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07" r:id="rId5"/>
    <p:sldMasterId id="214748370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Poppins"/>
      <p:regular r:id="rId33"/>
      <p:bold r:id="rId34"/>
      <p:italic r:id="rId35"/>
      <p:boldItalic r:id="rId36"/>
    </p:embeddedFont>
    <p:embeddedFont>
      <p:font typeface="Poppins Light"/>
      <p:regular r:id="rId37"/>
      <p:bold r:id="rId38"/>
      <p:italic r:id="rId39"/>
      <p:boldItalic r:id="rId40"/>
    </p:embeddedFont>
    <p:embeddedFont>
      <p:font typeface="Tahoma"/>
      <p:regular r:id="rId41"/>
      <p:bold r:id="rId42"/>
    </p:embeddedFont>
    <p:embeddedFont>
      <p:font typeface="Roboto Light"/>
      <p:regular r:id="rId43"/>
      <p:bold r:id="rId44"/>
      <p:italic r:id="rId45"/>
      <p:boldItalic r:id="rId46"/>
    </p:embeddedFont>
    <p:embeddedFont>
      <p:font typeface="Poppins SemiBold"/>
      <p:regular r:id="rId47"/>
      <p:bold r:id="rId48"/>
      <p:italic r:id="rId49"/>
      <p:boldItalic r:id="rId50"/>
    </p:embeddedFont>
    <p:embeddedFont>
      <p:font typeface="Spectral Light"/>
      <p:regular r:id="rId51"/>
      <p:bold r:id="rId52"/>
      <p:italic r:id="rId53"/>
      <p:boldItalic r:id="rId54"/>
    </p:embeddedFont>
    <p:embeddedFont>
      <p:font typeface="Open Sans"/>
      <p:regular r:id="rId55"/>
      <p:bold r:id="rId56"/>
      <p:italic r:id="rId57"/>
      <p:boldItalic r:id="rId58"/>
    </p:embeddedFont>
    <p:embeddedFont>
      <p:font typeface="Century Gothic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84C557-12A0-40BD-BE99-5A4C70AAF84E}">
  <a:tblStyle styleId="{6484C557-12A0-40BD-BE99-5A4C70AAF84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1CF"/>
          </a:solidFill>
        </a:fill>
      </a:tcStyle>
    </a:band1H>
    <a:band2H>
      <a:tcTxStyle/>
    </a:band2H>
    <a:band1V>
      <a:tcTxStyle/>
      <a:tcStyle>
        <a:fill>
          <a:solidFill>
            <a:srgbClr val="FFD1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D49B37C-8641-4585-957C-E5DA2829D02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boldItalic.fntdata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44" Type="http://schemas.openxmlformats.org/officeDocument/2006/relationships/font" Target="fonts/RobotoLight-bold.fntdata"/><Relationship Id="rId43" Type="http://schemas.openxmlformats.org/officeDocument/2006/relationships/font" Target="fonts/RobotoLight-regular.fntdata"/><Relationship Id="rId46" Type="http://schemas.openxmlformats.org/officeDocument/2006/relationships/font" Target="fonts/RobotoLight-boldItalic.fntdata"/><Relationship Id="rId45" Type="http://schemas.openxmlformats.org/officeDocument/2006/relationships/font" Target="fonts/Robot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oppinsSemiBold-bold.fntdata"/><Relationship Id="rId47" Type="http://schemas.openxmlformats.org/officeDocument/2006/relationships/font" Target="fonts/PoppinsSemiBold-regular.fntdata"/><Relationship Id="rId49" Type="http://schemas.openxmlformats.org/officeDocument/2006/relationships/font" Target="fonts/PoppinsSemiBol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33" Type="http://schemas.openxmlformats.org/officeDocument/2006/relationships/font" Target="fonts/Poppins-regular.fntdata"/><Relationship Id="rId32" Type="http://schemas.openxmlformats.org/officeDocument/2006/relationships/font" Target="fonts/Raleway-boldItalic.fntdata"/><Relationship Id="rId35" Type="http://schemas.openxmlformats.org/officeDocument/2006/relationships/font" Target="fonts/Poppins-italic.fntdata"/><Relationship Id="rId34" Type="http://schemas.openxmlformats.org/officeDocument/2006/relationships/font" Target="fonts/Poppins-bold.fntdata"/><Relationship Id="rId37" Type="http://schemas.openxmlformats.org/officeDocument/2006/relationships/font" Target="fonts/PoppinsLight-regular.fntdata"/><Relationship Id="rId36" Type="http://schemas.openxmlformats.org/officeDocument/2006/relationships/font" Target="fonts/Poppins-boldItalic.fntdata"/><Relationship Id="rId39" Type="http://schemas.openxmlformats.org/officeDocument/2006/relationships/font" Target="fonts/PoppinsLight-italic.fntdata"/><Relationship Id="rId38" Type="http://schemas.openxmlformats.org/officeDocument/2006/relationships/font" Target="fonts/PoppinsLight-bold.fntdata"/><Relationship Id="rId62" Type="http://schemas.openxmlformats.org/officeDocument/2006/relationships/font" Target="fonts/CenturyGothic-boldItalic.fntdata"/><Relationship Id="rId61" Type="http://schemas.openxmlformats.org/officeDocument/2006/relationships/font" Target="fonts/CenturyGothic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CenturyGothic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font" Target="fonts/Raleway-regular.fntdata"/><Relationship Id="rId51" Type="http://schemas.openxmlformats.org/officeDocument/2006/relationships/font" Target="fonts/SpectralLight-regular.fntdata"/><Relationship Id="rId50" Type="http://schemas.openxmlformats.org/officeDocument/2006/relationships/font" Target="fonts/PoppinsSemiBold-boldItalic.fntdata"/><Relationship Id="rId53" Type="http://schemas.openxmlformats.org/officeDocument/2006/relationships/font" Target="fonts/SpectralLight-italic.fntdata"/><Relationship Id="rId52" Type="http://schemas.openxmlformats.org/officeDocument/2006/relationships/font" Target="fonts/SpectralLight-bold.fntdata"/><Relationship Id="rId11" Type="http://schemas.openxmlformats.org/officeDocument/2006/relationships/slide" Target="slides/slide4.xml"/><Relationship Id="rId55" Type="http://schemas.openxmlformats.org/officeDocument/2006/relationships/font" Target="fonts/OpenSans-regular.fntdata"/><Relationship Id="rId10" Type="http://schemas.openxmlformats.org/officeDocument/2006/relationships/slide" Target="slides/slide3.xml"/><Relationship Id="rId54" Type="http://schemas.openxmlformats.org/officeDocument/2006/relationships/font" Target="fonts/SpectralLight-boldItalic.fntdata"/><Relationship Id="rId13" Type="http://schemas.openxmlformats.org/officeDocument/2006/relationships/slide" Target="slides/slide6.xml"/><Relationship Id="rId57" Type="http://schemas.openxmlformats.org/officeDocument/2006/relationships/font" Target="fonts/OpenSans-italic.fntdata"/><Relationship Id="rId12" Type="http://schemas.openxmlformats.org/officeDocument/2006/relationships/slide" Target="slides/slide5.xml"/><Relationship Id="rId56" Type="http://schemas.openxmlformats.org/officeDocument/2006/relationships/font" Target="fonts/OpenSans-bold.fntdata"/><Relationship Id="rId15" Type="http://schemas.openxmlformats.org/officeDocument/2006/relationships/slide" Target="slides/slide8.xml"/><Relationship Id="rId59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58" Type="http://schemas.openxmlformats.org/officeDocument/2006/relationships/font" Target="fonts/OpenSans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f2e3202562_0_30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g2f2e3202562_0_30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g2f2e3202562_0_30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2f2e3202562_0_30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0" name="Google Shape;940;g2f2e3202562_0_30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g2f2e3202562_0_30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f2e3202562_0_3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g2f2e3202562_0_3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g2f2e3202562_0_3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f2e3202562_0_3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g2f2e3202562_0_3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f2e3202562_0_3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g2f2e3202562_0_3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2f2e3202562_0_3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g2f2e3202562_0_3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2f2e3202562_0_3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g2f2e3202562_0_32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f2e3202562_0_3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g2f2e3202562_0_33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f2e3202562_0_3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g2f2e3202562_0_3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f2e3202562_0_34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0" name="Google Shape;1370;g2f2e3202562_0_3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g2f2e3202562_0_34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2e3202562_0_24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f2e3202562_0_24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f2e3202562_0_24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2f2e3202562_0_35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g2f2e3202562_0_35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f2deb9e7a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9" name="Google Shape;1479;g2f2deb9e7a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g2f2deb9e7a2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2e3202562_0_2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2f2e3202562_0_24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f2e3202562_0_24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f2e3202562_0_25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f2e3202562_0_25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f2e3202562_0_25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f2e3202562_0_25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2f2e3202562_0_25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2f2e3202562_0_25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f2e3202562_0_26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2f2e3202562_0_26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f2e3202562_0_27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g2f2e3202562_0_27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2f2e3202562_0_27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f2e3202562_0_28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2f2e3202562_0_28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g2f2e3202562_0_28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f2e3202562_0_29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2f2e3202562_0_29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2f2e3202562_0_29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7152774" y="39775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1">
  <p:cSld name="Image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2">
  <p:cSld name="Image_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3">
  <p:cSld name="Image_4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">
  <p:cSld name="TITLE_AND_BODY_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1">
  <p:cSld name="TITLE_AND_BODY_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descr="Logo, company name&#10;&#10;Description automatically generated" id="142" name="Google Shape;142;p23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2">
  <p:cSld name="TITLE_AND_BODY_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4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descr="Logo, company name&#10;&#10;Description automatically generated" id="148" name="Google Shape;148;p24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">
  <p:cSld name="1_Imag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>
            <p:ph idx="2" type="pic"/>
          </p:nvPr>
        </p:nvSpPr>
        <p:spPr>
          <a:xfrm>
            <a:off x="2894541" y="476250"/>
            <a:ext cx="7450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952500" y="952500"/>
            <a:ext cx="72291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3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4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155" name="Google Shape;155;p25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">
  <p:cSld name="2_Imag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>
            <p:ph idx="2" type="pic"/>
          </p:nvPr>
        </p:nvSpPr>
        <p:spPr>
          <a:xfrm>
            <a:off x="-1201209" y="476250"/>
            <a:ext cx="7450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0" y="-1"/>
            <a:ext cx="4572000" cy="5143500"/>
          </a:xfrm>
          <a:prstGeom prst="rect">
            <a:avLst/>
          </a:prstGeom>
          <a:solidFill>
            <a:srgbClr val="454546"/>
          </a:solidFill>
          <a:ln>
            <a:noFill/>
          </a:ln>
          <a:effectLst>
            <a:outerShdw blurRad="1270000" rotWithShape="0" dir="10800000" dist="635000">
              <a:srgbClr val="000000">
                <a:alpha val="4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3" type="body"/>
          </p:nvPr>
        </p:nvSpPr>
        <p:spPr>
          <a:xfrm>
            <a:off x="476250" y="476250"/>
            <a:ext cx="8192400" cy="4191000"/>
          </a:xfrm>
          <a:prstGeom prst="rect">
            <a:avLst/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4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5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163" name="Google Shape;163;p26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3">
  <p:cSld name="TITLE_AND_BODY_5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7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4">
  <p:cSld name="TITLE_AND_BODY_6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1" name="Google Shape;171;p28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8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5">
  <p:cSld name="TITLE_AND_BODY_7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9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6">
  <p:cSld name="TITLE_AND_BODY_8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0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descr="Logo, company name&#10;&#10;Description automatically generated" id="184" name="Google Shape;184;p30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7">
  <p:cSld name="TITLE_AND_BODY_9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1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8">
  <p:cSld name="TITLE_AND_BODY_10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2" name="Google Shape;192;p32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32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0_Пользовательский макет">
  <p:cSld name="310_Пользовательский макет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idx="12" type="sldNum"/>
          </p:nvPr>
        </p:nvSpPr>
        <p:spPr>
          <a:xfrm>
            <a:off x="7017884" y="4486496"/>
            <a:ext cx="213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600641" y="1302756"/>
            <a:ext cx="79467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34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1" name="Google Shape;201;p34"/>
          <p:cNvSpPr txBox="1"/>
          <p:nvPr>
            <p:ph idx="11" type="ftr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2" name="Google Shape;202;p3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4_Пользовательский макет">
  <p:cSld name="274_Пользовательский макет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660293" y="3435746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2" type="body"/>
          </p:nvPr>
        </p:nvSpPr>
        <p:spPr>
          <a:xfrm>
            <a:off x="660293" y="1898390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5"/>
          <p:cNvSpPr txBox="1"/>
          <p:nvPr>
            <p:ph idx="3" type="body"/>
          </p:nvPr>
        </p:nvSpPr>
        <p:spPr>
          <a:xfrm>
            <a:off x="6605276" y="3435746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5"/>
          <p:cNvSpPr txBox="1"/>
          <p:nvPr>
            <p:ph idx="4" type="body"/>
          </p:nvPr>
        </p:nvSpPr>
        <p:spPr>
          <a:xfrm>
            <a:off x="6605276" y="1898390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7017884" y="4486496"/>
            <a:ext cx="213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5"/>
          <p:cNvSpPr/>
          <p:nvPr>
            <p:ph idx="5" type="pic"/>
          </p:nvPr>
        </p:nvSpPr>
        <p:spPr>
          <a:xfrm flipH="1">
            <a:off x="3003182" y="1476095"/>
            <a:ext cx="3201600" cy="3201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2_Пользовательский макет">
  <p:cSld name="282_Пользовательский макет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7017884" y="4486496"/>
            <a:ext cx="213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36"/>
          <p:cNvSpPr/>
          <p:nvPr>
            <p:ph idx="2" type="pic"/>
          </p:nvPr>
        </p:nvSpPr>
        <p:spPr>
          <a:xfrm flipH="1">
            <a:off x="3475942" y="1491755"/>
            <a:ext cx="2186700" cy="2186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6"/>
          <p:cNvSpPr/>
          <p:nvPr>
            <p:ph idx="3" type="pic"/>
          </p:nvPr>
        </p:nvSpPr>
        <p:spPr>
          <a:xfrm flipH="1">
            <a:off x="1008014" y="1491917"/>
            <a:ext cx="2186700" cy="2186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6"/>
          <p:cNvSpPr/>
          <p:nvPr>
            <p:ph idx="4" type="pic"/>
          </p:nvPr>
        </p:nvSpPr>
        <p:spPr>
          <a:xfrm flipH="1">
            <a:off x="5950658" y="1491755"/>
            <a:ext cx="2186700" cy="2186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1144743" y="3840745"/>
            <a:ext cx="1942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ct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6"/>
          <p:cNvSpPr txBox="1"/>
          <p:nvPr>
            <p:ph idx="5" type="body"/>
          </p:nvPr>
        </p:nvSpPr>
        <p:spPr>
          <a:xfrm>
            <a:off x="3602958" y="3840745"/>
            <a:ext cx="1942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ct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6"/>
          <p:cNvSpPr txBox="1"/>
          <p:nvPr>
            <p:ph idx="6" type="body"/>
          </p:nvPr>
        </p:nvSpPr>
        <p:spPr>
          <a:xfrm>
            <a:off x="6072823" y="3840745"/>
            <a:ext cx="1942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ct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8_Пользовательский макет">
  <p:cSld name="158_Пользовательский макет">
    <p:bg>
      <p:bgPr>
        <a:solidFill>
          <a:srgbClr val="696969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4572000" y="3381746"/>
            <a:ext cx="291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Poppins"/>
              <a:buNone/>
              <a:defRPr b="0" i="0" sz="49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6_Пользовательский макет">
  <p:cSld name="316_Пользовательский макет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765074" y="627759"/>
            <a:ext cx="3186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0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765073" y="1956161"/>
            <a:ext cx="3186000" cy="2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9_Пользовательский макет">
  <p:cSld name="159_Пользовательский макет">
    <p:bg>
      <p:bgPr>
        <a:solidFill>
          <a:srgbClr val="69696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4733996" y="2301751"/>
            <a:ext cx="29160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Poppins"/>
              <a:buNone/>
              <a:defRPr b="0" i="0" sz="49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225" name="Google Shape;225;p39"/>
          <p:cNvSpPr/>
          <p:nvPr>
            <p:ph idx="2" type="pic"/>
          </p:nvPr>
        </p:nvSpPr>
        <p:spPr>
          <a:xfrm flipH="1">
            <a:off x="1384820" y="1577699"/>
            <a:ext cx="1992900" cy="1993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0" name="Google Shape;230;p40"/>
          <p:cNvSpPr txBox="1"/>
          <p:nvPr>
            <p:ph idx="11" type="ftr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1" name="Google Shape;231;p4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2_Пользовательский макет">
  <p:cSld name="92_Пользовательский макет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3_Пользовательский макет">
  <p:cSld name="93_Пользовательский макет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 Slide">
  <p:cSld name="TITLE_AND_BODY_1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/>
          <p:nvPr>
            <p:ph idx="2" type="pic"/>
          </p:nvPr>
        </p:nvSpPr>
        <p:spPr>
          <a:xfrm>
            <a:off x="569119" y="1069181"/>
            <a:ext cx="5219700" cy="2929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"/>
          <p:cNvSpPr/>
          <p:nvPr>
            <p:ph idx="2" type="pic"/>
          </p:nvPr>
        </p:nvSpPr>
        <p:spPr>
          <a:xfrm>
            <a:off x="6028420" y="0"/>
            <a:ext cx="3115500" cy="5143500"/>
          </a:xfrm>
          <a:prstGeom prst="rect">
            <a:avLst/>
          </a:prstGeom>
          <a:solidFill>
            <a:srgbClr val="A6A6A6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b="0" i="0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400"/>
            </a:lvl9pPr>
          </a:lstStyle>
          <a:p/>
        </p:txBody>
      </p:sp>
      <p:sp>
        <p:nvSpPr>
          <p:cNvPr id="244" name="Google Shape;244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2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5" name="Google Shape;245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6" name="Google Shape;246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7" name="Google Shape;247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49"/>
          <p:cNvSpPr/>
          <p:nvPr>
            <p:ph idx="2" type="pic"/>
          </p:nvPr>
        </p:nvSpPr>
        <p:spPr>
          <a:xfrm>
            <a:off x="214326" y="1268015"/>
            <a:ext cx="2057400" cy="2246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52" name="Google Shape;252;p5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62" name="Google Shape;262;p5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68" name="Google Shape;268;p5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C7D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5C7D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5C7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4" name="Google Shape;274;p5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1" name="Google Shape;281;p5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6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5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56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90" name="Google Shape;290;p5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5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95" name="Google Shape;295;p5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8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5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2" name="Google Shape;302;p5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5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9" name="Google Shape;309;p6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15" name="Google Shape;315;p6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6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6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10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 txBox="1"/>
          <p:nvPr>
            <p:ph type="ctrTitle"/>
          </p:nvPr>
        </p:nvSpPr>
        <p:spPr>
          <a:xfrm>
            <a:off x="413650" y="1845975"/>
            <a:ext cx="8520600" cy="132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Core competency analysis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324" name="Google Shape;324;p62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325" name="Google Shape;325;p62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6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competency analysis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1"/>
          <p:cNvSpPr/>
          <p:nvPr/>
        </p:nvSpPr>
        <p:spPr>
          <a:xfrm>
            <a:off x="5397595" y="2831306"/>
            <a:ext cx="428625" cy="1206103"/>
          </a:xfrm>
          <a:custGeom>
            <a:rect b="b" l="l" r="r" t="t"/>
            <a:pathLst>
              <a:path extrusionOk="0" h="422" w="150">
                <a:moveTo>
                  <a:pt x="0" y="0"/>
                </a:moveTo>
                <a:cubicBezTo>
                  <a:pt x="117" y="0"/>
                  <a:pt x="50" y="422"/>
                  <a:pt x="150" y="422"/>
                </a:cubicBezTo>
              </a:path>
            </a:pathLst>
          </a:cu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71"/>
          <p:cNvSpPr/>
          <p:nvPr/>
        </p:nvSpPr>
        <p:spPr>
          <a:xfrm>
            <a:off x="3296419" y="2831306"/>
            <a:ext cx="428625" cy="1206103"/>
          </a:xfrm>
          <a:custGeom>
            <a:rect b="b" l="l" r="r" t="t"/>
            <a:pathLst>
              <a:path extrusionOk="0" h="422" w="150">
                <a:moveTo>
                  <a:pt x="150" y="0"/>
                </a:moveTo>
                <a:cubicBezTo>
                  <a:pt x="33" y="0"/>
                  <a:pt x="100" y="422"/>
                  <a:pt x="0" y="422"/>
                </a:cubicBezTo>
              </a:path>
            </a:pathLst>
          </a:cu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71"/>
          <p:cNvSpPr/>
          <p:nvPr/>
        </p:nvSpPr>
        <p:spPr>
          <a:xfrm>
            <a:off x="5397595" y="1128713"/>
            <a:ext cx="428625" cy="1204912"/>
          </a:xfrm>
          <a:custGeom>
            <a:rect b="b" l="l" r="r" t="t"/>
            <a:pathLst>
              <a:path extrusionOk="0" h="422" w="150">
                <a:moveTo>
                  <a:pt x="0" y="422"/>
                </a:moveTo>
                <a:cubicBezTo>
                  <a:pt x="117" y="422"/>
                  <a:pt x="50" y="0"/>
                  <a:pt x="150" y="0"/>
                </a:cubicBezTo>
              </a:path>
            </a:pathLst>
          </a:cu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4" name="Google Shape;884;p71"/>
          <p:cNvCxnSpPr/>
          <p:nvPr/>
        </p:nvCxnSpPr>
        <p:spPr>
          <a:xfrm>
            <a:off x="5429742" y="2582466"/>
            <a:ext cx="8883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85" name="Google Shape;885;p71"/>
          <p:cNvSpPr/>
          <p:nvPr/>
        </p:nvSpPr>
        <p:spPr>
          <a:xfrm>
            <a:off x="3296419" y="1128713"/>
            <a:ext cx="428625" cy="1204912"/>
          </a:xfrm>
          <a:custGeom>
            <a:rect b="b" l="l" r="r" t="t"/>
            <a:pathLst>
              <a:path extrusionOk="0" h="422" w="150">
                <a:moveTo>
                  <a:pt x="150" y="422"/>
                </a:moveTo>
                <a:cubicBezTo>
                  <a:pt x="33" y="422"/>
                  <a:pt x="100" y="0"/>
                  <a:pt x="0" y="0"/>
                </a:cubicBezTo>
              </a:path>
            </a:pathLst>
          </a:cu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6" name="Google Shape;886;p71"/>
          <p:cNvCxnSpPr/>
          <p:nvPr/>
        </p:nvCxnSpPr>
        <p:spPr>
          <a:xfrm rot="10800000">
            <a:off x="2805788" y="2582466"/>
            <a:ext cx="8883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887" name="Google Shape;887;p71"/>
          <p:cNvGrpSpPr/>
          <p:nvPr/>
        </p:nvGrpSpPr>
        <p:grpSpPr>
          <a:xfrm>
            <a:off x="3995863" y="2002738"/>
            <a:ext cx="1151713" cy="1152974"/>
            <a:chOff x="3629195" y="4240328"/>
            <a:chExt cx="1644600" cy="1646400"/>
          </a:xfrm>
        </p:grpSpPr>
        <p:sp>
          <p:nvSpPr>
            <p:cNvPr id="888" name="Google Shape;888;p71"/>
            <p:cNvSpPr/>
            <p:nvPr/>
          </p:nvSpPr>
          <p:spPr>
            <a:xfrm>
              <a:off x="3629195" y="4240328"/>
              <a:ext cx="1644600" cy="1646400"/>
            </a:xfrm>
            <a:prstGeom prst="ellipse">
              <a:avLst/>
            </a:prstGeom>
            <a:gradFill>
              <a:gsLst>
                <a:gs pos="0">
                  <a:srgbClr val="F1F2F4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71"/>
            <p:cNvSpPr/>
            <p:nvPr/>
          </p:nvSpPr>
          <p:spPr>
            <a:xfrm>
              <a:off x="4225089" y="4764108"/>
              <a:ext cx="531813" cy="612775"/>
            </a:xfrm>
            <a:custGeom>
              <a:rect b="b" l="l" r="r" t="t"/>
              <a:pathLst>
                <a:path extrusionOk="0" h="162" w="141">
                  <a:moveTo>
                    <a:pt x="71" y="162"/>
                  </a:moveTo>
                  <a:cubicBezTo>
                    <a:pt x="109" y="162"/>
                    <a:pt x="141" y="131"/>
                    <a:pt x="141" y="92"/>
                  </a:cubicBezTo>
                  <a:cubicBezTo>
                    <a:pt x="141" y="56"/>
                    <a:pt x="113" y="27"/>
                    <a:pt x="79" y="2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28" y="27"/>
                    <a:pt x="0" y="56"/>
                    <a:pt x="0" y="92"/>
                  </a:cubicBezTo>
                  <a:cubicBezTo>
                    <a:pt x="0" y="131"/>
                    <a:pt x="32" y="162"/>
                    <a:pt x="71" y="162"/>
                  </a:cubicBezTo>
                  <a:close/>
                  <a:moveTo>
                    <a:pt x="63" y="39"/>
                  </a:moveTo>
                  <a:cubicBezTo>
                    <a:pt x="63" y="69"/>
                    <a:pt x="63" y="69"/>
                    <a:pt x="63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105" y="43"/>
                    <a:pt x="125" y="65"/>
                    <a:pt x="125" y="92"/>
                  </a:cubicBezTo>
                  <a:cubicBezTo>
                    <a:pt x="125" y="122"/>
                    <a:pt x="100" y="146"/>
                    <a:pt x="71" y="146"/>
                  </a:cubicBezTo>
                  <a:cubicBezTo>
                    <a:pt x="41" y="146"/>
                    <a:pt x="16" y="122"/>
                    <a:pt x="16" y="92"/>
                  </a:cubicBezTo>
                  <a:cubicBezTo>
                    <a:pt x="16" y="65"/>
                    <a:pt x="36" y="43"/>
                    <a:pt x="63" y="3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71"/>
          <p:cNvGrpSpPr/>
          <p:nvPr/>
        </p:nvGrpSpPr>
        <p:grpSpPr>
          <a:xfrm>
            <a:off x="3996047" y="2003373"/>
            <a:ext cx="1151615" cy="1151615"/>
            <a:chOff x="6635815" y="4402149"/>
            <a:chExt cx="1644459" cy="1644459"/>
          </a:xfrm>
        </p:grpSpPr>
        <p:grpSp>
          <p:nvGrpSpPr>
            <p:cNvPr id="891" name="Google Shape;891;p71"/>
            <p:cNvGrpSpPr/>
            <p:nvPr/>
          </p:nvGrpSpPr>
          <p:grpSpPr>
            <a:xfrm>
              <a:off x="6635815" y="4402149"/>
              <a:ext cx="1644459" cy="1644459"/>
              <a:chOff x="1652388" y="2451848"/>
              <a:chExt cx="1954200" cy="1954200"/>
            </a:xfrm>
          </p:grpSpPr>
          <p:sp>
            <p:nvSpPr>
              <p:cNvPr id="892" name="Google Shape;892;p71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71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4" name="Google Shape;894;p71"/>
            <p:cNvSpPr/>
            <p:nvPr/>
          </p:nvSpPr>
          <p:spPr>
            <a:xfrm>
              <a:off x="7210274" y="4899909"/>
              <a:ext cx="531813" cy="612775"/>
            </a:xfrm>
            <a:custGeom>
              <a:rect b="b" l="l" r="r" t="t"/>
              <a:pathLst>
                <a:path extrusionOk="0" h="162" w="141">
                  <a:moveTo>
                    <a:pt x="71" y="162"/>
                  </a:moveTo>
                  <a:cubicBezTo>
                    <a:pt x="109" y="162"/>
                    <a:pt x="141" y="131"/>
                    <a:pt x="141" y="92"/>
                  </a:cubicBezTo>
                  <a:cubicBezTo>
                    <a:pt x="141" y="56"/>
                    <a:pt x="113" y="27"/>
                    <a:pt x="79" y="2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28" y="27"/>
                    <a:pt x="0" y="56"/>
                    <a:pt x="0" y="92"/>
                  </a:cubicBezTo>
                  <a:cubicBezTo>
                    <a:pt x="0" y="131"/>
                    <a:pt x="32" y="162"/>
                    <a:pt x="71" y="162"/>
                  </a:cubicBezTo>
                  <a:close/>
                  <a:moveTo>
                    <a:pt x="63" y="39"/>
                  </a:moveTo>
                  <a:cubicBezTo>
                    <a:pt x="63" y="69"/>
                    <a:pt x="63" y="69"/>
                    <a:pt x="63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105" y="43"/>
                    <a:pt x="125" y="65"/>
                    <a:pt x="125" y="92"/>
                  </a:cubicBezTo>
                  <a:cubicBezTo>
                    <a:pt x="125" y="122"/>
                    <a:pt x="100" y="146"/>
                    <a:pt x="71" y="146"/>
                  </a:cubicBezTo>
                  <a:cubicBezTo>
                    <a:pt x="41" y="146"/>
                    <a:pt x="16" y="122"/>
                    <a:pt x="16" y="92"/>
                  </a:cubicBezTo>
                  <a:cubicBezTo>
                    <a:pt x="16" y="65"/>
                    <a:pt x="36" y="43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5" name="Google Shape;895;p71"/>
          <p:cNvSpPr/>
          <p:nvPr/>
        </p:nvSpPr>
        <p:spPr>
          <a:xfrm>
            <a:off x="3647063" y="2261593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71"/>
          <p:cNvSpPr/>
          <p:nvPr/>
        </p:nvSpPr>
        <p:spPr>
          <a:xfrm>
            <a:off x="3647063" y="2261593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71"/>
          <p:cNvSpPr/>
          <p:nvPr/>
        </p:nvSpPr>
        <p:spPr>
          <a:xfrm>
            <a:off x="3622056" y="2510432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71"/>
          <p:cNvSpPr/>
          <p:nvPr/>
        </p:nvSpPr>
        <p:spPr>
          <a:xfrm>
            <a:off x="3622055" y="2510432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71"/>
          <p:cNvSpPr/>
          <p:nvPr/>
        </p:nvSpPr>
        <p:spPr>
          <a:xfrm>
            <a:off x="5357711" y="2254021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71"/>
          <p:cNvSpPr/>
          <p:nvPr/>
        </p:nvSpPr>
        <p:spPr>
          <a:xfrm>
            <a:off x="5357710" y="2254021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71"/>
          <p:cNvSpPr/>
          <p:nvPr/>
        </p:nvSpPr>
        <p:spPr>
          <a:xfrm>
            <a:off x="5364109" y="2511538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71"/>
          <p:cNvSpPr/>
          <p:nvPr/>
        </p:nvSpPr>
        <p:spPr>
          <a:xfrm>
            <a:off x="5364108" y="2511538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71"/>
          <p:cNvSpPr/>
          <p:nvPr/>
        </p:nvSpPr>
        <p:spPr>
          <a:xfrm>
            <a:off x="3642428" y="2759272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71"/>
          <p:cNvSpPr/>
          <p:nvPr/>
        </p:nvSpPr>
        <p:spPr>
          <a:xfrm>
            <a:off x="3647063" y="2761654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71"/>
          <p:cNvSpPr/>
          <p:nvPr/>
        </p:nvSpPr>
        <p:spPr>
          <a:xfrm>
            <a:off x="5359496" y="2761656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71"/>
          <p:cNvSpPr/>
          <p:nvPr/>
        </p:nvSpPr>
        <p:spPr>
          <a:xfrm>
            <a:off x="5357710" y="2759274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7" name="Google Shape;907;p71"/>
          <p:cNvGrpSpPr/>
          <p:nvPr/>
        </p:nvGrpSpPr>
        <p:grpSpPr>
          <a:xfrm>
            <a:off x="2036243" y="566815"/>
            <a:ext cx="1115665" cy="1115665"/>
            <a:chOff x="7349505" y="606851"/>
            <a:chExt cx="1211100" cy="1211100"/>
          </a:xfrm>
        </p:grpSpPr>
        <p:sp>
          <p:nvSpPr>
            <p:cNvPr id="908" name="Google Shape;908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71"/>
          <p:cNvGrpSpPr/>
          <p:nvPr/>
        </p:nvGrpSpPr>
        <p:grpSpPr>
          <a:xfrm>
            <a:off x="1574646" y="2026060"/>
            <a:ext cx="1115665" cy="1115665"/>
            <a:chOff x="7349505" y="606851"/>
            <a:chExt cx="1211100" cy="1211100"/>
          </a:xfrm>
        </p:grpSpPr>
        <p:sp>
          <p:nvSpPr>
            <p:cNvPr id="911" name="Google Shape;911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71"/>
          <p:cNvGrpSpPr/>
          <p:nvPr/>
        </p:nvGrpSpPr>
        <p:grpSpPr>
          <a:xfrm>
            <a:off x="2030228" y="3473131"/>
            <a:ext cx="1115665" cy="1115665"/>
            <a:chOff x="7349505" y="606851"/>
            <a:chExt cx="1211100" cy="1211100"/>
          </a:xfrm>
        </p:grpSpPr>
        <p:sp>
          <p:nvSpPr>
            <p:cNvPr id="914" name="Google Shape;914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71"/>
          <p:cNvGrpSpPr/>
          <p:nvPr/>
        </p:nvGrpSpPr>
        <p:grpSpPr>
          <a:xfrm>
            <a:off x="5983915" y="566815"/>
            <a:ext cx="1115665" cy="1115665"/>
            <a:chOff x="7349505" y="606851"/>
            <a:chExt cx="1211100" cy="1211100"/>
          </a:xfrm>
        </p:grpSpPr>
        <p:sp>
          <p:nvSpPr>
            <p:cNvPr id="917" name="Google Shape;917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71"/>
          <p:cNvGrpSpPr/>
          <p:nvPr/>
        </p:nvGrpSpPr>
        <p:grpSpPr>
          <a:xfrm>
            <a:off x="6424259" y="2026060"/>
            <a:ext cx="1115665" cy="1115665"/>
            <a:chOff x="7349505" y="606851"/>
            <a:chExt cx="1211100" cy="1211100"/>
          </a:xfrm>
        </p:grpSpPr>
        <p:sp>
          <p:nvSpPr>
            <p:cNvPr id="920" name="Google Shape;920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71"/>
          <p:cNvGrpSpPr/>
          <p:nvPr/>
        </p:nvGrpSpPr>
        <p:grpSpPr>
          <a:xfrm>
            <a:off x="5977900" y="3473131"/>
            <a:ext cx="1115665" cy="1115665"/>
            <a:chOff x="7349505" y="606851"/>
            <a:chExt cx="1211100" cy="1211100"/>
          </a:xfrm>
        </p:grpSpPr>
        <p:sp>
          <p:nvSpPr>
            <p:cNvPr id="923" name="Google Shape;923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71"/>
            <p:cNvSpPr/>
            <p:nvPr/>
          </p:nvSpPr>
          <p:spPr>
            <a:xfrm>
              <a:off x="7349505" y="606851"/>
              <a:ext cx="1211100" cy="121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Right pointing backhand index outline" id="925" name="Google Shape;92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256222" y="2929008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71"/>
          <p:cNvSpPr/>
          <p:nvPr/>
        </p:nvSpPr>
        <p:spPr>
          <a:xfrm flipH="1">
            <a:off x="6480729" y="2493199"/>
            <a:ext cx="1001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</a:pPr>
            <a:r>
              <a:rPr b="1" lang="en" sz="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ATTRIBUTES</a:t>
            </a:r>
            <a:endParaRPr b="1" sz="8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7" name="Google Shape;927;p71"/>
          <p:cNvSpPr txBox="1"/>
          <p:nvPr/>
        </p:nvSpPr>
        <p:spPr>
          <a:xfrm flipH="1">
            <a:off x="7682513" y="2009845"/>
            <a:ext cx="12798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Leader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Visionary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Influencer/motivator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Negotiator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Innovator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Facilitator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Inquisitive</a:t>
            </a:r>
            <a:endParaRPr sz="1100"/>
          </a:p>
        </p:txBody>
      </p:sp>
      <p:sp>
        <p:nvSpPr>
          <p:cNvPr id="928" name="Google Shape;928;p71"/>
          <p:cNvSpPr/>
          <p:nvPr/>
        </p:nvSpPr>
        <p:spPr>
          <a:xfrm flipH="1">
            <a:off x="6117409" y="3852486"/>
            <a:ext cx="847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BUSINESS KNOWLEDGE</a:t>
            </a:r>
            <a:endParaRPr b="1" sz="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9" name="Google Shape;929;p71"/>
          <p:cNvSpPr txBox="1"/>
          <p:nvPr/>
        </p:nvSpPr>
        <p:spPr>
          <a:xfrm flipH="1">
            <a:off x="7256087" y="3697373"/>
            <a:ext cx="1489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Business model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Performance management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Economics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Functional areas</a:t>
            </a:r>
            <a:endParaRPr sz="1100"/>
          </a:p>
        </p:txBody>
      </p:sp>
      <p:sp>
        <p:nvSpPr>
          <p:cNvPr id="930" name="Google Shape;930;p71"/>
          <p:cNvSpPr/>
          <p:nvPr/>
        </p:nvSpPr>
        <p:spPr>
          <a:xfrm flipH="1">
            <a:off x="5993395" y="946241"/>
            <a:ext cx="1095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ORGANIZATION SKILLS</a:t>
            </a:r>
            <a:endParaRPr b="1" sz="8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71"/>
          <p:cNvSpPr txBox="1"/>
          <p:nvPr/>
        </p:nvSpPr>
        <p:spPr>
          <a:xfrm flipH="1">
            <a:off x="7255991" y="705779"/>
            <a:ext cx="1279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Strategy/objectives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Operations &amp; value chain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Culture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Decision making processes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Stakeholders</a:t>
            </a:r>
            <a:endParaRPr sz="1100"/>
          </a:p>
        </p:txBody>
      </p:sp>
      <p:sp>
        <p:nvSpPr>
          <p:cNvPr id="932" name="Google Shape;932;p71"/>
          <p:cNvSpPr/>
          <p:nvPr/>
        </p:nvSpPr>
        <p:spPr>
          <a:xfrm>
            <a:off x="1751451" y="2408796"/>
            <a:ext cx="755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Poppins"/>
              <a:buNone/>
            </a:pPr>
            <a:r>
              <a:rPr b="1" lang="en" sz="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TECHNICAL SKILLS</a:t>
            </a:r>
            <a:endParaRPr b="1" sz="8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71"/>
          <p:cNvSpPr txBox="1"/>
          <p:nvPr/>
        </p:nvSpPr>
        <p:spPr>
          <a:xfrm>
            <a:off x="406784" y="2011863"/>
            <a:ext cx="15501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Assessment methods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Research &amp; analytics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Financial analysis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Risk modification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Data interpretation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Behavior modification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Information systems</a:t>
            </a:r>
            <a:endParaRPr sz="1100"/>
          </a:p>
        </p:txBody>
      </p:sp>
      <p:sp>
        <p:nvSpPr>
          <p:cNvPr id="934" name="Google Shape;934;p71"/>
          <p:cNvSpPr/>
          <p:nvPr/>
        </p:nvSpPr>
        <p:spPr>
          <a:xfrm>
            <a:off x="2123987" y="3853268"/>
            <a:ext cx="92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</a:pPr>
            <a:r>
              <a:rPr b="1" lang="en" sz="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RISK MANAGEMENT</a:t>
            </a:r>
            <a:endParaRPr b="1" sz="8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5" name="Google Shape;935;p71"/>
          <p:cNvSpPr txBox="1"/>
          <p:nvPr/>
        </p:nvSpPr>
        <p:spPr>
          <a:xfrm>
            <a:off x="647053" y="3628764"/>
            <a:ext cx="12798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Standards and frameworks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Adaptation approaches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Process &amp; solutions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Subspecialties</a:t>
            </a:r>
            <a:endParaRPr sz="1100"/>
          </a:p>
        </p:txBody>
      </p:sp>
      <p:sp>
        <p:nvSpPr>
          <p:cNvPr id="936" name="Google Shape;936;p71"/>
          <p:cNvSpPr/>
          <p:nvPr/>
        </p:nvSpPr>
        <p:spPr>
          <a:xfrm>
            <a:off x="2157115" y="946241"/>
            <a:ext cx="879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Poppins"/>
              <a:buNone/>
            </a:pPr>
            <a:r>
              <a:rPr b="1" lang="en" sz="800">
                <a:solidFill>
                  <a:srgbClr val="323232"/>
                </a:solidFill>
                <a:latin typeface="Poppins"/>
                <a:ea typeface="Poppins"/>
                <a:cs typeface="Poppins"/>
                <a:sym typeface="Poppins"/>
              </a:rPr>
              <a:t>MANAGEMENT SKILLS</a:t>
            </a:r>
            <a:endParaRPr b="1" sz="800" u="none" cap="none" strike="noStrike">
              <a:solidFill>
                <a:srgbClr val="32323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7" name="Google Shape;937;p71"/>
          <p:cNvSpPr txBox="1"/>
          <p:nvPr/>
        </p:nvSpPr>
        <p:spPr>
          <a:xfrm>
            <a:off x="642419" y="722914"/>
            <a:ext cx="12798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Strategic perspective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Planning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Organizing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Decision making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Relationship development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5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2"/>
          <p:cNvSpPr/>
          <p:nvPr/>
        </p:nvSpPr>
        <p:spPr>
          <a:xfrm rot="-2976327">
            <a:off x="8070882" y="-869438"/>
            <a:ext cx="1767463" cy="1767463"/>
          </a:xfrm>
          <a:prstGeom prst="ellipse">
            <a:avLst/>
          </a:prstGeom>
          <a:noFill/>
          <a:ln cap="flat" cmpd="sng" w="8890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72"/>
          <p:cNvSpPr/>
          <p:nvPr/>
        </p:nvSpPr>
        <p:spPr>
          <a:xfrm rot="7094772">
            <a:off x="-1140866" y="3719648"/>
            <a:ext cx="3009120" cy="3009120"/>
          </a:xfrm>
          <a:prstGeom prst="ellipse">
            <a:avLst/>
          </a:prstGeom>
          <a:solidFill>
            <a:schemeClr val="dk1"/>
          </a:solidFill>
          <a:ln cap="flat" cmpd="sng" w="889000">
            <a:solidFill>
              <a:srgbClr val="EDED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5" name="Google Shape;945;p72"/>
          <p:cNvGrpSpPr/>
          <p:nvPr/>
        </p:nvGrpSpPr>
        <p:grpSpPr>
          <a:xfrm>
            <a:off x="2965797" y="968029"/>
            <a:ext cx="3226500" cy="3230100"/>
            <a:chOff x="3914640" y="1250950"/>
            <a:chExt cx="4302000" cy="4306800"/>
          </a:xfrm>
        </p:grpSpPr>
        <p:sp>
          <p:nvSpPr>
            <p:cNvPr id="946" name="Google Shape;946;p72"/>
            <p:cNvSpPr/>
            <p:nvPr/>
          </p:nvSpPr>
          <p:spPr>
            <a:xfrm>
              <a:off x="3914640" y="1250950"/>
              <a:ext cx="4302000" cy="43068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7" name="Google Shape;947;p72"/>
            <p:cNvGrpSpPr/>
            <p:nvPr/>
          </p:nvGrpSpPr>
          <p:grpSpPr>
            <a:xfrm>
              <a:off x="4523349" y="1870267"/>
              <a:ext cx="3071471" cy="3071471"/>
              <a:chOff x="7349505" y="606851"/>
              <a:chExt cx="1211100" cy="1211100"/>
            </a:xfrm>
          </p:grpSpPr>
          <p:sp>
            <p:nvSpPr>
              <p:cNvPr id="948" name="Google Shape;948;p72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72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0" name="Google Shape;950;p72"/>
          <p:cNvSpPr txBox="1"/>
          <p:nvPr/>
        </p:nvSpPr>
        <p:spPr>
          <a:xfrm>
            <a:off x="3639578" y="2169939"/>
            <a:ext cx="18648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6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CORE COMPETENCIES</a:t>
            </a:r>
            <a:endParaRPr sz="1100"/>
          </a:p>
        </p:txBody>
      </p:sp>
      <p:sp>
        <p:nvSpPr>
          <p:cNvPr id="951" name="Google Shape;951;p72"/>
          <p:cNvSpPr/>
          <p:nvPr/>
        </p:nvSpPr>
        <p:spPr>
          <a:xfrm rot="3213049">
            <a:off x="5649168" y="1008813"/>
            <a:ext cx="402204" cy="345829"/>
          </a:xfrm>
          <a:custGeom>
            <a:rect b="b" l="l" r="r" t="t"/>
            <a:pathLst>
              <a:path extrusionOk="0" h="461709" w="536973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72"/>
          <p:cNvSpPr/>
          <p:nvPr/>
        </p:nvSpPr>
        <p:spPr>
          <a:xfrm rot="5400000">
            <a:off x="6281197" y="2398609"/>
            <a:ext cx="402730" cy="346282"/>
          </a:xfrm>
          <a:custGeom>
            <a:rect b="b" l="l" r="r" t="t"/>
            <a:pathLst>
              <a:path extrusionOk="0" h="461709" w="536973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72"/>
          <p:cNvSpPr/>
          <p:nvPr/>
        </p:nvSpPr>
        <p:spPr>
          <a:xfrm flipH="1" rot="7586951">
            <a:off x="5652319" y="3879620"/>
            <a:ext cx="402204" cy="345829"/>
          </a:xfrm>
          <a:custGeom>
            <a:rect b="b" l="l" r="r" t="t"/>
            <a:pathLst>
              <a:path extrusionOk="0" h="461709" w="536973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72"/>
          <p:cNvSpPr/>
          <p:nvPr/>
        </p:nvSpPr>
        <p:spPr>
          <a:xfrm flipH="1" rot="-3213049">
            <a:off x="3080486" y="996174"/>
            <a:ext cx="402204" cy="345829"/>
          </a:xfrm>
          <a:custGeom>
            <a:rect b="b" l="l" r="r" t="t"/>
            <a:pathLst>
              <a:path extrusionOk="0" h="461709" w="536973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72"/>
          <p:cNvSpPr/>
          <p:nvPr/>
        </p:nvSpPr>
        <p:spPr>
          <a:xfrm flipH="1" rot="-5400000">
            <a:off x="2447931" y="2385969"/>
            <a:ext cx="402730" cy="346282"/>
          </a:xfrm>
          <a:custGeom>
            <a:rect b="b" l="l" r="r" t="t"/>
            <a:pathLst>
              <a:path extrusionOk="0" h="461709" w="536973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72"/>
          <p:cNvSpPr/>
          <p:nvPr/>
        </p:nvSpPr>
        <p:spPr>
          <a:xfrm rot="-7586951">
            <a:off x="3077334" y="3866980"/>
            <a:ext cx="402204" cy="345829"/>
          </a:xfrm>
          <a:custGeom>
            <a:rect b="b" l="l" r="r" t="t"/>
            <a:pathLst>
              <a:path extrusionOk="0" h="461709" w="536973">
                <a:moveTo>
                  <a:pt x="268487" y="0"/>
                </a:moveTo>
                <a:lnTo>
                  <a:pt x="536973" y="461709"/>
                </a:lnTo>
                <a:lnTo>
                  <a:pt x="455561" y="418751"/>
                </a:lnTo>
                <a:cubicBezTo>
                  <a:pt x="398062" y="395108"/>
                  <a:pt x="334845" y="382034"/>
                  <a:pt x="268487" y="382034"/>
                </a:cubicBezTo>
                <a:cubicBezTo>
                  <a:pt x="202129" y="382034"/>
                  <a:pt x="138912" y="395108"/>
                  <a:pt x="81413" y="418751"/>
                </a:cubicBezTo>
                <a:lnTo>
                  <a:pt x="0" y="461709"/>
                </a:lnTo>
                <a:lnTo>
                  <a:pt x="2684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72"/>
          <p:cNvSpPr/>
          <p:nvPr/>
        </p:nvSpPr>
        <p:spPr>
          <a:xfrm flipH="1">
            <a:off x="6892825" y="2097150"/>
            <a:ext cx="10014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900"/>
              <a:buFont typeface="Poppins"/>
              <a:buNone/>
            </a:pPr>
            <a:r>
              <a:rPr lang="en" sz="9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ATTRIBUTES</a:t>
            </a:r>
            <a:endParaRPr sz="9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72"/>
          <p:cNvSpPr txBox="1"/>
          <p:nvPr/>
        </p:nvSpPr>
        <p:spPr>
          <a:xfrm flipH="1">
            <a:off x="6814157" y="2283289"/>
            <a:ext cx="12798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Leader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Visionary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Influencer/motivator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Negotiator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Innovator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Facilitator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Inquisitive</a:t>
            </a:r>
            <a:endParaRPr sz="1100"/>
          </a:p>
        </p:txBody>
      </p:sp>
      <p:sp>
        <p:nvSpPr>
          <p:cNvPr id="959" name="Google Shape;959;p72"/>
          <p:cNvSpPr/>
          <p:nvPr/>
        </p:nvSpPr>
        <p:spPr>
          <a:xfrm flipH="1">
            <a:off x="6878940" y="3656136"/>
            <a:ext cx="12798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900"/>
              <a:buFont typeface="Poppins"/>
              <a:buNone/>
            </a:pPr>
            <a:r>
              <a:rPr lang="en" sz="9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BUSINESS KNOWLEDGE</a:t>
            </a:r>
            <a:endParaRPr sz="9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0" name="Google Shape;960;p72"/>
          <p:cNvSpPr txBox="1"/>
          <p:nvPr/>
        </p:nvSpPr>
        <p:spPr>
          <a:xfrm flipH="1">
            <a:off x="6808438" y="3842275"/>
            <a:ext cx="1489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Business model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Performance management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Economics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Functional areas</a:t>
            </a:r>
            <a:endParaRPr sz="1100"/>
          </a:p>
        </p:txBody>
      </p:sp>
      <p:sp>
        <p:nvSpPr>
          <p:cNvPr id="961" name="Google Shape;961;p72"/>
          <p:cNvSpPr/>
          <p:nvPr/>
        </p:nvSpPr>
        <p:spPr>
          <a:xfrm flipH="1">
            <a:off x="6888891" y="735627"/>
            <a:ext cx="15096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900"/>
              <a:buFont typeface="Poppins"/>
              <a:buNone/>
            </a:pPr>
            <a:r>
              <a:rPr lang="en" sz="9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ORGANIZATIONAL </a:t>
            </a:r>
            <a:r>
              <a:rPr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 sz="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2" name="Google Shape;962;p72"/>
          <p:cNvSpPr txBox="1"/>
          <p:nvPr/>
        </p:nvSpPr>
        <p:spPr>
          <a:xfrm flipH="1">
            <a:off x="6814157" y="921766"/>
            <a:ext cx="1279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Strategy/objectives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Operations &amp; value chain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Culture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Decision making processes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Stakeholders</a:t>
            </a:r>
            <a:endParaRPr sz="1100"/>
          </a:p>
        </p:txBody>
      </p:sp>
      <p:sp>
        <p:nvSpPr>
          <p:cNvPr id="963" name="Google Shape;963;p72"/>
          <p:cNvSpPr/>
          <p:nvPr/>
        </p:nvSpPr>
        <p:spPr>
          <a:xfrm>
            <a:off x="1186440" y="2097150"/>
            <a:ext cx="10014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900"/>
              <a:buFont typeface="Poppins"/>
              <a:buNone/>
            </a:pPr>
            <a:r>
              <a:rPr lang="en" sz="9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TECHNICAL SKILLS</a:t>
            </a:r>
            <a:endParaRPr sz="9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4" name="Google Shape;964;p72"/>
          <p:cNvSpPr txBox="1"/>
          <p:nvPr/>
        </p:nvSpPr>
        <p:spPr>
          <a:xfrm>
            <a:off x="1117816" y="2283289"/>
            <a:ext cx="15501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Assessment methods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Research &amp; analytics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Financial analysis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Risk modification 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Data interpretation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Behavior modification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Information systems</a:t>
            </a:r>
            <a:endParaRPr sz="1100"/>
          </a:p>
        </p:txBody>
      </p:sp>
      <p:sp>
        <p:nvSpPr>
          <p:cNvPr id="965" name="Google Shape;965;p72"/>
          <p:cNvSpPr/>
          <p:nvPr/>
        </p:nvSpPr>
        <p:spPr>
          <a:xfrm>
            <a:off x="1182432" y="3641477"/>
            <a:ext cx="12411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900"/>
              <a:buFont typeface="Poppins"/>
              <a:buNone/>
            </a:pPr>
            <a:r>
              <a:rPr lang="en" sz="900">
                <a:solidFill>
                  <a:srgbClr val="323232"/>
                </a:solidFill>
                <a:latin typeface="Poppins"/>
                <a:ea typeface="Poppins"/>
                <a:cs typeface="Poppins"/>
                <a:sym typeface="Poppins"/>
              </a:rPr>
              <a:t>RISK MANAGEMENT</a:t>
            </a:r>
            <a:endParaRPr sz="900" u="none" cap="none" strike="noStrike">
              <a:solidFill>
                <a:srgbClr val="32323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6" name="Google Shape;966;p72"/>
          <p:cNvSpPr txBox="1"/>
          <p:nvPr/>
        </p:nvSpPr>
        <p:spPr>
          <a:xfrm>
            <a:off x="1113809" y="3827617"/>
            <a:ext cx="12798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Standards and frameworks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Adaptation approaches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Process &amp; solutions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Subspecialties</a:t>
            </a:r>
            <a:endParaRPr sz="1100"/>
          </a:p>
        </p:txBody>
      </p:sp>
      <p:sp>
        <p:nvSpPr>
          <p:cNvPr id="967" name="Google Shape;967;p72"/>
          <p:cNvSpPr/>
          <p:nvPr/>
        </p:nvSpPr>
        <p:spPr>
          <a:xfrm>
            <a:off x="1182433" y="735627"/>
            <a:ext cx="12687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900"/>
              <a:buFont typeface="Poppins"/>
              <a:buNone/>
            </a:pPr>
            <a:r>
              <a:rPr lang="en" sz="9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MANAGEMENT SKILLS</a:t>
            </a:r>
            <a:endParaRPr sz="9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8" name="Google Shape;968;p72"/>
          <p:cNvSpPr txBox="1"/>
          <p:nvPr/>
        </p:nvSpPr>
        <p:spPr>
          <a:xfrm>
            <a:off x="1113809" y="921766"/>
            <a:ext cx="12798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Strategic perspective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Planning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Organizing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Decision making</a:t>
            </a:r>
            <a:endParaRPr sz="1100"/>
          </a:p>
          <a:p>
            <a:pPr indent="-127000" lvl="0" marL="12700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Char char="•"/>
            </a:pPr>
            <a:r>
              <a:rPr lang="en" sz="6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Relationship development</a:t>
            </a:r>
            <a:endParaRPr sz="1100"/>
          </a:p>
        </p:txBody>
      </p:sp>
      <p:grpSp>
        <p:nvGrpSpPr>
          <p:cNvPr id="969" name="Google Shape;969;p72"/>
          <p:cNvGrpSpPr/>
          <p:nvPr/>
        </p:nvGrpSpPr>
        <p:grpSpPr>
          <a:xfrm>
            <a:off x="2938396" y="947636"/>
            <a:ext cx="3270825" cy="3270825"/>
            <a:chOff x="3917861" y="1263515"/>
            <a:chExt cx="4361100" cy="4361100"/>
          </a:xfrm>
        </p:grpSpPr>
        <p:sp>
          <p:nvSpPr>
            <p:cNvPr id="970" name="Google Shape;970;p72"/>
            <p:cNvSpPr/>
            <p:nvPr/>
          </p:nvSpPr>
          <p:spPr>
            <a:xfrm>
              <a:off x="4665113" y="1674979"/>
              <a:ext cx="606900" cy="606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  <a:effectLst>
              <a:outerShdw blurRad="177800" rotWithShape="0" algn="tl" dir="2700000" dist="127000">
                <a:schemeClr val="dk1">
                  <a:alpha val="717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2"/>
            <p:cNvSpPr/>
            <p:nvPr/>
          </p:nvSpPr>
          <p:spPr>
            <a:xfrm>
              <a:off x="6921937" y="1674979"/>
              <a:ext cx="606900" cy="606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  <a:effectLst>
              <a:outerShdw blurRad="177800" rotWithShape="0" algn="tl" dir="2700000" dist="127000">
                <a:schemeClr val="dk1">
                  <a:alpha val="717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2"/>
            <p:cNvSpPr/>
            <p:nvPr/>
          </p:nvSpPr>
          <p:spPr>
            <a:xfrm>
              <a:off x="6913052" y="4609601"/>
              <a:ext cx="606900" cy="606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  <a:effectLst>
              <a:outerShdw blurRad="177800" rotWithShape="0" algn="tl" dir="2700000" dist="127000">
                <a:schemeClr val="dk1">
                  <a:alpha val="717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2"/>
            <p:cNvSpPr/>
            <p:nvPr/>
          </p:nvSpPr>
          <p:spPr>
            <a:xfrm>
              <a:off x="4655298" y="4594913"/>
              <a:ext cx="606900" cy="606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  <a:effectLst>
              <a:outerShdw blurRad="177800" rotWithShape="0" algn="tl" dir="2700000" dist="127000">
                <a:schemeClr val="dk1">
                  <a:alpha val="717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2"/>
            <p:cNvSpPr/>
            <p:nvPr/>
          </p:nvSpPr>
          <p:spPr>
            <a:xfrm>
              <a:off x="3946295" y="3140638"/>
              <a:ext cx="606900" cy="606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  <a:effectLst>
              <a:outerShdw blurRad="177800" rotWithShape="0" algn="tl" dir="2700000" dist="127000">
                <a:schemeClr val="dk1">
                  <a:alpha val="717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2"/>
            <p:cNvSpPr/>
            <p:nvPr/>
          </p:nvSpPr>
          <p:spPr>
            <a:xfrm>
              <a:off x="7643382" y="3125539"/>
              <a:ext cx="606900" cy="606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  <a:effectLst>
              <a:outerShdw blurRad="177800" rotWithShape="0" algn="tl" dir="2700000" dist="127000">
                <a:schemeClr val="dk1">
                  <a:alpha val="717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2"/>
            <p:cNvSpPr/>
            <p:nvPr/>
          </p:nvSpPr>
          <p:spPr>
            <a:xfrm>
              <a:off x="3917861" y="1263515"/>
              <a:ext cx="4361100" cy="4361100"/>
            </a:xfrm>
            <a:prstGeom prst="ellipse">
              <a:avLst/>
            </a:prstGeom>
            <a:noFill/>
            <a:ln cap="flat" cmpd="sng" w="12700">
              <a:solidFill>
                <a:srgbClr val="BA4338">
                  <a:alpha val="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73"/>
          <p:cNvSpPr/>
          <p:nvPr/>
        </p:nvSpPr>
        <p:spPr>
          <a:xfrm>
            <a:off x="1" y="0"/>
            <a:ext cx="2783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73"/>
          <p:cNvSpPr/>
          <p:nvPr/>
        </p:nvSpPr>
        <p:spPr>
          <a:xfrm>
            <a:off x="0" y="1381042"/>
            <a:ext cx="9144000" cy="946500"/>
          </a:xfrm>
          <a:prstGeom prst="rightArrow">
            <a:avLst>
              <a:gd fmla="val 58524" name="adj1"/>
              <a:gd fmla="val 80899" name="adj2"/>
            </a:avLst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31000">
                <a:srgbClr val="EBECF1"/>
              </a:gs>
              <a:gs pos="100000">
                <a:srgbClr val="EBECF1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ACB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73"/>
          <p:cNvSpPr/>
          <p:nvPr/>
        </p:nvSpPr>
        <p:spPr>
          <a:xfrm>
            <a:off x="832340" y="2374345"/>
            <a:ext cx="7560000" cy="54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ACB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73"/>
          <p:cNvSpPr/>
          <p:nvPr/>
        </p:nvSpPr>
        <p:spPr>
          <a:xfrm>
            <a:off x="3077834" y="1657051"/>
            <a:ext cx="1685700" cy="4077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Core competencies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6" name="Google Shape;986;p73"/>
          <p:cNvSpPr/>
          <p:nvPr/>
        </p:nvSpPr>
        <p:spPr>
          <a:xfrm>
            <a:off x="4896548" y="1657051"/>
            <a:ext cx="1685700" cy="407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Core products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7" name="Google Shape;987;p73"/>
          <p:cNvSpPr/>
          <p:nvPr/>
        </p:nvSpPr>
        <p:spPr>
          <a:xfrm>
            <a:off x="6715263" y="1657050"/>
            <a:ext cx="1685700" cy="407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End products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8" name="Google Shape;988;p73"/>
          <p:cNvSpPr/>
          <p:nvPr/>
        </p:nvSpPr>
        <p:spPr>
          <a:xfrm>
            <a:off x="3077834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Ability to miniaturized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consumer electronics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9" name="Google Shape;989;p73"/>
          <p:cNvSpPr/>
          <p:nvPr/>
        </p:nvSpPr>
        <p:spPr>
          <a:xfrm>
            <a:off x="4896550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Portable music device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0" name="Google Shape;990;p73"/>
          <p:cNvSpPr/>
          <p:nvPr/>
        </p:nvSpPr>
        <p:spPr>
          <a:xfrm>
            <a:off x="6715263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Product name A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1" name="Google Shape;991;p73"/>
          <p:cNvSpPr/>
          <p:nvPr/>
        </p:nvSpPr>
        <p:spPr>
          <a:xfrm>
            <a:off x="3077834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Indexing technologies &amp;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large-scale hardware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2" name="Google Shape;992;p73"/>
          <p:cNvSpPr/>
          <p:nvPr/>
        </p:nvSpPr>
        <p:spPr>
          <a:xfrm>
            <a:off x="4896550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Cloud based productivity tools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3" name="Google Shape;993;p73"/>
          <p:cNvSpPr/>
          <p:nvPr/>
        </p:nvSpPr>
        <p:spPr>
          <a:xfrm>
            <a:off x="6715263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Product name B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4" name="Google Shape;994;p73"/>
          <p:cNvSpPr/>
          <p:nvPr/>
        </p:nvSpPr>
        <p:spPr>
          <a:xfrm>
            <a:off x="3077834" y="4161465"/>
            <a:ext cx="1685700" cy="574200"/>
          </a:xfrm>
          <a:prstGeom prst="roundRect">
            <a:avLst>
              <a:gd fmla="val 23199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Strong brand and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taste-making “authority”</a:t>
            </a:r>
            <a:endParaRPr sz="1100"/>
          </a:p>
        </p:txBody>
      </p:sp>
      <p:sp>
        <p:nvSpPr>
          <p:cNvPr id="995" name="Google Shape;995;p73"/>
          <p:cNvSpPr/>
          <p:nvPr/>
        </p:nvSpPr>
        <p:spPr>
          <a:xfrm>
            <a:off x="4896550" y="4161464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Easy plug-and-play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web design tools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6" name="Google Shape;996;p73"/>
          <p:cNvSpPr/>
          <p:nvPr/>
        </p:nvSpPr>
        <p:spPr>
          <a:xfrm>
            <a:off x="6715263" y="4161464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Product name C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97" name="Google Shape;997;p73"/>
          <p:cNvGrpSpPr/>
          <p:nvPr/>
        </p:nvGrpSpPr>
        <p:grpSpPr>
          <a:xfrm>
            <a:off x="847821" y="2643946"/>
            <a:ext cx="1646778" cy="574167"/>
            <a:chOff x="1919288" y="2590800"/>
            <a:chExt cx="1679700" cy="1676400"/>
          </a:xfrm>
        </p:grpSpPr>
        <p:sp>
          <p:nvSpPr>
            <p:cNvPr id="998" name="Google Shape;998;p73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COMPANY A</a:t>
              </a:r>
              <a:endParaRPr sz="800" u="none" cap="none" strike="noStrike">
                <a:solidFill>
                  <a:srgbClr val="3236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00" name="Google Shape;1000;p73"/>
          <p:cNvGrpSpPr/>
          <p:nvPr/>
        </p:nvGrpSpPr>
        <p:grpSpPr>
          <a:xfrm>
            <a:off x="847821" y="3412801"/>
            <a:ext cx="1646778" cy="574167"/>
            <a:chOff x="1919288" y="2590800"/>
            <a:chExt cx="1679700" cy="1676400"/>
          </a:xfrm>
        </p:grpSpPr>
        <p:sp>
          <p:nvSpPr>
            <p:cNvPr id="1001" name="Google Shape;1001;p73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COMPANY B</a:t>
              </a:r>
              <a:endParaRPr sz="800" u="none" cap="none" strike="noStrike">
                <a:solidFill>
                  <a:srgbClr val="3236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03" name="Google Shape;1003;p73"/>
          <p:cNvGrpSpPr/>
          <p:nvPr/>
        </p:nvGrpSpPr>
        <p:grpSpPr>
          <a:xfrm>
            <a:off x="847820" y="4161485"/>
            <a:ext cx="1646778" cy="574167"/>
            <a:chOff x="1919288" y="2590800"/>
            <a:chExt cx="1679700" cy="1676400"/>
          </a:xfrm>
        </p:grpSpPr>
        <p:sp>
          <p:nvSpPr>
            <p:cNvPr id="1004" name="Google Shape;1004;p73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COMPANY C</a:t>
              </a:r>
              <a:endParaRPr sz="800" u="none" cap="none" strike="noStrike">
                <a:solidFill>
                  <a:srgbClr val="3236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06" name="Google Shape;1006;p73"/>
          <p:cNvSpPr/>
          <p:nvPr/>
        </p:nvSpPr>
        <p:spPr>
          <a:xfrm>
            <a:off x="832340" y="2377851"/>
            <a:ext cx="30861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7" name="Google Shape;1007;p73"/>
          <p:cNvGrpSpPr/>
          <p:nvPr/>
        </p:nvGrpSpPr>
        <p:grpSpPr>
          <a:xfrm>
            <a:off x="3836867" y="2304246"/>
            <a:ext cx="179566" cy="179566"/>
            <a:chOff x="1852671" y="3304169"/>
            <a:chExt cx="239421" cy="239421"/>
          </a:xfrm>
        </p:grpSpPr>
        <p:grpSp>
          <p:nvGrpSpPr>
            <p:cNvPr id="1008" name="Google Shape;1008;p73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009" name="Google Shape;1009;p73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73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1" name="Google Shape;1011;p73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90000">
                  <a:schemeClr val="accent4"/>
                </a:gs>
                <a:gs pos="100000">
                  <a:schemeClr val="accent4"/>
                </a:gs>
              </a:gsLst>
              <a:lin ang="300012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73"/>
          <p:cNvGrpSpPr/>
          <p:nvPr/>
        </p:nvGrpSpPr>
        <p:grpSpPr>
          <a:xfrm>
            <a:off x="5653874" y="2304246"/>
            <a:ext cx="179566" cy="179566"/>
            <a:chOff x="1852671" y="3304169"/>
            <a:chExt cx="239421" cy="239421"/>
          </a:xfrm>
        </p:grpSpPr>
        <p:grpSp>
          <p:nvGrpSpPr>
            <p:cNvPr id="1013" name="Google Shape;1013;p73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014" name="Google Shape;1014;p73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73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6" name="Google Shape;1016;p73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73"/>
          <p:cNvGrpSpPr/>
          <p:nvPr/>
        </p:nvGrpSpPr>
        <p:grpSpPr>
          <a:xfrm>
            <a:off x="7454099" y="2304246"/>
            <a:ext cx="179566" cy="179566"/>
            <a:chOff x="1852671" y="3304169"/>
            <a:chExt cx="239421" cy="239421"/>
          </a:xfrm>
        </p:grpSpPr>
        <p:grpSp>
          <p:nvGrpSpPr>
            <p:cNvPr id="1018" name="Google Shape;1018;p73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019" name="Google Shape;1019;p73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3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1" name="Google Shape;1021;p73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2" name="Google Shape;1022;p73"/>
          <p:cNvSpPr txBox="1"/>
          <p:nvPr/>
        </p:nvSpPr>
        <p:spPr>
          <a:xfrm>
            <a:off x="4667579" y="315699"/>
            <a:ext cx="3733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900"/>
              <a:buFont typeface="Poppins"/>
              <a:buNone/>
            </a:pPr>
            <a:r>
              <a:rPr b="1" lang="en" sz="19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COMPETENCY TO PRODUCTS COMPANY COMPARISON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4"/>
          <p:cNvSpPr/>
          <p:nvPr/>
        </p:nvSpPr>
        <p:spPr>
          <a:xfrm>
            <a:off x="1" y="0"/>
            <a:ext cx="2783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74"/>
          <p:cNvSpPr/>
          <p:nvPr/>
        </p:nvSpPr>
        <p:spPr>
          <a:xfrm>
            <a:off x="0" y="1381042"/>
            <a:ext cx="9144000" cy="946500"/>
          </a:xfrm>
          <a:prstGeom prst="rightArrow">
            <a:avLst>
              <a:gd fmla="val 58524" name="adj1"/>
              <a:gd fmla="val 80899" name="adj2"/>
            </a:avLst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31000">
                <a:srgbClr val="EBECF1"/>
              </a:gs>
              <a:gs pos="100000">
                <a:srgbClr val="EBECF1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ACB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74"/>
          <p:cNvSpPr/>
          <p:nvPr/>
        </p:nvSpPr>
        <p:spPr>
          <a:xfrm>
            <a:off x="832340" y="2374345"/>
            <a:ext cx="7560000" cy="54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ACB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74"/>
          <p:cNvSpPr/>
          <p:nvPr/>
        </p:nvSpPr>
        <p:spPr>
          <a:xfrm>
            <a:off x="3077834" y="1657051"/>
            <a:ext cx="1685700" cy="407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Core competencies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1" name="Google Shape;1031;p74"/>
          <p:cNvSpPr/>
          <p:nvPr/>
        </p:nvSpPr>
        <p:spPr>
          <a:xfrm>
            <a:off x="4896548" y="1657051"/>
            <a:ext cx="1685700" cy="407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Core products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2" name="Google Shape;1032;p74"/>
          <p:cNvSpPr/>
          <p:nvPr/>
        </p:nvSpPr>
        <p:spPr>
          <a:xfrm>
            <a:off x="6715263" y="1657050"/>
            <a:ext cx="1685700" cy="407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End products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3" name="Google Shape;1033;p74"/>
          <p:cNvSpPr/>
          <p:nvPr/>
        </p:nvSpPr>
        <p:spPr>
          <a:xfrm>
            <a:off x="3077834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Ability to miniaturized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consumer electronics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4" name="Google Shape;1034;p74"/>
          <p:cNvSpPr/>
          <p:nvPr/>
        </p:nvSpPr>
        <p:spPr>
          <a:xfrm>
            <a:off x="4896550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Portable music device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5" name="Google Shape;1035;p74"/>
          <p:cNvSpPr/>
          <p:nvPr/>
        </p:nvSpPr>
        <p:spPr>
          <a:xfrm>
            <a:off x="6715263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Product name A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6" name="Google Shape;1036;p74"/>
          <p:cNvSpPr/>
          <p:nvPr/>
        </p:nvSpPr>
        <p:spPr>
          <a:xfrm>
            <a:off x="3077834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Indexing technologies &amp;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large-scale hardware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7" name="Google Shape;1037;p74"/>
          <p:cNvSpPr/>
          <p:nvPr/>
        </p:nvSpPr>
        <p:spPr>
          <a:xfrm>
            <a:off x="4896550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Cloud based productivity tools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8" name="Google Shape;1038;p74"/>
          <p:cNvSpPr/>
          <p:nvPr/>
        </p:nvSpPr>
        <p:spPr>
          <a:xfrm>
            <a:off x="6715263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Product name B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9" name="Google Shape;1039;p74"/>
          <p:cNvSpPr/>
          <p:nvPr/>
        </p:nvSpPr>
        <p:spPr>
          <a:xfrm>
            <a:off x="3077834" y="416146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Strong brand and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taste-making “authority”</a:t>
            </a:r>
            <a:endParaRPr sz="1100"/>
          </a:p>
        </p:txBody>
      </p:sp>
      <p:sp>
        <p:nvSpPr>
          <p:cNvPr id="1040" name="Google Shape;1040;p74"/>
          <p:cNvSpPr/>
          <p:nvPr/>
        </p:nvSpPr>
        <p:spPr>
          <a:xfrm>
            <a:off x="4896550" y="4161464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Easy plug-and-play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 design tools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1" name="Google Shape;1041;p74"/>
          <p:cNvSpPr/>
          <p:nvPr/>
        </p:nvSpPr>
        <p:spPr>
          <a:xfrm>
            <a:off x="6715263" y="4161464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Product name C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42" name="Google Shape;1042;p74"/>
          <p:cNvGrpSpPr/>
          <p:nvPr/>
        </p:nvGrpSpPr>
        <p:grpSpPr>
          <a:xfrm>
            <a:off x="847821" y="2643946"/>
            <a:ext cx="1646778" cy="574167"/>
            <a:chOff x="1919288" y="2590800"/>
            <a:chExt cx="1679700" cy="1676400"/>
          </a:xfrm>
        </p:grpSpPr>
        <p:sp>
          <p:nvSpPr>
            <p:cNvPr id="1043" name="Google Shape;1043;p74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74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C87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COMPANY A</a:t>
              </a:r>
              <a:endParaRPr sz="800" u="none" cap="none" strike="noStrike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45" name="Google Shape;1045;p74"/>
          <p:cNvGrpSpPr/>
          <p:nvPr/>
        </p:nvGrpSpPr>
        <p:grpSpPr>
          <a:xfrm>
            <a:off x="847821" y="3412801"/>
            <a:ext cx="1646778" cy="574167"/>
            <a:chOff x="1919288" y="2590800"/>
            <a:chExt cx="1679700" cy="1676400"/>
          </a:xfrm>
        </p:grpSpPr>
        <p:sp>
          <p:nvSpPr>
            <p:cNvPr id="1046" name="Google Shape;1046;p74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74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C87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COMPANY B</a:t>
              </a:r>
              <a:endParaRPr sz="800" u="none" cap="none" strike="noStrike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48" name="Google Shape;1048;p74"/>
          <p:cNvGrpSpPr/>
          <p:nvPr/>
        </p:nvGrpSpPr>
        <p:grpSpPr>
          <a:xfrm>
            <a:off x="847820" y="4161485"/>
            <a:ext cx="1646778" cy="574167"/>
            <a:chOff x="1919288" y="2590800"/>
            <a:chExt cx="1679700" cy="1676400"/>
          </a:xfrm>
        </p:grpSpPr>
        <p:sp>
          <p:nvSpPr>
            <p:cNvPr id="1049" name="Google Shape;1049;p74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74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C87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COMPANY C</a:t>
              </a:r>
              <a:endParaRPr sz="800" u="none" cap="none" strike="noStrike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51" name="Google Shape;1051;p74"/>
          <p:cNvGrpSpPr/>
          <p:nvPr/>
        </p:nvGrpSpPr>
        <p:grpSpPr>
          <a:xfrm>
            <a:off x="7454099" y="2304246"/>
            <a:ext cx="179566" cy="179566"/>
            <a:chOff x="1852671" y="3304169"/>
            <a:chExt cx="239421" cy="239421"/>
          </a:xfrm>
        </p:grpSpPr>
        <p:grpSp>
          <p:nvGrpSpPr>
            <p:cNvPr id="1052" name="Google Shape;1052;p7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053" name="Google Shape;1053;p7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7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5" name="Google Shape;1055;p7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74"/>
          <p:cNvSpPr/>
          <p:nvPr/>
        </p:nvSpPr>
        <p:spPr>
          <a:xfrm>
            <a:off x="832340" y="2377851"/>
            <a:ext cx="4938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74"/>
          <p:cNvGrpSpPr/>
          <p:nvPr/>
        </p:nvGrpSpPr>
        <p:grpSpPr>
          <a:xfrm>
            <a:off x="3836867" y="2304246"/>
            <a:ext cx="179566" cy="179566"/>
            <a:chOff x="1852671" y="3304169"/>
            <a:chExt cx="239421" cy="239421"/>
          </a:xfrm>
        </p:grpSpPr>
        <p:grpSp>
          <p:nvGrpSpPr>
            <p:cNvPr id="1058" name="Google Shape;1058;p7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059" name="Google Shape;1059;p7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7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7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74"/>
          <p:cNvGrpSpPr/>
          <p:nvPr/>
        </p:nvGrpSpPr>
        <p:grpSpPr>
          <a:xfrm>
            <a:off x="5653874" y="2304246"/>
            <a:ext cx="179566" cy="179566"/>
            <a:chOff x="1852671" y="3304169"/>
            <a:chExt cx="239421" cy="239421"/>
          </a:xfrm>
        </p:grpSpPr>
        <p:grpSp>
          <p:nvGrpSpPr>
            <p:cNvPr id="1063" name="Google Shape;1063;p7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064" name="Google Shape;1064;p7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7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6" name="Google Shape;1066;p7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89000">
                  <a:schemeClr val="accent4"/>
                </a:gs>
                <a:gs pos="100000">
                  <a:schemeClr val="accent4"/>
                </a:gs>
              </a:gsLst>
              <a:lin ang="300012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7" name="Google Shape;1067;p74"/>
          <p:cNvSpPr txBox="1"/>
          <p:nvPr/>
        </p:nvSpPr>
        <p:spPr>
          <a:xfrm>
            <a:off x="4667579" y="315699"/>
            <a:ext cx="3733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900"/>
              <a:buFont typeface="Poppins"/>
              <a:buNone/>
            </a:pPr>
            <a:r>
              <a:rPr b="1" lang="en" sz="19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COMPETENCY TO PRODUCTS COMPANY COMPARISON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5"/>
          <p:cNvSpPr/>
          <p:nvPr/>
        </p:nvSpPr>
        <p:spPr>
          <a:xfrm>
            <a:off x="1" y="0"/>
            <a:ext cx="2783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75"/>
          <p:cNvSpPr txBox="1"/>
          <p:nvPr/>
        </p:nvSpPr>
        <p:spPr>
          <a:xfrm>
            <a:off x="4667579" y="315699"/>
            <a:ext cx="3733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900"/>
              <a:buFont typeface="Poppins"/>
              <a:buNone/>
            </a:pPr>
            <a:r>
              <a:rPr b="1" lang="en" sz="19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COMPETENCY TO PRODUCTS COMPANY COMPARISON</a:t>
            </a:r>
            <a:endParaRPr sz="1100"/>
          </a:p>
        </p:txBody>
      </p:sp>
      <p:sp>
        <p:nvSpPr>
          <p:cNvPr id="1074" name="Google Shape;1074;p75"/>
          <p:cNvSpPr/>
          <p:nvPr/>
        </p:nvSpPr>
        <p:spPr>
          <a:xfrm>
            <a:off x="0" y="1381042"/>
            <a:ext cx="9144000" cy="946500"/>
          </a:xfrm>
          <a:prstGeom prst="rightArrow">
            <a:avLst>
              <a:gd fmla="val 58524" name="adj1"/>
              <a:gd fmla="val 80899" name="adj2"/>
            </a:avLst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31000">
                <a:srgbClr val="EBECF1"/>
              </a:gs>
              <a:gs pos="100000">
                <a:srgbClr val="EBECF1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ACB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75"/>
          <p:cNvSpPr/>
          <p:nvPr/>
        </p:nvSpPr>
        <p:spPr>
          <a:xfrm>
            <a:off x="832340" y="2374345"/>
            <a:ext cx="7560000" cy="54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ACB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75"/>
          <p:cNvSpPr/>
          <p:nvPr/>
        </p:nvSpPr>
        <p:spPr>
          <a:xfrm>
            <a:off x="3077834" y="1657051"/>
            <a:ext cx="1685700" cy="407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Core competencies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7" name="Google Shape;1077;p75"/>
          <p:cNvSpPr/>
          <p:nvPr/>
        </p:nvSpPr>
        <p:spPr>
          <a:xfrm>
            <a:off x="4896548" y="1657051"/>
            <a:ext cx="1685700" cy="407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Core products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8" name="Google Shape;1078;p75"/>
          <p:cNvSpPr/>
          <p:nvPr/>
        </p:nvSpPr>
        <p:spPr>
          <a:xfrm>
            <a:off x="6715263" y="1657050"/>
            <a:ext cx="1685700" cy="407700"/>
          </a:xfrm>
          <a:prstGeom prst="roundRect">
            <a:avLst>
              <a:gd fmla="val 50000" name="adj"/>
            </a:avLst>
          </a:prstGeom>
          <a:solidFill>
            <a:srgbClr val="69696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End products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75"/>
          <p:cNvSpPr/>
          <p:nvPr/>
        </p:nvSpPr>
        <p:spPr>
          <a:xfrm>
            <a:off x="3077834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Ability to miniaturized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consumer electronics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0" name="Google Shape;1080;p75"/>
          <p:cNvSpPr/>
          <p:nvPr/>
        </p:nvSpPr>
        <p:spPr>
          <a:xfrm>
            <a:off x="4896550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Portable music device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75"/>
          <p:cNvSpPr/>
          <p:nvPr/>
        </p:nvSpPr>
        <p:spPr>
          <a:xfrm>
            <a:off x="6715263" y="2643925"/>
            <a:ext cx="1685700" cy="574200"/>
          </a:xfrm>
          <a:prstGeom prst="roundRect">
            <a:avLst>
              <a:gd fmla="val 23199" name="adj"/>
            </a:avLst>
          </a:prstGeom>
          <a:solidFill>
            <a:srgbClr val="69696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name A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2" name="Google Shape;1082;p75"/>
          <p:cNvSpPr/>
          <p:nvPr/>
        </p:nvSpPr>
        <p:spPr>
          <a:xfrm>
            <a:off x="3077834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Indexing technologies &amp;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large-scale hardware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3" name="Google Shape;1083;p75"/>
          <p:cNvSpPr/>
          <p:nvPr/>
        </p:nvSpPr>
        <p:spPr>
          <a:xfrm>
            <a:off x="4896550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Cloud based productivity tools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4" name="Google Shape;1084;p75"/>
          <p:cNvSpPr/>
          <p:nvPr/>
        </p:nvSpPr>
        <p:spPr>
          <a:xfrm>
            <a:off x="6715263" y="3412780"/>
            <a:ext cx="1685700" cy="574200"/>
          </a:xfrm>
          <a:prstGeom prst="roundRect">
            <a:avLst>
              <a:gd fmla="val 23199" name="adj"/>
            </a:avLst>
          </a:prstGeom>
          <a:solidFill>
            <a:srgbClr val="5E5E5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name B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5" name="Google Shape;1085;p75"/>
          <p:cNvSpPr/>
          <p:nvPr/>
        </p:nvSpPr>
        <p:spPr>
          <a:xfrm>
            <a:off x="3077834" y="4161465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Strong brand and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taste-making “authority”</a:t>
            </a:r>
            <a:endParaRPr sz="1100"/>
          </a:p>
        </p:txBody>
      </p:sp>
      <p:sp>
        <p:nvSpPr>
          <p:cNvPr id="1086" name="Google Shape;1086;p75"/>
          <p:cNvSpPr/>
          <p:nvPr/>
        </p:nvSpPr>
        <p:spPr>
          <a:xfrm>
            <a:off x="4896550" y="4161464"/>
            <a:ext cx="1685700" cy="574200"/>
          </a:xfrm>
          <a:prstGeom prst="roundRect">
            <a:avLst>
              <a:gd fmla="val 2319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Easy plug-and-play </a:t>
            </a:r>
            <a:endParaRPr sz="1100"/>
          </a:p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656C87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web design tools</a:t>
            </a:r>
            <a:endParaRPr sz="800" u="none" cap="none" strike="noStrike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" name="Google Shape;1087;p75"/>
          <p:cNvSpPr/>
          <p:nvPr/>
        </p:nvSpPr>
        <p:spPr>
          <a:xfrm>
            <a:off x="6715263" y="4161464"/>
            <a:ext cx="1685700" cy="574200"/>
          </a:xfrm>
          <a:prstGeom prst="roundRect">
            <a:avLst>
              <a:gd fmla="val 23199" name="adj"/>
            </a:avLst>
          </a:prstGeom>
          <a:solidFill>
            <a:srgbClr val="69696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name C</a:t>
            </a:r>
            <a:endParaRPr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8" name="Google Shape;1088;p75"/>
          <p:cNvGrpSpPr/>
          <p:nvPr/>
        </p:nvGrpSpPr>
        <p:grpSpPr>
          <a:xfrm>
            <a:off x="847821" y="2643946"/>
            <a:ext cx="1646778" cy="574167"/>
            <a:chOff x="1919288" y="2590800"/>
            <a:chExt cx="1679700" cy="1676400"/>
          </a:xfrm>
        </p:grpSpPr>
        <p:sp>
          <p:nvSpPr>
            <p:cNvPr id="1089" name="Google Shape;1089;p75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75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C87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COMPANY A</a:t>
              </a:r>
              <a:endParaRPr sz="800" u="none" cap="none" strike="noStrike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91" name="Google Shape;1091;p75"/>
          <p:cNvGrpSpPr/>
          <p:nvPr/>
        </p:nvGrpSpPr>
        <p:grpSpPr>
          <a:xfrm>
            <a:off x="847821" y="3412801"/>
            <a:ext cx="1646778" cy="574167"/>
            <a:chOff x="1919288" y="2590800"/>
            <a:chExt cx="1679700" cy="1676400"/>
          </a:xfrm>
        </p:grpSpPr>
        <p:sp>
          <p:nvSpPr>
            <p:cNvPr id="1092" name="Google Shape;1092;p75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75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C87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COMPANY B</a:t>
              </a:r>
              <a:endParaRPr sz="800" u="none" cap="none" strike="noStrike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94" name="Google Shape;1094;p75"/>
          <p:cNvGrpSpPr/>
          <p:nvPr/>
        </p:nvGrpSpPr>
        <p:grpSpPr>
          <a:xfrm>
            <a:off x="847820" y="4161485"/>
            <a:ext cx="1646778" cy="574167"/>
            <a:chOff x="1919288" y="2590800"/>
            <a:chExt cx="1679700" cy="1676400"/>
          </a:xfrm>
        </p:grpSpPr>
        <p:sp>
          <p:nvSpPr>
            <p:cNvPr id="1095" name="Google Shape;1095;p75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75"/>
            <p:cNvSpPr/>
            <p:nvPr/>
          </p:nvSpPr>
          <p:spPr>
            <a:xfrm>
              <a:off x="1919288" y="2590800"/>
              <a:ext cx="1679700" cy="1676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C87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COMPANY C</a:t>
              </a:r>
              <a:endParaRPr sz="800" u="none" cap="none" strike="noStrike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97" name="Google Shape;1097;p75"/>
          <p:cNvSpPr/>
          <p:nvPr/>
        </p:nvSpPr>
        <p:spPr>
          <a:xfrm>
            <a:off x="832340" y="2377851"/>
            <a:ext cx="67209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75"/>
          <p:cNvGrpSpPr/>
          <p:nvPr/>
        </p:nvGrpSpPr>
        <p:grpSpPr>
          <a:xfrm>
            <a:off x="3836867" y="2304246"/>
            <a:ext cx="179566" cy="179566"/>
            <a:chOff x="1852671" y="3304169"/>
            <a:chExt cx="239421" cy="239421"/>
          </a:xfrm>
        </p:grpSpPr>
        <p:grpSp>
          <p:nvGrpSpPr>
            <p:cNvPr id="1099" name="Google Shape;1099;p75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100" name="Google Shape;1100;p75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75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2" name="Google Shape;1102;p75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75"/>
          <p:cNvGrpSpPr/>
          <p:nvPr/>
        </p:nvGrpSpPr>
        <p:grpSpPr>
          <a:xfrm>
            <a:off x="5653874" y="2304246"/>
            <a:ext cx="179566" cy="179566"/>
            <a:chOff x="1852671" y="3304169"/>
            <a:chExt cx="239421" cy="239421"/>
          </a:xfrm>
        </p:grpSpPr>
        <p:grpSp>
          <p:nvGrpSpPr>
            <p:cNvPr id="1104" name="Google Shape;1104;p75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105" name="Google Shape;1105;p75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75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p75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75"/>
          <p:cNvGrpSpPr/>
          <p:nvPr/>
        </p:nvGrpSpPr>
        <p:grpSpPr>
          <a:xfrm>
            <a:off x="7454099" y="2304246"/>
            <a:ext cx="179566" cy="179566"/>
            <a:chOff x="1852671" y="3304169"/>
            <a:chExt cx="239421" cy="239421"/>
          </a:xfrm>
        </p:grpSpPr>
        <p:grpSp>
          <p:nvGrpSpPr>
            <p:cNvPr id="1109" name="Google Shape;1109;p75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1110" name="Google Shape;1110;p75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75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2" name="Google Shape;1112;p75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84000">
                  <a:schemeClr val="accent4"/>
                </a:gs>
                <a:gs pos="100000">
                  <a:schemeClr val="accent4"/>
                </a:gs>
              </a:gsLst>
              <a:lin ang="300012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6"/>
          <p:cNvSpPr/>
          <p:nvPr/>
        </p:nvSpPr>
        <p:spPr>
          <a:xfrm>
            <a:off x="4953715" y="-52291"/>
            <a:ext cx="69056" cy="4183380"/>
          </a:xfrm>
          <a:custGeom>
            <a:rect b="b" l="l" r="r" t="t"/>
            <a:pathLst>
              <a:path extrusionOk="0" h="395" w="24">
                <a:moveTo>
                  <a:pt x="12" y="395"/>
                </a:moveTo>
                <a:cubicBezTo>
                  <a:pt x="5" y="395"/>
                  <a:pt x="0" y="389"/>
                  <a:pt x="0" y="38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" y="0"/>
                  <a:pt x="24" y="5"/>
                  <a:pt x="24" y="12"/>
                </a:cubicBezTo>
                <a:cubicBezTo>
                  <a:pt x="24" y="383"/>
                  <a:pt x="24" y="383"/>
                  <a:pt x="24" y="383"/>
                </a:cubicBezTo>
                <a:cubicBezTo>
                  <a:pt x="24" y="389"/>
                  <a:pt x="18" y="395"/>
                  <a:pt x="12" y="39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76"/>
          <p:cNvSpPr/>
          <p:nvPr/>
        </p:nvSpPr>
        <p:spPr>
          <a:xfrm>
            <a:off x="4953715" y="1777604"/>
            <a:ext cx="69056" cy="2380060"/>
          </a:xfrm>
          <a:custGeom>
            <a:rect b="b" l="l" r="r" t="t"/>
            <a:pathLst>
              <a:path extrusionOk="0" h="833" w="24">
                <a:moveTo>
                  <a:pt x="12" y="833"/>
                </a:moveTo>
                <a:cubicBezTo>
                  <a:pt x="5" y="833"/>
                  <a:pt x="0" y="827"/>
                  <a:pt x="0" y="82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" y="0"/>
                  <a:pt x="24" y="5"/>
                  <a:pt x="24" y="12"/>
                </a:cubicBezTo>
                <a:cubicBezTo>
                  <a:pt x="24" y="821"/>
                  <a:pt x="24" y="821"/>
                  <a:pt x="24" y="821"/>
                </a:cubicBezTo>
                <a:cubicBezTo>
                  <a:pt x="24" y="827"/>
                  <a:pt x="18" y="833"/>
                  <a:pt x="12" y="8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76"/>
          <p:cNvSpPr/>
          <p:nvPr/>
        </p:nvSpPr>
        <p:spPr>
          <a:xfrm>
            <a:off x="5721667" y="-52292"/>
            <a:ext cx="69056" cy="4183379"/>
          </a:xfrm>
          <a:custGeom>
            <a:rect b="b" l="l" r="r" t="t"/>
            <a:pathLst>
              <a:path extrusionOk="0" h="729" w="24">
                <a:moveTo>
                  <a:pt x="12" y="729"/>
                </a:moveTo>
                <a:cubicBezTo>
                  <a:pt x="6" y="729"/>
                  <a:pt x="0" y="724"/>
                  <a:pt x="0" y="71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6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717"/>
                  <a:pt x="24" y="717"/>
                  <a:pt x="24" y="717"/>
                </a:cubicBezTo>
                <a:cubicBezTo>
                  <a:pt x="24" y="724"/>
                  <a:pt x="19" y="729"/>
                  <a:pt x="12" y="72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76"/>
          <p:cNvSpPr/>
          <p:nvPr/>
        </p:nvSpPr>
        <p:spPr>
          <a:xfrm>
            <a:off x="5721667" y="2731294"/>
            <a:ext cx="69056" cy="1426369"/>
          </a:xfrm>
          <a:custGeom>
            <a:rect b="b" l="l" r="r" t="t"/>
            <a:pathLst>
              <a:path extrusionOk="0" h="499" w="24">
                <a:moveTo>
                  <a:pt x="12" y="499"/>
                </a:moveTo>
                <a:cubicBezTo>
                  <a:pt x="6" y="499"/>
                  <a:pt x="0" y="493"/>
                  <a:pt x="0" y="48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6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487"/>
                  <a:pt x="24" y="487"/>
                  <a:pt x="24" y="487"/>
                </a:cubicBezTo>
                <a:cubicBezTo>
                  <a:pt x="24" y="493"/>
                  <a:pt x="19" y="499"/>
                  <a:pt x="12" y="4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76"/>
          <p:cNvSpPr/>
          <p:nvPr/>
        </p:nvSpPr>
        <p:spPr>
          <a:xfrm>
            <a:off x="6493192" y="-52292"/>
            <a:ext cx="67866" cy="4183380"/>
          </a:xfrm>
          <a:custGeom>
            <a:rect b="b" l="l" r="r" t="t"/>
            <a:pathLst>
              <a:path extrusionOk="0" h="446" w="24">
                <a:moveTo>
                  <a:pt x="12" y="446"/>
                </a:moveTo>
                <a:cubicBezTo>
                  <a:pt x="5" y="446"/>
                  <a:pt x="0" y="441"/>
                  <a:pt x="0" y="4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" y="0"/>
                  <a:pt x="24" y="5"/>
                  <a:pt x="24" y="12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24" y="441"/>
                  <a:pt x="18" y="446"/>
                  <a:pt x="12" y="446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76"/>
          <p:cNvSpPr/>
          <p:nvPr/>
        </p:nvSpPr>
        <p:spPr>
          <a:xfrm>
            <a:off x="6493192" y="1922860"/>
            <a:ext cx="67866" cy="2234804"/>
          </a:xfrm>
          <a:custGeom>
            <a:rect b="b" l="l" r="r" t="t"/>
            <a:pathLst>
              <a:path extrusionOk="0" h="782" w="24">
                <a:moveTo>
                  <a:pt x="12" y="782"/>
                </a:moveTo>
                <a:cubicBezTo>
                  <a:pt x="5" y="782"/>
                  <a:pt x="0" y="776"/>
                  <a:pt x="0" y="77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" y="0"/>
                  <a:pt x="24" y="6"/>
                  <a:pt x="24" y="12"/>
                </a:cubicBezTo>
                <a:cubicBezTo>
                  <a:pt x="24" y="770"/>
                  <a:pt x="24" y="770"/>
                  <a:pt x="24" y="770"/>
                </a:cubicBezTo>
                <a:cubicBezTo>
                  <a:pt x="24" y="776"/>
                  <a:pt x="18" y="782"/>
                  <a:pt x="12" y="7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76"/>
          <p:cNvSpPr/>
          <p:nvPr/>
        </p:nvSpPr>
        <p:spPr>
          <a:xfrm>
            <a:off x="7261146" y="-52292"/>
            <a:ext cx="67866" cy="4183380"/>
          </a:xfrm>
          <a:custGeom>
            <a:rect b="b" l="l" r="r" t="t"/>
            <a:pathLst>
              <a:path extrusionOk="0" h="334" w="24">
                <a:moveTo>
                  <a:pt x="12" y="334"/>
                </a:moveTo>
                <a:cubicBezTo>
                  <a:pt x="6" y="334"/>
                  <a:pt x="0" y="329"/>
                  <a:pt x="0" y="32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6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322"/>
                  <a:pt x="24" y="322"/>
                  <a:pt x="24" y="322"/>
                </a:cubicBezTo>
                <a:cubicBezTo>
                  <a:pt x="24" y="329"/>
                  <a:pt x="19" y="334"/>
                  <a:pt x="12" y="334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76"/>
          <p:cNvSpPr/>
          <p:nvPr/>
        </p:nvSpPr>
        <p:spPr>
          <a:xfrm>
            <a:off x="7261146" y="1602581"/>
            <a:ext cx="67866" cy="2555081"/>
          </a:xfrm>
          <a:custGeom>
            <a:rect b="b" l="l" r="r" t="t"/>
            <a:pathLst>
              <a:path extrusionOk="0" h="894" w="24">
                <a:moveTo>
                  <a:pt x="12" y="894"/>
                </a:moveTo>
                <a:cubicBezTo>
                  <a:pt x="6" y="894"/>
                  <a:pt x="0" y="888"/>
                  <a:pt x="0" y="88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19" y="0"/>
                  <a:pt x="24" y="6"/>
                  <a:pt x="24" y="12"/>
                </a:cubicBezTo>
                <a:cubicBezTo>
                  <a:pt x="24" y="882"/>
                  <a:pt x="24" y="882"/>
                  <a:pt x="24" y="882"/>
                </a:cubicBezTo>
                <a:cubicBezTo>
                  <a:pt x="24" y="888"/>
                  <a:pt x="19" y="894"/>
                  <a:pt x="12" y="8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76"/>
          <p:cNvSpPr/>
          <p:nvPr/>
        </p:nvSpPr>
        <p:spPr>
          <a:xfrm>
            <a:off x="8031480" y="-52291"/>
            <a:ext cx="69056" cy="4183379"/>
          </a:xfrm>
          <a:custGeom>
            <a:rect b="b" l="l" r="r" t="t"/>
            <a:pathLst>
              <a:path extrusionOk="0" h="825" w="24">
                <a:moveTo>
                  <a:pt x="12" y="825"/>
                </a:moveTo>
                <a:cubicBezTo>
                  <a:pt x="5" y="825"/>
                  <a:pt x="0" y="820"/>
                  <a:pt x="0" y="81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813"/>
                  <a:pt x="24" y="813"/>
                  <a:pt x="24" y="813"/>
                </a:cubicBezTo>
                <a:cubicBezTo>
                  <a:pt x="24" y="820"/>
                  <a:pt x="19" y="825"/>
                  <a:pt x="12" y="82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76"/>
          <p:cNvSpPr/>
          <p:nvPr/>
        </p:nvSpPr>
        <p:spPr>
          <a:xfrm>
            <a:off x="8031480" y="3006328"/>
            <a:ext cx="69056" cy="1151335"/>
          </a:xfrm>
          <a:custGeom>
            <a:rect b="b" l="l" r="r" t="t"/>
            <a:pathLst>
              <a:path extrusionOk="0" h="403" w="24">
                <a:moveTo>
                  <a:pt x="12" y="403"/>
                </a:moveTo>
                <a:cubicBezTo>
                  <a:pt x="5" y="403"/>
                  <a:pt x="0" y="397"/>
                  <a:pt x="0" y="39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9" y="0"/>
                  <a:pt x="24" y="6"/>
                  <a:pt x="24" y="12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397"/>
                  <a:pt x="19" y="403"/>
                  <a:pt x="12" y="4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7" name="Google Shape;1127;p76"/>
          <p:cNvGrpSpPr/>
          <p:nvPr/>
        </p:nvGrpSpPr>
        <p:grpSpPr>
          <a:xfrm>
            <a:off x="7110553" y="1549367"/>
            <a:ext cx="364858" cy="364858"/>
            <a:chOff x="5262879" y="1648617"/>
            <a:chExt cx="595200" cy="595200"/>
          </a:xfrm>
        </p:grpSpPr>
        <p:sp>
          <p:nvSpPr>
            <p:cNvPr id="1128" name="Google Shape;1128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tl" dir="2700000" dist="762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76"/>
          <p:cNvGrpSpPr/>
          <p:nvPr/>
        </p:nvGrpSpPr>
        <p:grpSpPr>
          <a:xfrm>
            <a:off x="4802156" y="1712722"/>
            <a:ext cx="364858" cy="364858"/>
            <a:chOff x="5262879" y="1648617"/>
            <a:chExt cx="595200" cy="595200"/>
          </a:xfrm>
        </p:grpSpPr>
        <p:sp>
          <p:nvSpPr>
            <p:cNvPr id="1131" name="Google Shape;1131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tl" dir="2700000" dist="762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76"/>
          <p:cNvGrpSpPr/>
          <p:nvPr/>
        </p:nvGrpSpPr>
        <p:grpSpPr>
          <a:xfrm>
            <a:off x="5570478" y="2686056"/>
            <a:ext cx="364858" cy="364858"/>
            <a:chOff x="5262879" y="1648617"/>
            <a:chExt cx="595200" cy="595200"/>
          </a:xfrm>
        </p:grpSpPr>
        <p:sp>
          <p:nvSpPr>
            <p:cNvPr id="1134" name="Google Shape;1134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tl" dir="2700000" dist="762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76"/>
          <p:cNvGrpSpPr/>
          <p:nvPr/>
        </p:nvGrpSpPr>
        <p:grpSpPr>
          <a:xfrm>
            <a:off x="6340814" y="1870778"/>
            <a:ext cx="364858" cy="364858"/>
            <a:chOff x="5262879" y="1648617"/>
            <a:chExt cx="595200" cy="595200"/>
          </a:xfrm>
        </p:grpSpPr>
        <p:sp>
          <p:nvSpPr>
            <p:cNvPr id="1137" name="Google Shape;1137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tl" dir="2700000" dist="762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76"/>
          <p:cNvGrpSpPr/>
          <p:nvPr/>
        </p:nvGrpSpPr>
        <p:grpSpPr>
          <a:xfrm>
            <a:off x="7879398" y="2953948"/>
            <a:ext cx="364858" cy="364858"/>
            <a:chOff x="5262879" y="1648617"/>
            <a:chExt cx="595200" cy="595200"/>
          </a:xfrm>
        </p:grpSpPr>
        <p:sp>
          <p:nvSpPr>
            <p:cNvPr id="1140" name="Google Shape;1140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tl" dir="2700000" dist="762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76"/>
            <p:cNvSpPr/>
            <p:nvPr/>
          </p:nvSpPr>
          <p:spPr>
            <a:xfrm>
              <a:off x="5262879" y="1648617"/>
              <a:ext cx="595200" cy="59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2" name="Google Shape;1142;p76"/>
          <p:cNvSpPr/>
          <p:nvPr/>
        </p:nvSpPr>
        <p:spPr>
          <a:xfrm>
            <a:off x="4859356" y="4408885"/>
            <a:ext cx="267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None/>
            </a:pPr>
            <a:r>
              <a:rPr b="1" lang="en" sz="11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68%</a:t>
            </a:r>
            <a:endParaRPr sz="1100"/>
          </a:p>
        </p:txBody>
      </p:sp>
      <p:sp>
        <p:nvSpPr>
          <p:cNvPr id="1143" name="Google Shape;1143;p76"/>
          <p:cNvSpPr/>
          <p:nvPr/>
        </p:nvSpPr>
        <p:spPr>
          <a:xfrm>
            <a:off x="5629690" y="4408885"/>
            <a:ext cx="267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None/>
            </a:pPr>
            <a:r>
              <a:rPr b="1" lang="en" sz="11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30%</a:t>
            </a:r>
            <a:endParaRPr sz="1100"/>
          </a:p>
        </p:txBody>
      </p:sp>
      <p:sp>
        <p:nvSpPr>
          <p:cNvPr id="1144" name="Google Shape;1144;p76"/>
          <p:cNvSpPr/>
          <p:nvPr/>
        </p:nvSpPr>
        <p:spPr>
          <a:xfrm>
            <a:off x="6397643" y="4408885"/>
            <a:ext cx="267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None/>
            </a:pPr>
            <a:r>
              <a:rPr b="1" lang="en" sz="11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65%</a:t>
            </a:r>
            <a:endParaRPr sz="1100"/>
          </a:p>
        </p:txBody>
      </p:sp>
      <p:sp>
        <p:nvSpPr>
          <p:cNvPr id="1145" name="Google Shape;1145;p76"/>
          <p:cNvSpPr/>
          <p:nvPr/>
        </p:nvSpPr>
        <p:spPr>
          <a:xfrm>
            <a:off x="7169168" y="4408885"/>
            <a:ext cx="267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None/>
            </a:pPr>
            <a:r>
              <a:rPr b="1" lang="en" sz="11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70%</a:t>
            </a:r>
            <a:endParaRPr sz="1100"/>
          </a:p>
        </p:txBody>
      </p:sp>
      <p:sp>
        <p:nvSpPr>
          <p:cNvPr id="1146" name="Google Shape;1146;p76"/>
          <p:cNvSpPr/>
          <p:nvPr/>
        </p:nvSpPr>
        <p:spPr>
          <a:xfrm>
            <a:off x="7937122" y="4408885"/>
            <a:ext cx="267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None/>
            </a:pPr>
            <a:r>
              <a:rPr b="1" lang="en" sz="11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25%</a:t>
            </a:r>
            <a:endParaRPr sz="1100"/>
          </a:p>
        </p:txBody>
      </p:sp>
      <p:sp>
        <p:nvSpPr>
          <p:cNvPr id="1147" name="Google Shape;1147;p76"/>
          <p:cNvSpPr txBox="1"/>
          <p:nvPr/>
        </p:nvSpPr>
        <p:spPr>
          <a:xfrm>
            <a:off x="904012" y="619764"/>
            <a:ext cx="34401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CORE COMPETENCY DEVELOPMENT PROGRESS</a:t>
            </a:r>
            <a:endParaRPr sz="1100"/>
          </a:p>
        </p:txBody>
      </p:sp>
      <p:sp>
        <p:nvSpPr>
          <p:cNvPr id="1148" name="Google Shape;1148;p76"/>
          <p:cNvSpPr txBox="1"/>
          <p:nvPr/>
        </p:nvSpPr>
        <p:spPr>
          <a:xfrm>
            <a:off x="1230829" y="1865514"/>
            <a:ext cx="24204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Define internal capabilities that are strategically positioned to deliver sustainable value.</a:t>
            </a:r>
            <a:endParaRPr sz="1100"/>
          </a:p>
        </p:txBody>
      </p:sp>
      <p:sp>
        <p:nvSpPr>
          <p:cNvPr id="1149" name="Google Shape;1149;p76"/>
          <p:cNvSpPr txBox="1"/>
          <p:nvPr/>
        </p:nvSpPr>
        <p:spPr>
          <a:xfrm>
            <a:off x="1230828" y="2958403"/>
            <a:ext cx="27888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Compare with other companies with similar capability to ensure development of key competencies are targeted.</a:t>
            </a:r>
            <a:endParaRPr sz="1100"/>
          </a:p>
        </p:txBody>
      </p:sp>
      <p:sp>
        <p:nvSpPr>
          <p:cNvPr id="1150" name="Google Shape;1150;p76"/>
          <p:cNvSpPr txBox="1"/>
          <p:nvPr/>
        </p:nvSpPr>
        <p:spPr>
          <a:xfrm>
            <a:off x="1230829" y="2411959"/>
            <a:ext cx="2706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Perform a core competency review throughout the organization and evaluate its strengths and weaknesses.</a:t>
            </a:r>
            <a:endParaRPr sz="1100"/>
          </a:p>
        </p:txBody>
      </p:sp>
      <p:sp>
        <p:nvSpPr>
          <p:cNvPr id="1151" name="Google Shape;1151;p76"/>
          <p:cNvSpPr txBox="1"/>
          <p:nvPr/>
        </p:nvSpPr>
        <p:spPr>
          <a:xfrm>
            <a:off x="1230828" y="3504848"/>
            <a:ext cx="22023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Establish a roadmap for the organization thereby setting goals for competence building.</a:t>
            </a:r>
            <a:endParaRPr sz="1100"/>
          </a:p>
        </p:txBody>
      </p:sp>
      <p:sp>
        <p:nvSpPr>
          <p:cNvPr id="1152" name="Google Shape;1152;p76"/>
          <p:cNvSpPr txBox="1"/>
          <p:nvPr/>
        </p:nvSpPr>
        <p:spPr>
          <a:xfrm>
            <a:off x="1232393" y="4051293"/>
            <a:ext cx="2351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Promote all-inclusive participation in development of core competencies across the organization.</a:t>
            </a:r>
            <a:endParaRPr sz="1100"/>
          </a:p>
        </p:txBody>
      </p:sp>
      <p:sp>
        <p:nvSpPr>
          <p:cNvPr id="1153" name="Google Shape;1153;p76"/>
          <p:cNvSpPr txBox="1"/>
          <p:nvPr/>
        </p:nvSpPr>
        <p:spPr>
          <a:xfrm>
            <a:off x="846629" y="1865514"/>
            <a:ext cx="246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/>
          </a:p>
        </p:txBody>
      </p:sp>
      <p:sp>
        <p:nvSpPr>
          <p:cNvPr id="1154" name="Google Shape;1154;p76"/>
          <p:cNvSpPr txBox="1"/>
          <p:nvPr/>
        </p:nvSpPr>
        <p:spPr>
          <a:xfrm>
            <a:off x="839125" y="2399173"/>
            <a:ext cx="332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2</a:t>
            </a:r>
            <a:endParaRPr sz="1100"/>
          </a:p>
        </p:txBody>
      </p:sp>
      <p:sp>
        <p:nvSpPr>
          <p:cNvPr id="1155" name="Google Shape;1155;p76"/>
          <p:cNvSpPr txBox="1"/>
          <p:nvPr/>
        </p:nvSpPr>
        <p:spPr>
          <a:xfrm>
            <a:off x="846586" y="2942917"/>
            <a:ext cx="336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3</a:t>
            </a:r>
            <a:endParaRPr sz="1100"/>
          </a:p>
        </p:txBody>
      </p:sp>
      <p:sp>
        <p:nvSpPr>
          <p:cNvPr id="1156" name="Google Shape;1156;p76"/>
          <p:cNvSpPr txBox="1"/>
          <p:nvPr/>
        </p:nvSpPr>
        <p:spPr>
          <a:xfrm>
            <a:off x="841756" y="3486661"/>
            <a:ext cx="35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4</a:t>
            </a:r>
            <a:endParaRPr sz="1100"/>
          </a:p>
        </p:txBody>
      </p:sp>
      <p:sp>
        <p:nvSpPr>
          <p:cNvPr id="1157" name="Google Shape;1157;p76"/>
          <p:cNvSpPr txBox="1"/>
          <p:nvPr/>
        </p:nvSpPr>
        <p:spPr>
          <a:xfrm>
            <a:off x="846586" y="4030405"/>
            <a:ext cx="35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5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77"/>
          <p:cNvGrpSpPr/>
          <p:nvPr/>
        </p:nvGrpSpPr>
        <p:grpSpPr>
          <a:xfrm>
            <a:off x="6735686" y="3098234"/>
            <a:ext cx="2408400" cy="531450"/>
            <a:chOff x="8980915" y="4130979"/>
            <a:chExt cx="3211200" cy="708600"/>
          </a:xfrm>
        </p:grpSpPr>
        <p:sp>
          <p:nvSpPr>
            <p:cNvPr id="1163" name="Google Shape;1163;p77"/>
            <p:cNvSpPr/>
            <p:nvPr/>
          </p:nvSpPr>
          <p:spPr>
            <a:xfrm>
              <a:off x="8980915" y="4130979"/>
              <a:ext cx="3211200" cy="708600"/>
            </a:xfrm>
            <a:prstGeom prst="rect">
              <a:avLst/>
            </a:prstGeom>
            <a:gradFill>
              <a:gsLst>
                <a:gs pos="0">
                  <a:srgbClr val="F1F2F4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77"/>
            <p:cNvSpPr txBox="1"/>
            <p:nvPr/>
          </p:nvSpPr>
          <p:spPr>
            <a:xfrm>
              <a:off x="9718805" y="4336253"/>
              <a:ext cx="1725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MANAGING PROJECTS</a:t>
              </a:r>
              <a:endParaRPr sz="1100"/>
            </a:p>
          </p:txBody>
        </p:sp>
      </p:grpSp>
      <p:grpSp>
        <p:nvGrpSpPr>
          <p:cNvPr id="1165" name="Google Shape;1165;p77"/>
          <p:cNvGrpSpPr/>
          <p:nvPr/>
        </p:nvGrpSpPr>
        <p:grpSpPr>
          <a:xfrm>
            <a:off x="6735687" y="2499332"/>
            <a:ext cx="2408400" cy="531450"/>
            <a:chOff x="8980916" y="3332443"/>
            <a:chExt cx="3211200" cy="708600"/>
          </a:xfrm>
        </p:grpSpPr>
        <p:sp>
          <p:nvSpPr>
            <p:cNvPr id="1166" name="Google Shape;1166;p77"/>
            <p:cNvSpPr/>
            <p:nvPr/>
          </p:nvSpPr>
          <p:spPr>
            <a:xfrm>
              <a:off x="8980916" y="3332443"/>
              <a:ext cx="3211200" cy="708600"/>
            </a:xfrm>
            <a:prstGeom prst="rect">
              <a:avLst/>
            </a:prstGeom>
            <a:gradFill>
              <a:gsLst>
                <a:gs pos="0">
                  <a:srgbClr val="F1F2F4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77"/>
            <p:cNvSpPr txBox="1"/>
            <p:nvPr/>
          </p:nvSpPr>
          <p:spPr>
            <a:xfrm>
              <a:off x="9718805" y="3540356"/>
              <a:ext cx="1725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MANAGING PEOPLE</a:t>
              </a:r>
              <a:endParaRPr sz="1100"/>
            </a:p>
          </p:txBody>
        </p:sp>
      </p:grpSp>
      <p:grpSp>
        <p:nvGrpSpPr>
          <p:cNvPr id="1168" name="Google Shape;1168;p77"/>
          <p:cNvGrpSpPr/>
          <p:nvPr/>
        </p:nvGrpSpPr>
        <p:grpSpPr>
          <a:xfrm>
            <a:off x="6741649" y="1881502"/>
            <a:ext cx="2408400" cy="531450"/>
            <a:chOff x="8988866" y="2508669"/>
            <a:chExt cx="3211200" cy="708600"/>
          </a:xfrm>
        </p:grpSpPr>
        <p:sp>
          <p:nvSpPr>
            <p:cNvPr id="1169" name="Google Shape;1169;p77"/>
            <p:cNvSpPr/>
            <p:nvPr/>
          </p:nvSpPr>
          <p:spPr>
            <a:xfrm>
              <a:off x="8988866" y="2508669"/>
              <a:ext cx="3211200" cy="708600"/>
            </a:xfrm>
            <a:prstGeom prst="rect">
              <a:avLst/>
            </a:prstGeom>
            <a:gradFill>
              <a:gsLst>
                <a:gs pos="0">
                  <a:srgbClr val="F1F2F4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77"/>
            <p:cNvSpPr txBox="1"/>
            <p:nvPr/>
          </p:nvSpPr>
          <p:spPr>
            <a:xfrm>
              <a:off x="9718805" y="2701717"/>
              <a:ext cx="1725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MANAGING PROGRAMS</a:t>
              </a:r>
              <a:endParaRPr sz="1100"/>
            </a:p>
          </p:txBody>
        </p:sp>
      </p:grpSp>
      <p:grpSp>
        <p:nvGrpSpPr>
          <p:cNvPr id="1171" name="Google Shape;1171;p77"/>
          <p:cNvGrpSpPr/>
          <p:nvPr/>
        </p:nvGrpSpPr>
        <p:grpSpPr>
          <a:xfrm>
            <a:off x="6735688" y="1229608"/>
            <a:ext cx="2408400" cy="589327"/>
            <a:chOff x="8980917" y="1639478"/>
            <a:chExt cx="3211200" cy="785769"/>
          </a:xfrm>
        </p:grpSpPr>
        <p:sp>
          <p:nvSpPr>
            <p:cNvPr id="1172" name="Google Shape;1172;p77"/>
            <p:cNvSpPr/>
            <p:nvPr/>
          </p:nvSpPr>
          <p:spPr>
            <a:xfrm>
              <a:off x="8980917" y="1639478"/>
              <a:ext cx="3211200" cy="780600"/>
            </a:xfrm>
            <a:prstGeom prst="rect">
              <a:avLst/>
            </a:prstGeom>
            <a:gradFill>
              <a:gsLst>
                <a:gs pos="0">
                  <a:srgbClr val="F1F2F4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77"/>
            <p:cNvSpPr txBox="1"/>
            <p:nvPr/>
          </p:nvSpPr>
          <p:spPr>
            <a:xfrm>
              <a:off x="9718805" y="1883147"/>
              <a:ext cx="1725600" cy="5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LEADING ORGANIZATION</a:t>
              </a:r>
              <a:endParaRPr sz="1100"/>
            </a:p>
          </p:txBody>
        </p:sp>
      </p:grpSp>
      <p:grpSp>
        <p:nvGrpSpPr>
          <p:cNvPr id="1174" name="Google Shape;1174;p77"/>
          <p:cNvGrpSpPr/>
          <p:nvPr/>
        </p:nvGrpSpPr>
        <p:grpSpPr>
          <a:xfrm>
            <a:off x="6735686" y="3727279"/>
            <a:ext cx="2408400" cy="774000"/>
            <a:chOff x="8980914" y="4969706"/>
            <a:chExt cx="3211200" cy="1032000"/>
          </a:xfrm>
        </p:grpSpPr>
        <p:sp>
          <p:nvSpPr>
            <p:cNvPr id="1175" name="Google Shape;1175;p77"/>
            <p:cNvSpPr/>
            <p:nvPr/>
          </p:nvSpPr>
          <p:spPr>
            <a:xfrm>
              <a:off x="8980914" y="4969706"/>
              <a:ext cx="3211200" cy="1032000"/>
            </a:xfrm>
            <a:prstGeom prst="rect">
              <a:avLst/>
            </a:prstGeom>
            <a:gradFill>
              <a:gsLst>
                <a:gs pos="0">
                  <a:srgbClr val="F1F2F4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77"/>
            <p:cNvSpPr txBox="1"/>
            <p:nvPr/>
          </p:nvSpPr>
          <p:spPr>
            <a:xfrm>
              <a:off x="9718805" y="5333327"/>
              <a:ext cx="1725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MANAGING SELF</a:t>
              </a:r>
              <a:endParaRPr sz="1100"/>
            </a:p>
          </p:txBody>
        </p:sp>
      </p:grpSp>
      <p:grpSp>
        <p:nvGrpSpPr>
          <p:cNvPr id="1177" name="Google Shape;1177;p77"/>
          <p:cNvGrpSpPr/>
          <p:nvPr/>
        </p:nvGrpSpPr>
        <p:grpSpPr>
          <a:xfrm>
            <a:off x="808352" y="3505976"/>
            <a:ext cx="6285150" cy="1357875"/>
            <a:chOff x="1077803" y="4674635"/>
            <a:chExt cx="8380200" cy="1810500"/>
          </a:xfrm>
        </p:grpSpPr>
        <p:sp>
          <p:nvSpPr>
            <p:cNvPr id="1178" name="Google Shape;1178;p77"/>
            <p:cNvSpPr/>
            <p:nvPr/>
          </p:nvSpPr>
          <p:spPr>
            <a:xfrm>
              <a:off x="1077803" y="4674635"/>
              <a:ext cx="8380200" cy="1810500"/>
            </a:xfrm>
            <a:prstGeom prst="cube">
              <a:avLst>
                <a:gd fmla="val 26352" name="adj"/>
              </a:avLst>
            </a:prstGeom>
            <a:solidFill>
              <a:srgbClr val="CCCF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77"/>
            <p:cNvSpPr txBox="1"/>
            <p:nvPr/>
          </p:nvSpPr>
          <p:spPr>
            <a:xfrm>
              <a:off x="2632940" y="5352962"/>
              <a:ext cx="5216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CORE LEADERSHIP COMPETENCIES</a:t>
              </a:r>
              <a:endParaRPr sz="1100"/>
            </a:p>
          </p:txBody>
        </p:sp>
      </p:grpSp>
      <p:sp>
        <p:nvSpPr>
          <p:cNvPr id="1180" name="Google Shape;1180;p77"/>
          <p:cNvSpPr/>
          <p:nvPr/>
        </p:nvSpPr>
        <p:spPr>
          <a:xfrm>
            <a:off x="1056365" y="4318966"/>
            <a:ext cx="1653600" cy="379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Integrity/honesty interpersonal</a:t>
            </a:r>
            <a:endParaRPr sz="1100"/>
          </a:p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Skills continual learning</a:t>
            </a:r>
            <a:endParaRPr sz="6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1" name="Google Shape;1181;p77"/>
          <p:cNvSpPr/>
          <p:nvPr/>
        </p:nvSpPr>
        <p:spPr>
          <a:xfrm>
            <a:off x="2937468" y="4318966"/>
            <a:ext cx="1653600" cy="379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Integrity/honesty interpersonal</a:t>
            </a:r>
            <a:endParaRPr sz="1100"/>
          </a:p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Skills continual learning</a:t>
            </a:r>
            <a:endParaRPr sz="6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2" name="Google Shape;1182;p77"/>
          <p:cNvSpPr/>
          <p:nvPr/>
        </p:nvSpPr>
        <p:spPr>
          <a:xfrm>
            <a:off x="4813634" y="4318966"/>
            <a:ext cx="1653600" cy="379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Integrity/honesty interpersonal</a:t>
            </a:r>
            <a:endParaRPr sz="1100"/>
          </a:p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Skills continual learning</a:t>
            </a:r>
            <a:endParaRPr sz="6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83" name="Google Shape;1183;p77"/>
          <p:cNvGrpSpPr/>
          <p:nvPr/>
        </p:nvGrpSpPr>
        <p:grpSpPr>
          <a:xfrm>
            <a:off x="808352" y="2882491"/>
            <a:ext cx="1653525" cy="1005115"/>
            <a:chOff x="1077803" y="3843321"/>
            <a:chExt cx="2204700" cy="1340154"/>
          </a:xfrm>
        </p:grpSpPr>
        <p:sp>
          <p:nvSpPr>
            <p:cNvPr id="1184" name="Google Shape;1184;p77"/>
            <p:cNvSpPr/>
            <p:nvPr/>
          </p:nvSpPr>
          <p:spPr>
            <a:xfrm>
              <a:off x="1077803" y="3843321"/>
              <a:ext cx="2204700" cy="1316700"/>
            </a:xfrm>
            <a:prstGeom prst="cube">
              <a:avLst>
                <a:gd fmla="val 3808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77"/>
            <p:cNvSpPr txBox="1"/>
            <p:nvPr/>
          </p:nvSpPr>
          <p:spPr>
            <a:xfrm>
              <a:off x="1110014" y="4355175"/>
              <a:ext cx="1619400" cy="8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Team building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Customer service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Technical creditability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Decisiveness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Influencing/negotiating</a:t>
              </a:r>
              <a:endParaRPr sz="1100"/>
            </a:p>
          </p:txBody>
        </p:sp>
      </p:grpSp>
      <p:grpSp>
        <p:nvGrpSpPr>
          <p:cNvPr id="1186" name="Google Shape;1186;p77"/>
          <p:cNvGrpSpPr/>
          <p:nvPr/>
        </p:nvGrpSpPr>
        <p:grpSpPr>
          <a:xfrm>
            <a:off x="2246353" y="2310744"/>
            <a:ext cx="1733400" cy="1559925"/>
            <a:chOff x="2995137" y="3080992"/>
            <a:chExt cx="2311200" cy="2079900"/>
          </a:xfrm>
        </p:grpSpPr>
        <p:sp>
          <p:nvSpPr>
            <p:cNvPr id="1187" name="Google Shape;1187;p77"/>
            <p:cNvSpPr/>
            <p:nvPr/>
          </p:nvSpPr>
          <p:spPr>
            <a:xfrm>
              <a:off x="2995137" y="3080992"/>
              <a:ext cx="2311200" cy="2079900"/>
            </a:xfrm>
            <a:prstGeom prst="cube">
              <a:avLst>
                <a:gd fmla="val 2285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77"/>
            <p:cNvSpPr txBox="1"/>
            <p:nvPr/>
          </p:nvSpPr>
          <p:spPr>
            <a:xfrm>
              <a:off x="3108351" y="3569735"/>
              <a:ext cx="1619400" cy="8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Human resource mgmt.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Leveraging diversity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Conflict management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Service motivation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Developing others</a:t>
              </a:r>
              <a:endParaRPr sz="1100"/>
            </a:p>
          </p:txBody>
        </p:sp>
      </p:grpSp>
      <p:grpSp>
        <p:nvGrpSpPr>
          <p:cNvPr id="1189" name="Google Shape;1189;p77"/>
          <p:cNvGrpSpPr/>
          <p:nvPr/>
        </p:nvGrpSpPr>
        <p:grpSpPr>
          <a:xfrm>
            <a:off x="3790492" y="1770053"/>
            <a:ext cx="1733400" cy="2099925"/>
            <a:chOff x="5053989" y="2360071"/>
            <a:chExt cx="2311200" cy="2799900"/>
          </a:xfrm>
        </p:grpSpPr>
        <p:sp>
          <p:nvSpPr>
            <p:cNvPr id="1190" name="Google Shape;1190;p77"/>
            <p:cNvSpPr/>
            <p:nvPr/>
          </p:nvSpPr>
          <p:spPr>
            <a:xfrm>
              <a:off x="5053989" y="2360071"/>
              <a:ext cx="2311200" cy="2799900"/>
            </a:xfrm>
            <a:prstGeom prst="cube">
              <a:avLst>
                <a:gd fmla="val 19617" name="adj"/>
              </a:avLst>
            </a:prstGeom>
            <a:gradFill>
              <a:gsLst>
                <a:gs pos="0">
                  <a:srgbClr val="B6B6B6"/>
                </a:gs>
                <a:gs pos="100000">
                  <a:srgbClr val="75757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77"/>
            <p:cNvSpPr txBox="1"/>
            <p:nvPr/>
          </p:nvSpPr>
          <p:spPr>
            <a:xfrm>
              <a:off x="5166855" y="2869204"/>
              <a:ext cx="16194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Technology mgmt.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Financial management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Creativity &amp; innovation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Partnering/political savvy</a:t>
              </a:r>
              <a:endParaRPr sz="1100"/>
            </a:p>
          </p:txBody>
        </p:sp>
      </p:grpSp>
      <p:grpSp>
        <p:nvGrpSpPr>
          <p:cNvPr id="1192" name="Google Shape;1192;p77"/>
          <p:cNvGrpSpPr/>
          <p:nvPr/>
        </p:nvGrpSpPr>
        <p:grpSpPr>
          <a:xfrm>
            <a:off x="5350543" y="1232116"/>
            <a:ext cx="1742175" cy="2637900"/>
            <a:chOff x="7134058" y="1642821"/>
            <a:chExt cx="2322900" cy="3517200"/>
          </a:xfrm>
        </p:grpSpPr>
        <p:sp>
          <p:nvSpPr>
            <p:cNvPr id="1193" name="Google Shape;1193;p77"/>
            <p:cNvSpPr/>
            <p:nvPr/>
          </p:nvSpPr>
          <p:spPr>
            <a:xfrm>
              <a:off x="7134058" y="1642821"/>
              <a:ext cx="2322900" cy="3517200"/>
            </a:xfrm>
            <a:prstGeom prst="cube">
              <a:avLst>
                <a:gd fmla="val 20269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77"/>
            <p:cNvSpPr txBox="1"/>
            <p:nvPr/>
          </p:nvSpPr>
          <p:spPr>
            <a:xfrm>
              <a:off x="7252324" y="2146367"/>
              <a:ext cx="1619400" cy="66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External awareness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Big picture/vision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Strategic thinking</a:t>
              </a:r>
              <a:endParaRPr sz="1100"/>
            </a:p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Entrepreneurship</a:t>
              </a:r>
              <a:endParaRPr sz="1100"/>
            </a:p>
          </p:txBody>
        </p:sp>
      </p:grpSp>
      <p:sp>
        <p:nvSpPr>
          <p:cNvPr id="1195" name="Google Shape;1195;p77"/>
          <p:cNvSpPr txBox="1"/>
          <p:nvPr/>
        </p:nvSpPr>
        <p:spPr>
          <a:xfrm>
            <a:off x="779646" y="486396"/>
            <a:ext cx="293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LEADERSHIP CORE COMPETENCIES</a:t>
            </a:r>
            <a:endParaRPr sz="1100"/>
          </a:p>
        </p:txBody>
      </p:sp>
      <p:grpSp>
        <p:nvGrpSpPr>
          <p:cNvPr id="1196" name="Google Shape;1196;p77"/>
          <p:cNvGrpSpPr/>
          <p:nvPr/>
        </p:nvGrpSpPr>
        <p:grpSpPr>
          <a:xfrm>
            <a:off x="1230596" y="2261527"/>
            <a:ext cx="755035" cy="873805"/>
            <a:chOff x="1516063" y="2346325"/>
            <a:chExt cx="1393825" cy="1613079"/>
          </a:xfrm>
        </p:grpSpPr>
        <p:sp>
          <p:nvSpPr>
            <p:cNvPr id="1197" name="Google Shape;1197;p77"/>
            <p:cNvSpPr/>
            <p:nvPr/>
          </p:nvSpPr>
          <p:spPr>
            <a:xfrm>
              <a:off x="1516063" y="2346325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108000" lIns="68575" spcFirstLastPara="1" rIns="68575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77"/>
            <p:cNvSpPr/>
            <p:nvPr/>
          </p:nvSpPr>
          <p:spPr>
            <a:xfrm>
              <a:off x="1516063" y="2354441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59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1080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PROJECT</a:t>
              </a:r>
              <a:endParaRPr sz="1100"/>
            </a:p>
          </p:txBody>
        </p:sp>
      </p:grpSp>
      <p:grpSp>
        <p:nvGrpSpPr>
          <p:cNvPr id="1199" name="Google Shape;1199;p77"/>
          <p:cNvGrpSpPr/>
          <p:nvPr/>
        </p:nvGrpSpPr>
        <p:grpSpPr>
          <a:xfrm>
            <a:off x="2737944" y="1691652"/>
            <a:ext cx="755035" cy="873805"/>
            <a:chOff x="1516063" y="2346325"/>
            <a:chExt cx="1393825" cy="1613079"/>
          </a:xfrm>
        </p:grpSpPr>
        <p:sp>
          <p:nvSpPr>
            <p:cNvPr id="1200" name="Google Shape;1200;p77"/>
            <p:cNvSpPr/>
            <p:nvPr/>
          </p:nvSpPr>
          <p:spPr>
            <a:xfrm>
              <a:off x="1516063" y="2346325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108000" lIns="68575" spcFirstLastPara="1" rIns="68575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77"/>
            <p:cNvSpPr/>
            <p:nvPr/>
          </p:nvSpPr>
          <p:spPr>
            <a:xfrm>
              <a:off x="1516063" y="2354441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59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1080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SUPERVISOR</a:t>
              </a:r>
              <a:endParaRPr sz="800">
                <a:solidFill>
                  <a:srgbClr val="3236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02" name="Google Shape;1202;p77"/>
          <p:cNvGrpSpPr/>
          <p:nvPr/>
        </p:nvGrpSpPr>
        <p:grpSpPr>
          <a:xfrm>
            <a:off x="4302692" y="1145699"/>
            <a:ext cx="755035" cy="873805"/>
            <a:chOff x="1516063" y="2346325"/>
            <a:chExt cx="1393825" cy="1613079"/>
          </a:xfrm>
        </p:grpSpPr>
        <p:sp>
          <p:nvSpPr>
            <p:cNvPr id="1203" name="Google Shape;1203;p77"/>
            <p:cNvSpPr/>
            <p:nvPr/>
          </p:nvSpPr>
          <p:spPr>
            <a:xfrm>
              <a:off x="1516063" y="2346325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108000" lIns="68575" spcFirstLastPara="1" rIns="68575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77"/>
            <p:cNvSpPr/>
            <p:nvPr/>
          </p:nvSpPr>
          <p:spPr>
            <a:xfrm>
              <a:off x="1516063" y="2354441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59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1080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Poppins"/>
                  <a:ea typeface="Poppins"/>
                  <a:cs typeface="Poppins"/>
                  <a:sym typeface="Poppins"/>
                </a:rPr>
                <a:t>MANAGER</a:t>
              </a:r>
              <a:endParaRPr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05" name="Google Shape;1205;p77"/>
          <p:cNvGrpSpPr/>
          <p:nvPr/>
        </p:nvGrpSpPr>
        <p:grpSpPr>
          <a:xfrm>
            <a:off x="5857501" y="601001"/>
            <a:ext cx="755035" cy="873805"/>
            <a:chOff x="1516063" y="2346325"/>
            <a:chExt cx="1393825" cy="1613079"/>
          </a:xfrm>
        </p:grpSpPr>
        <p:sp>
          <p:nvSpPr>
            <p:cNvPr id="1206" name="Google Shape;1206;p77"/>
            <p:cNvSpPr/>
            <p:nvPr/>
          </p:nvSpPr>
          <p:spPr>
            <a:xfrm>
              <a:off x="1516063" y="2346325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108000" lIns="68575" spcFirstLastPara="1" rIns="68575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77"/>
            <p:cNvSpPr/>
            <p:nvPr/>
          </p:nvSpPr>
          <p:spPr>
            <a:xfrm>
              <a:off x="1516063" y="2354441"/>
              <a:ext cx="1393825" cy="1604963"/>
            </a:xfrm>
            <a:custGeom>
              <a:rect b="b" l="l" r="r" t="t"/>
              <a:pathLst>
                <a:path extrusionOk="0" h="421" w="366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3"/>
                    <a:pt x="65" y="348"/>
                    <a:pt x="150" y="363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302" y="348"/>
                    <a:pt x="366" y="273"/>
                    <a:pt x="366" y="1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59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1080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EXECUTIVE</a:t>
              </a:r>
              <a:endParaRPr sz="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08" name="Google Shape;1208;p77"/>
          <p:cNvGrpSpPr/>
          <p:nvPr/>
        </p:nvGrpSpPr>
        <p:grpSpPr>
          <a:xfrm>
            <a:off x="5190163" y="1876305"/>
            <a:ext cx="1902646" cy="245716"/>
            <a:chOff x="6920217" y="2501740"/>
            <a:chExt cx="2536862" cy="327621"/>
          </a:xfrm>
        </p:grpSpPr>
        <p:cxnSp>
          <p:nvCxnSpPr>
            <p:cNvPr id="1209" name="Google Shape;1209;p77"/>
            <p:cNvCxnSpPr/>
            <p:nvPr/>
          </p:nvCxnSpPr>
          <p:spPr>
            <a:xfrm rot="10800000">
              <a:off x="6920217" y="2829361"/>
              <a:ext cx="2060700" cy="0"/>
            </a:xfrm>
            <a:prstGeom prst="straightConnector1">
              <a:avLst/>
            </a:prstGeom>
            <a:noFill/>
            <a:ln cap="rnd" cmpd="sng" w="19050">
              <a:solidFill>
                <a:srgbClr val="EBECF1"/>
              </a:solidFill>
              <a:prstDash val="dash"/>
              <a:round/>
              <a:headEnd len="sm" w="sm" type="none"/>
              <a:tailEnd len="med" w="med" type="none"/>
            </a:ln>
          </p:spPr>
        </p:cxnSp>
        <p:cxnSp>
          <p:nvCxnSpPr>
            <p:cNvPr id="1210" name="Google Shape;1210;p77"/>
            <p:cNvCxnSpPr/>
            <p:nvPr/>
          </p:nvCxnSpPr>
          <p:spPr>
            <a:xfrm flipH="1">
              <a:off x="8988779" y="2501740"/>
              <a:ext cx="468300" cy="327600"/>
            </a:xfrm>
            <a:prstGeom prst="straightConnector1">
              <a:avLst/>
            </a:prstGeom>
            <a:noFill/>
            <a:ln cap="rnd" cmpd="sng" w="19050">
              <a:solidFill>
                <a:srgbClr val="EBECF1"/>
              </a:solidFill>
              <a:prstDash val="solid"/>
              <a:round/>
              <a:headEnd len="sm" w="sm" type="none"/>
              <a:tailEnd len="med" w="med" type="none"/>
            </a:ln>
          </p:spPr>
        </p:cxnSp>
      </p:grpSp>
      <p:grpSp>
        <p:nvGrpSpPr>
          <p:cNvPr id="1211" name="Google Shape;1211;p77"/>
          <p:cNvGrpSpPr/>
          <p:nvPr/>
        </p:nvGrpSpPr>
        <p:grpSpPr>
          <a:xfrm>
            <a:off x="3630577" y="2436784"/>
            <a:ext cx="3462233" cy="245716"/>
            <a:chOff x="4840769" y="3249045"/>
            <a:chExt cx="4616310" cy="327621"/>
          </a:xfrm>
        </p:grpSpPr>
        <p:cxnSp>
          <p:nvCxnSpPr>
            <p:cNvPr id="1212" name="Google Shape;1212;p77"/>
            <p:cNvCxnSpPr/>
            <p:nvPr/>
          </p:nvCxnSpPr>
          <p:spPr>
            <a:xfrm rot="10800000">
              <a:off x="4840769" y="3576666"/>
              <a:ext cx="4148100" cy="0"/>
            </a:xfrm>
            <a:prstGeom prst="straightConnector1">
              <a:avLst/>
            </a:prstGeom>
            <a:noFill/>
            <a:ln cap="rnd" cmpd="sng" w="19050">
              <a:solidFill>
                <a:srgbClr val="EBECF1"/>
              </a:solidFill>
              <a:prstDash val="dash"/>
              <a:round/>
              <a:headEnd len="sm" w="sm" type="none"/>
              <a:tailEnd len="med" w="med" type="none"/>
            </a:ln>
          </p:spPr>
        </p:cxnSp>
        <p:cxnSp>
          <p:nvCxnSpPr>
            <p:cNvPr id="1213" name="Google Shape;1213;p77"/>
            <p:cNvCxnSpPr/>
            <p:nvPr/>
          </p:nvCxnSpPr>
          <p:spPr>
            <a:xfrm flipH="1">
              <a:off x="8988779" y="3249045"/>
              <a:ext cx="468300" cy="327600"/>
            </a:xfrm>
            <a:prstGeom prst="straightConnector1">
              <a:avLst/>
            </a:prstGeom>
            <a:noFill/>
            <a:ln cap="rnd" cmpd="sng" w="19050">
              <a:solidFill>
                <a:srgbClr val="EBECF1"/>
              </a:solidFill>
              <a:prstDash val="solid"/>
              <a:round/>
              <a:headEnd len="sm" w="sm" type="none"/>
              <a:tailEnd len="med" w="med" type="none"/>
            </a:ln>
          </p:spPr>
        </p:cxnSp>
      </p:grpSp>
      <p:grpSp>
        <p:nvGrpSpPr>
          <p:cNvPr id="1214" name="Google Shape;1214;p77"/>
          <p:cNvGrpSpPr/>
          <p:nvPr/>
        </p:nvGrpSpPr>
        <p:grpSpPr>
          <a:xfrm>
            <a:off x="2084827" y="3033395"/>
            <a:ext cx="5007983" cy="247684"/>
            <a:chOff x="2779769" y="4044526"/>
            <a:chExt cx="6677310" cy="330245"/>
          </a:xfrm>
        </p:grpSpPr>
        <p:cxnSp>
          <p:nvCxnSpPr>
            <p:cNvPr id="1215" name="Google Shape;1215;p77"/>
            <p:cNvCxnSpPr/>
            <p:nvPr/>
          </p:nvCxnSpPr>
          <p:spPr>
            <a:xfrm rot="10800000">
              <a:off x="2779769" y="4374771"/>
              <a:ext cx="6209100" cy="0"/>
            </a:xfrm>
            <a:prstGeom prst="straightConnector1">
              <a:avLst/>
            </a:prstGeom>
            <a:noFill/>
            <a:ln cap="rnd" cmpd="sng" w="19050">
              <a:solidFill>
                <a:srgbClr val="EBECF1"/>
              </a:solidFill>
              <a:prstDash val="dash"/>
              <a:round/>
              <a:headEnd len="sm" w="sm" type="none"/>
              <a:tailEnd len="med" w="med" type="none"/>
            </a:ln>
          </p:spPr>
        </p:cxnSp>
        <p:cxnSp>
          <p:nvCxnSpPr>
            <p:cNvPr id="1216" name="Google Shape;1216;p77"/>
            <p:cNvCxnSpPr/>
            <p:nvPr/>
          </p:nvCxnSpPr>
          <p:spPr>
            <a:xfrm flipH="1">
              <a:off x="8988779" y="4044526"/>
              <a:ext cx="468300" cy="327600"/>
            </a:xfrm>
            <a:prstGeom prst="straightConnector1">
              <a:avLst/>
            </a:prstGeom>
            <a:noFill/>
            <a:ln cap="rnd" cmpd="sng" w="19050">
              <a:solidFill>
                <a:srgbClr val="EBECF1"/>
              </a:solidFill>
              <a:prstDash val="solid"/>
              <a:round/>
              <a:headEnd len="sm" w="sm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78"/>
          <p:cNvGrpSpPr/>
          <p:nvPr/>
        </p:nvGrpSpPr>
        <p:grpSpPr>
          <a:xfrm>
            <a:off x="2455341" y="3403384"/>
            <a:ext cx="2031598" cy="2034047"/>
            <a:chOff x="8401148" y="1506310"/>
            <a:chExt cx="2811900" cy="2814900"/>
          </a:xfrm>
        </p:grpSpPr>
        <p:sp>
          <p:nvSpPr>
            <p:cNvPr id="1222" name="Google Shape;1222;p78"/>
            <p:cNvSpPr/>
            <p:nvPr/>
          </p:nvSpPr>
          <p:spPr>
            <a:xfrm>
              <a:off x="8401148" y="1506310"/>
              <a:ext cx="2811900" cy="28149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78"/>
            <p:cNvGrpSpPr/>
            <p:nvPr/>
          </p:nvGrpSpPr>
          <p:grpSpPr>
            <a:xfrm>
              <a:off x="8641314" y="1784295"/>
              <a:ext cx="2292128" cy="2292128"/>
              <a:chOff x="7349505" y="606851"/>
              <a:chExt cx="1211100" cy="1211100"/>
            </a:xfrm>
          </p:grpSpPr>
          <p:sp>
            <p:nvSpPr>
              <p:cNvPr id="1224" name="Google Shape;1224;p7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7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6" name="Google Shape;1226;p78"/>
          <p:cNvGrpSpPr/>
          <p:nvPr/>
        </p:nvGrpSpPr>
        <p:grpSpPr>
          <a:xfrm>
            <a:off x="-702477" y="-1095501"/>
            <a:ext cx="2741602" cy="2744528"/>
            <a:chOff x="8401148" y="1506310"/>
            <a:chExt cx="2811900" cy="2814900"/>
          </a:xfrm>
        </p:grpSpPr>
        <p:sp>
          <p:nvSpPr>
            <p:cNvPr id="1227" name="Google Shape;1227;p78"/>
            <p:cNvSpPr/>
            <p:nvPr/>
          </p:nvSpPr>
          <p:spPr>
            <a:xfrm>
              <a:off x="8401148" y="1506310"/>
              <a:ext cx="2811900" cy="28149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8" name="Google Shape;1228;p78"/>
            <p:cNvGrpSpPr/>
            <p:nvPr/>
          </p:nvGrpSpPr>
          <p:grpSpPr>
            <a:xfrm>
              <a:off x="8641314" y="1784295"/>
              <a:ext cx="2292128" cy="2292128"/>
              <a:chOff x="7349505" y="606851"/>
              <a:chExt cx="1211100" cy="1211100"/>
            </a:xfrm>
          </p:grpSpPr>
          <p:sp>
            <p:nvSpPr>
              <p:cNvPr id="1229" name="Google Shape;1229;p7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7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1" name="Google Shape;1231;p78"/>
          <p:cNvGrpSpPr/>
          <p:nvPr/>
        </p:nvGrpSpPr>
        <p:grpSpPr>
          <a:xfrm>
            <a:off x="3130353" y="-199752"/>
            <a:ext cx="5586922" cy="5586922"/>
            <a:chOff x="4083832" y="1451110"/>
            <a:chExt cx="1753200" cy="1753200"/>
          </a:xfrm>
        </p:grpSpPr>
        <p:sp>
          <p:nvSpPr>
            <p:cNvPr id="1232" name="Google Shape;1232;p78"/>
            <p:cNvSpPr/>
            <p:nvPr/>
          </p:nvSpPr>
          <p:spPr>
            <a:xfrm>
              <a:off x="4083832" y="1451110"/>
              <a:ext cx="1753200" cy="1753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241300" rotWithShape="0" algn="tl" dir="2700000" dist="1651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78"/>
            <p:cNvSpPr/>
            <p:nvPr/>
          </p:nvSpPr>
          <p:spPr>
            <a:xfrm>
              <a:off x="4083832" y="1451110"/>
              <a:ext cx="1753200" cy="1753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203200" rotWithShape="0" algn="br" dir="13500000" dist="139700">
                <a:schemeClr val="dk2">
                  <a:alpha val="7373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78"/>
          <p:cNvGrpSpPr/>
          <p:nvPr/>
        </p:nvGrpSpPr>
        <p:grpSpPr>
          <a:xfrm>
            <a:off x="5076702" y="1721282"/>
            <a:ext cx="1700936" cy="1700936"/>
            <a:chOff x="1652388" y="2451848"/>
            <a:chExt cx="1954200" cy="1954200"/>
          </a:xfrm>
        </p:grpSpPr>
        <p:sp>
          <p:nvSpPr>
            <p:cNvPr id="1235" name="Google Shape;1235;p78"/>
            <p:cNvSpPr/>
            <p:nvPr/>
          </p:nvSpPr>
          <p:spPr>
            <a:xfrm>
              <a:off x="1652388" y="2451848"/>
              <a:ext cx="1954200" cy="1954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304800" rotWithShape="0" algn="tl" dir="2700000" dist="114300">
                <a:schemeClr val="dk1">
                  <a:alpha val="7294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78"/>
            <p:cNvSpPr/>
            <p:nvPr/>
          </p:nvSpPr>
          <p:spPr>
            <a:xfrm>
              <a:off x="1652388" y="2451848"/>
              <a:ext cx="1954200" cy="19542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78"/>
          <p:cNvGrpSpPr/>
          <p:nvPr/>
        </p:nvGrpSpPr>
        <p:grpSpPr>
          <a:xfrm>
            <a:off x="3631674" y="276874"/>
            <a:ext cx="4589524" cy="4590234"/>
            <a:chOff x="8374856" y="3862255"/>
            <a:chExt cx="7685070" cy="7686259"/>
          </a:xfrm>
        </p:grpSpPr>
        <p:sp>
          <p:nvSpPr>
            <p:cNvPr id="1238" name="Google Shape;1238;p78"/>
            <p:cNvSpPr/>
            <p:nvPr/>
          </p:nvSpPr>
          <p:spPr>
            <a:xfrm>
              <a:off x="12269391" y="3862255"/>
              <a:ext cx="1802196" cy="148905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16977"/>
                  </a:lnTo>
                  <a:cubicBezTo>
                    <a:pt x="5041" y="17095"/>
                    <a:pt x="10060" y="18622"/>
                    <a:pt x="14612" y="21600"/>
                  </a:cubicBezTo>
                  <a:lnTo>
                    <a:pt x="21600" y="6897"/>
                  </a:lnTo>
                  <a:cubicBezTo>
                    <a:pt x="14889" y="2421"/>
                    <a:pt x="7457" y="12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39" name="Google Shape;1239;p78"/>
            <p:cNvSpPr/>
            <p:nvPr/>
          </p:nvSpPr>
          <p:spPr>
            <a:xfrm>
              <a:off x="10368359" y="3863445"/>
              <a:ext cx="1746252" cy="148510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14139" y="233"/>
                    <a:pt x="6721" y="2518"/>
                    <a:pt x="0" y="6858"/>
                  </a:cubicBezTo>
                  <a:lnTo>
                    <a:pt x="7211" y="21600"/>
                  </a:lnTo>
                  <a:cubicBezTo>
                    <a:pt x="11703" y="18760"/>
                    <a:pt x="16633" y="17263"/>
                    <a:pt x="21600" y="1704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>
              <a:off x="8926909" y="4411926"/>
              <a:ext cx="1890324" cy="1889514"/>
            </a:xfrm>
            <a:custGeom>
              <a:rect b="b" l="l" r="r" t="t"/>
              <a:pathLst>
                <a:path extrusionOk="0" h="21600" w="21600">
                  <a:moveTo>
                    <a:pt x="14934" y="0"/>
                  </a:moveTo>
                  <a:cubicBezTo>
                    <a:pt x="11942" y="1805"/>
                    <a:pt x="9116" y="3992"/>
                    <a:pt x="6535" y="6574"/>
                  </a:cubicBezTo>
                  <a:cubicBezTo>
                    <a:pt x="3970" y="9140"/>
                    <a:pt x="1798" y="11946"/>
                    <a:pt x="0" y="14917"/>
                  </a:cubicBezTo>
                  <a:lnTo>
                    <a:pt x="11582" y="21600"/>
                  </a:lnTo>
                  <a:cubicBezTo>
                    <a:pt x="12806" y="19618"/>
                    <a:pt x="14268" y="17743"/>
                    <a:pt x="15986" y="16024"/>
                  </a:cubicBezTo>
                  <a:cubicBezTo>
                    <a:pt x="17716" y="14294"/>
                    <a:pt x="19604" y="12821"/>
                    <a:pt x="21600" y="11592"/>
                  </a:cubicBezTo>
                  <a:lnTo>
                    <a:pt x="149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1" name="Google Shape;1241;p78"/>
            <p:cNvSpPr/>
            <p:nvPr/>
          </p:nvSpPr>
          <p:spPr>
            <a:xfrm>
              <a:off x="13622734" y="4415498"/>
              <a:ext cx="1887138" cy="1889946"/>
            </a:xfrm>
            <a:custGeom>
              <a:rect b="b" l="l" r="r" t="t"/>
              <a:pathLst>
                <a:path extrusionOk="0" h="21600" w="21600">
                  <a:moveTo>
                    <a:pt x="6678" y="0"/>
                  </a:moveTo>
                  <a:lnTo>
                    <a:pt x="0" y="11585"/>
                  </a:lnTo>
                  <a:cubicBezTo>
                    <a:pt x="1978" y="12806"/>
                    <a:pt x="3849" y="14267"/>
                    <a:pt x="5565" y="15980"/>
                  </a:cubicBezTo>
                  <a:cubicBezTo>
                    <a:pt x="7299" y="17712"/>
                    <a:pt x="8776" y="19601"/>
                    <a:pt x="10007" y="21600"/>
                  </a:cubicBezTo>
                  <a:lnTo>
                    <a:pt x="21600" y="14914"/>
                  </a:lnTo>
                  <a:cubicBezTo>
                    <a:pt x="19795" y="11929"/>
                    <a:pt x="17612" y="9108"/>
                    <a:pt x="15031" y="6532"/>
                  </a:cubicBezTo>
                  <a:cubicBezTo>
                    <a:pt x="12464" y="3968"/>
                    <a:pt x="9651" y="1798"/>
                    <a:pt x="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2" name="Google Shape;1242;p78"/>
            <p:cNvSpPr/>
            <p:nvPr/>
          </p:nvSpPr>
          <p:spPr>
            <a:xfrm>
              <a:off x="8374856" y="5851392"/>
              <a:ext cx="1487862" cy="1777626"/>
            </a:xfrm>
            <a:custGeom>
              <a:rect b="b" l="l" r="r" t="t"/>
              <a:pathLst>
                <a:path extrusionOk="0" h="21600" w="21600">
                  <a:moveTo>
                    <a:pt x="6891" y="0"/>
                  </a:moveTo>
                  <a:cubicBezTo>
                    <a:pt x="2471" y="6713"/>
                    <a:pt x="176" y="14141"/>
                    <a:pt x="0" y="21600"/>
                  </a:cubicBezTo>
                  <a:lnTo>
                    <a:pt x="17002" y="21600"/>
                  </a:lnTo>
                  <a:cubicBezTo>
                    <a:pt x="17172" y="16597"/>
                    <a:pt x="18686" y="11624"/>
                    <a:pt x="21600" y="7104"/>
                  </a:cubicBezTo>
                  <a:lnTo>
                    <a:pt x="68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3" name="Google Shape;1243;p78"/>
            <p:cNvSpPr/>
            <p:nvPr/>
          </p:nvSpPr>
          <p:spPr>
            <a:xfrm>
              <a:off x="14574441" y="5854964"/>
              <a:ext cx="1485486" cy="1774008"/>
            </a:xfrm>
            <a:custGeom>
              <a:rect b="b" l="l" r="r" t="t"/>
              <a:pathLst>
                <a:path extrusionOk="0" h="21600" w="21600">
                  <a:moveTo>
                    <a:pt x="14727" y="0"/>
                  </a:moveTo>
                  <a:lnTo>
                    <a:pt x="0" y="7123"/>
                  </a:lnTo>
                  <a:cubicBezTo>
                    <a:pt x="2898" y="11639"/>
                    <a:pt x="4401" y="16605"/>
                    <a:pt x="4570" y="21600"/>
                  </a:cubicBezTo>
                  <a:lnTo>
                    <a:pt x="21600" y="21600"/>
                  </a:lnTo>
                  <a:cubicBezTo>
                    <a:pt x="21424" y="14142"/>
                    <a:pt x="19135" y="6715"/>
                    <a:pt x="1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4" name="Google Shape;1244;p78"/>
            <p:cNvSpPr/>
            <p:nvPr/>
          </p:nvSpPr>
          <p:spPr>
            <a:xfrm>
              <a:off x="8374856" y="7784174"/>
              <a:ext cx="1491480" cy="178194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81" y="7462"/>
                    <a:pt x="2487" y="14890"/>
                    <a:pt x="6926" y="21600"/>
                  </a:cubicBezTo>
                  <a:lnTo>
                    <a:pt x="21600" y="14504"/>
                  </a:lnTo>
                  <a:cubicBezTo>
                    <a:pt x="18667" y="9984"/>
                    <a:pt x="17143" y="5008"/>
                    <a:pt x="169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5" name="Google Shape;1245;p78"/>
            <p:cNvSpPr/>
            <p:nvPr/>
          </p:nvSpPr>
          <p:spPr>
            <a:xfrm>
              <a:off x="14572059" y="7784174"/>
              <a:ext cx="1487862" cy="1775250"/>
            </a:xfrm>
            <a:custGeom>
              <a:rect b="b" l="l" r="r" t="t"/>
              <a:pathLst>
                <a:path extrusionOk="0" h="21600" w="21600">
                  <a:moveTo>
                    <a:pt x="4592" y="0"/>
                  </a:moveTo>
                  <a:cubicBezTo>
                    <a:pt x="4417" y="5000"/>
                    <a:pt x="2909" y="9969"/>
                    <a:pt x="0" y="14487"/>
                  </a:cubicBezTo>
                  <a:lnTo>
                    <a:pt x="14709" y="21600"/>
                  </a:lnTo>
                  <a:cubicBezTo>
                    <a:pt x="19124" y="14886"/>
                    <a:pt x="21419" y="7460"/>
                    <a:pt x="21600" y="0"/>
                  </a:cubicBez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6" name="Google Shape;1246;p78"/>
            <p:cNvSpPr/>
            <p:nvPr/>
          </p:nvSpPr>
          <p:spPr>
            <a:xfrm>
              <a:off x="13617575" y="9108943"/>
              <a:ext cx="1890324" cy="1889514"/>
            </a:xfrm>
            <a:custGeom>
              <a:rect b="b" l="l" r="r" t="t"/>
              <a:pathLst>
                <a:path extrusionOk="0" h="21600" w="21600">
                  <a:moveTo>
                    <a:pt x="10018" y="0"/>
                  </a:moveTo>
                  <a:cubicBezTo>
                    <a:pt x="8794" y="1982"/>
                    <a:pt x="7332" y="3857"/>
                    <a:pt x="5614" y="5576"/>
                  </a:cubicBezTo>
                  <a:cubicBezTo>
                    <a:pt x="3884" y="7306"/>
                    <a:pt x="1996" y="8779"/>
                    <a:pt x="0" y="10008"/>
                  </a:cubicBezTo>
                  <a:lnTo>
                    <a:pt x="6666" y="21600"/>
                  </a:lnTo>
                  <a:cubicBezTo>
                    <a:pt x="9657" y="19795"/>
                    <a:pt x="12485" y="17612"/>
                    <a:pt x="15065" y="15031"/>
                  </a:cubicBezTo>
                  <a:cubicBezTo>
                    <a:pt x="17630" y="12465"/>
                    <a:pt x="19802" y="9658"/>
                    <a:pt x="21600" y="6687"/>
                  </a:cubicBezTo>
                  <a:lnTo>
                    <a:pt x="10018" y="0"/>
                  </a:lnTo>
                  <a:close/>
                </a:path>
              </a:pathLst>
            </a:custGeom>
            <a:solidFill>
              <a:srgbClr val="CCCFD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7" name="Google Shape;1247;p78"/>
            <p:cNvSpPr/>
            <p:nvPr/>
          </p:nvSpPr>
          <p:spPr>
            <a:xfrm>
              <a:off x="8930877" y="9114896"/>
              <a:ext cx="1890702" cy="1886328"/>
            </a:xfrm>
            <a:custGeom>
              <a:rect b="b" l="l" r="r" t="t"/>
              <a:pathLst>
                <a:path extrusionOk="0" h="21600" w="21600">
                  <a:moveTo>
                    <a:pt x="11575" y="0"/>
                  </a:moveTo>
                  <a:lnTo>
                    <a:pt x="0" y="6699"/>
                  </a:lnTo>
                  <a:cubicBezTo>
                    <a:pt x="1789" y="9649"/>
                    <a:pt x="3944" y="12438"/>
                    <a:pt x="6488" y="14988"/>
                  </a:cubicBezTo>
                  <a:cubicBezTo>
                    <a:pt x="9082" y="17588"/>
                    <a:pt x="11927" y="19786"/>
                    <a:pt x="14935" y="21600"/>
                  </a:cubicBezTo>
                  <a:lnTo>
                    <a:pt x="21600" y="9989"/>
                  </a:lnTo>
                  <a:cubicBezTo>
                    <a:pt x="19585" y="8752"/>
                    <a:pt x="17681" y="7265"/>
                    <a:pt x="15937" y="5517"/>
                  </a:cubicBezTo>
                  <a:cubicBezTo>
                    <a:pt x="14239" y="3815"/>
                    <a:pt x="12790" y="1960"/>
                    <a:pt x="11575" y="0"/>
                  </a:cubicBezTo>
                  <a:close/>
                </a:path>
              </a:pathLst>
            </a:custGeom>
            <a:solidFill>
              <a:srgbClr val="CCCFD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8" name="Google Shape;1248;p78"/>
            <p:cNvSpPr/>
            <p:nvPr/>
          </p:nvSpPr>
          <p:spPr>
            <a:xfrm>
              <a:off x="12269391" y="10061840"/>
              <a:ext cx="1797444" cy="1486674"/>
            </a:xfrm>
            <a:custGeom>
              <a:rect b="b" l="l" r="r" t="t"/>
              <a:pathLst>
                <a:path extrusionOk="0" h="21600" w="21600">
                  <a:moveTo>
                    <a:pt x="14589" y="0"/>
                  </a:moveTo>
                  <a:cubicBezTo>
                    <a:pt x="10041" y="2957"/>
                    <a:pt x="5031" y="4472"/>
                    <a:pt x="0" y="4590"/>
                  </a:cubicBezTo>
                  <a:lnTo>
                    <a:pt x="0" y="21600"/>
                  </a:lnTo>
                  <a:cubicBezTo>
                    <a:pt x="7456" y="21479"/>
                    <a:pt x="14887" y="19190"/>
                    <a:pt x="21600" y="14733"/>
                  </a:cubicBezTo>
                  <a:lnTo>
                    <a:pt x="14589" y="0"/>
                  </a:lnTo>
                  <a:close/>
                </a:path>
              </a:pathLst>
            </a:custGeom>
            <a:solidFill>
              <a:srgbClr val="CCCFD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9" name="Google Shape;1249;p78"/>
            <p:cNvSpPr/>
            <p:nvPr/>
          </p:nvSpPr>
          <p:spPr>
            <a:xfrm>
              <a:off x="10373121" y="10064618"/>
              <a:ext cx="1741500" cy="1482732"/>
            </a:xfrm>
            <a:custGeom>
              <a:rect b="b" l="l" r="r" t="t"/>
              <a:pathLst>
                <a:path extrusionOk="0" h="21600" w="21600">
                  <a:moveTo>
                    <a:pt x="7231" y="0"/>
                  </a:moveTo>
                  <a:lnTo>
                    <a:pt x="0" y="14766"/>
                  </a:lnTo>
                  <a:cubicBezTo>
                    <a:pt x="6724" y="19088"/>
                    <a:pt x="14139" y="21367"/>
                    <a:pt x="21600" y="21600"/>
                  </a:cubicBezTo>
                  <a:lnTo>
                    <a:pt x="21600" y="4527"/>
                  </a:lnTo>
                  <a:cubicBezTo>
                    <a:pt x="16642" y="4304"/>
                    <a:pt x="11719" y="2820"/>
                    <a:pt x="7231" y="0"/>
                  </a:cubicBezTo>
                  <a:close/>
                </a:path>
              </a:pathLst>
            </a:custGeom>
            <a:solidFill>
              <a:srgbClr val="CCCFD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50" name="Google Shape;1250;p78"/>
            <p:cNvSpPr txBox="1"/>
            <p:nvPr/>
          </p:nvSpPr>
          <p:spPr>
            <a:xfrm>
              <a:off x="12442872" y="4301983"/>
              <a:ext cx="1137900" cy="5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Financial management</a:t>
              </a:r>
              <a:endParaRPr sz="1100"/>
            </a:p>
          </p:txBody>
        </p:sp>
        <p:sp>
          <p:nvSpPr>
            <p:cNvPr id="1251" name="Google Shape;1251;p78"/>
            <p:cNvSpPr txBox="1"/>
            <p:nvPr/>
          </p:nvSpPr>
          <p:spPr>
            <a:xfrm>
              <a:off x="10791872" y="4301983"/>
              <a:ext cx="1137900" cy="5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Strategic planning</a:t>
              </a:r>
              <a:endParaRPr sz="1100"/>
            </a:p>
          </p:txBody>
        </p:sp>
        <p:sp>
          <p:nvSpPr>
            <p:cNvPr id="1252" name="Google Shape;1252;p78"/>
            <p:cNvSpPr txBox="1"/>
            <p:nvPr/>
          </p:nvSpPr>
          <p:spPr>
            <a:xfrm>
              <a:off x="9126741" y="4956380"/>
              <a:ext cx="16065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Information governance &amp; records management</a:t>
              </a:r>
              <a:endParaRPr sz="1100"/>
            </a:p>
          </p:txBody>
        </p:sp>
        <p:sp>
          <p:nvSpPr>
            <p:cNvPr id="1253" name="Google Shape;1253;p78"/>
            <p:cNvSpPr txBox="1"/>
            <p:nvPr/>
          </p:nvSpPr>
          <p:spPr>
            <a:xfrm>
              <a:off x="13966873" y="5099869"/>
              <a:ext cx="1137900" cy="5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Vendor</a:t>
              </a:r>
              <a:endParaRPr sz="1100"/>
            </a:p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Management</a:t>
              </a:r>
              <a:endParaRPr sz="1100"/>
            </a:p>
          </p:txBody>
        </p:sp>
        <p:sp>
          <p:nvSpPr>
            <p:cNvPr id="1254" name="Google Shape;1254;p78"/>
            <p:cNvSpPr txBox="1"/>
            <p:nvPr/>
          </p:nvSpPr>
          <p:spPr>
            <a:xfrm>
              <a:off x="14786769" y="6469468"/>
              <a:ext cx="1137900" cy="5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Cross-functional alignment</a:t>
              </a:r>
              <a:endParaRPr sz="1100"/>
            </a:p>
          </p:txBody>
        </p:sp>
        <p:sp>
          <p:nvSpPr>
            <p:cNvPr id="1255" name="Google Shape;1255;p78"/>
            <p:cNvSpPr txBox="1"/>
            <p:nvPr/>
          </p:nvSpPr>
          <p:spPr>
            <a:xfrm>
              <a:off x="8470280" y="6619435"/>
              <a:ext cx="1137900" cy="5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Knowledge management</a:t>
              </a:r>
              <a:endParaRPr sz="1100"/>
            </a:p>
          </p:txBody>
        </p:sp>
        <p:sp>
          <p:nvSpPr>
            <p:cNvPr id="1256" name="Google Shape;1256;p78"/>
            <p:cNvSpPr txBox="1"/>
            <p:nvPr/>
          </p:nvSpPr>
          <p:spPr>
            <a:xfrm>
              <a:off x="8503850" y="8184152"/>
              <a:ext cx="11379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Litigation support &amp; IP management</a:t>
              </a:r>
              <a:endParaRPr sz="1100"/>
            </a:p>
          </p:txBody>
        </p:sp>
        <p:sp>
          <p:nvSpPr>
            <p:cNvPr id="1257" name="Google Shape;1257;p78"/>
            <p:cNvSpPr txBox="1"/>
            <p:nvPr/>
          </p:nvSpPr>
          <p:spPr>
            <a:xfrm>
              <a:off x="14773570" y="8189202"/>
              <a:ext cx="11379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Technology</a:t>
              </a:r>
              <a:b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&amp; process support</a:t>
              </a:r>
              <a:endParaRPr sz="1100"/>
            </a:p>
          </p:txBody>
        </p:sp>
        <p:sp>
          <p:nvSpPr>
            <p:cNvPr id="1258" name="Google Shape;1258;p78"/>
            <p:cNvSpPr txBox="1"/>
            <p:nvPr/>
          </p:nvSpPr>
          <p:spPr>
            <a:xfrm>
              <a:off x="13966873" y="9615333"/>
              <a:ext cx="12519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latin typeface="Poppins"/>
                  <a:ea typeface="Poppins"/>
                  <a:cs typeface="Poppins"/>
                  <a:sym typeface="Poppins"/>
                </a:rPr>
                <a:t>Service delivery</a:t>
              </a:r>
              <a:br>
                <a:rPr b="0" lang="en" sz="600"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lang="en" sz="600">
                  <a:latin typeface="Poppins"/>
                  <a:ea typeface="Poppins"/>
                  <a:cs typeface="Poppins"/>
                  <a:sym typeface="Poppins"/>
                </a:rPr>
                <a:t>&amp; alternative support model</a:t>
              </a:r>
              <a:endParaRPr sz="1100"/>
            </a:p>
          </p:txBody>
        </p:sp>
        <p:sp>
          <p:nvSpPr>
            <p:cNvPr id="1259" name="Google Shape;1259;p78"/>
            <p:cNvSpPr txBox="1"/>
            <p:nvPr/>
          </p:nvSpPr>
          <p:spPr>
            <a:xfrm>
              <a:off x="9361005" y="9729479"/>
              <a:ext cx="1137900" cy="5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latin typeface="Poppins"/>
                  <a:ea typeface="Poppins"/>
                  <a:cs typeface="Poppins"/>
                  <a:sym typeface="Poppins"/>
                </a:rPr>
                <a:t>Data</a:t>
              </a:r>
              <a:endParaRPr sz="1100"/>
            </a:p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latin typeface="Poppins"/>
                  <a:ea typeface="Poppins"/>
                  <a:cs typeface="Poppins"/>
                  <a:sym typeface="Poppins"/>
                </a:rPr>
                <a:t>Analytics</a:t>
              </a:r>
              <a:endParaRPr sz="1100"/>
            </a:p>
          </p:txBody>
        </p:sp>
        <p:sp>
          <p:nvSpPr>
            <p:cNvPr id="1260" name="Google Shape;1260;p78"/>
            <p:cNvSpPr txBox="1"/>
            <p:nvPr/>
          </p:nvSpPr>
          <p:spPr>
            <a:xfrm>
              <a:off x="10600293" y="10651369"/>
              <a:ext cx="1381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latin typeface="Poppins"/>
                  <a:ea typeface="Poppins"/>
                  <a:cs typeface="Poppins"/>
                  <a:sym typeface="Poppins"/>
                </a:rPr>
                <a:t>Communications</a:t>
              </a:r>
              <a:endParaRPr sz="1100"/>
            </a:p>
          </p:txBody>
        </p:sp>
        <p:sp>
          <p:nvSpPr>
            <p:cNvPr id="1261" name="Google Shape;1261;p78"/>
            <p:cNvSpPr txBox="1"/>
            <p:nvPr/>
          </p:nvSpPr>
          <p:spPr>
            <a:xfrm>
              <a:off x="12321267" y="10436080"/>
              <a:ext cx="13812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4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600">
                  <a:latin typeface="Poppins"/>
                  <a:ea typeface="Poppins"/>
                  <a:cs typeface="Poppins"/>
                  <a:sym typeface="Poppins"/>
                </a:rPr>
                <a:t>Organizational design, support &amp; management</a:t>
              </a:r>
              <a:endParaRPr sz="1100"/>
            </a:p>
          </p:txBody>
        </p:sp>
      </p:grpSp>
      <p:grpSp>
        <p:nvGrpSpPr>
          <p:cNvPr id="1262" name="Google Shape;1262;p78"/>
          <p:cNvGrpSpPr/>
          <p:nvPr/>
        </p:nvGrpSpPr>
        <p:grpSpPr>
          <a:xfrm>
            <a:off x="4371126" y="1015487"/>
            <a:ext cx="3112454" cy="3112166"/>
            <a:chOff x="8374856" y="3862255"/>
            <a:chExt cx="7685070" cy="7686259"/>
          </a:xfrm>
        </p:grpSpPr>
        <p:sp>
          <p:nvSpPr>
            <p:cNvPr id="1263" name="Google Shape;1263;p78"/>
            <p:cNvSpPr/>
            <p:nvPr/>
          </p:nvSpPr>
          <p:spPr>
            <a:xfrm>
              <a:off x="12269391" y="3862255"/>
              <a:ext cx="1802196" cy="148905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16977"/>
                  </a:lnTo>
                  <a:cubicBezTo>
                    <a:pt x="5041" y="17095"/>
                    <a:pt x="10060" y="18622"/>
                    <a:pt x="14612" y="21600"/>
                  </a:cubicBezTo>
                  <a:lnTo>
                    <a:pt x="21600" y="6897"/>
                  </a:lnTo>
                  <a:cubicBezTo>
                    <a:pt x="14889" y="2421"/>
                    <a:pt x="7457" y="121"/>
                    <a:pt x="0" y="0"/>
                  </a:cubicBezTo>
                  <a:close/>
                </a:path>
              </a:pathLst>
            </a:custGeom>
            <a:solidFill>
              <a:srgbClr val="787E9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4" name="Google Shape;1264;p78"/>
            <p:cNvSpPr/>
            <p:nvPr/>
          </p:nvSpPr>
          <p:spPr>
            <a:xfrm>
              <a:off x="10368359" y="3863445"/>
              <a:ext cx="1746252" cy="148510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14139" y="233"/>
                    <a:pt x="6721" y="2518"/>
                    <a:pt x="0" y="6858"/>
                  </a:cubicBezTo>
                  <a:lnTo>
                    <a:pt x="7211" y="21600"/>
                  </a:lnTo>
                  <a:cubicBezTo>
                    <a:pt x="11703" y="18760"/>
                    <a:pt x="16633" y="17263"/>
                    <a:pt x="21600" y="1704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5" name="Google Shape;1265;p78"/>
            <p:cNvSpPr/>
            <p:nvPr/>
          </p:nvSpPr>
          <p:spPr>
            <a:xfrm>
              <a:off x="8926909" y="4411926"/>
              <a:ext cx="1890324" cy="1889514"/>
            </a:xfrm>
            <a:custGeom>
              <a:rect b="b" l="l" r="r" t="t"/>
              <a:pathLst>
                <a:path extrusionOk="0" h="21600" w="21600">
                  <a:moveTo>
                    <a:pt x="14934" y="0"/>
                  </a:moveTo>
                  <a:cubicBezTo>
                    <a:pt x="11942" y="1805"/>
                    <a:pt x="9116" y="3992"/>
                    <a:pt x="6535" y="6574"/>
                  </a:cubicBezTo>
                  <a:cubicBezTo>
                    <a:pt x="3970" y="9140"/>
                    <a:pt x="1798" y="11946"/>
                    <a:pt x="0" y="14917"/>
                  </a:cubicBezTo>
                  <a:lnTo>
                    <a:pt x="11582" y="21600"/>
                  </a:lnTo>
                  <a:cubicBezTo>
                    <a:pt x="12806" y="19618"/>
                    <a:pt x="14268" y="17743"/>
                    <a:pt x="15986" y="16024"/>
                  </a:cubicBezTo>
                  <a:cubicBezTo>
                    <a:pt x="17716" y="14294"/>
                    <a:pt x="19604" y="12821"/>
                    <a:pt x="21600" y="11592"/>
                  </a:cubicBezTo>
                  <a:lnTo>
                    <a:pt x="149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6" name="Google Shape;1266;p78"/>
            <p:cNvSpPr/>
            <p:nvPr/>
          </p:nvSpPr>
          <p:spPr>
            <a:xfrm>
              <a:off x="13622734" y="4415498"/>
              <a:ext cx="1887138" cy="1889946"/>
            </a:xfrm>
            <a:custGeom>
              <a:rect b="b" l="l" r="r" t="t"/>
              <a:pathLst>
                <a:path extrusionOk="0" h="21600" w="21600">
                  <a:moveTo>
                    <a:pt x="6678" y="0"/>
                  </a:moveTo>
                  <a:lnTo>
                    <a:pt x="0" y="11585"/>
                  </a:lnTo>
                  <a:cubicBezTo>
                    <a:pt x="1978" y="12806"/>
                    <a:pt x="3849" y="14267"/>
                    <a:pt x="5565" y="15980"/>
                  </a:cubicBezTo>
                  <a:cubicBezTo>
                    <a:pt x="7299" y="17712"/>
                    <a:pt x="8776" y="19601"/>
                    <a:pt x="10007" y="21600"/>
                  </a:cubicBezTo>
                  <a:lnTo>
                    <a:pt x="21600" y="14914"/>
                  </a:lnTo>
                  <a:cubicBezTo>
                    <a:pt x="19795" y="11929"/>
                    <a:pt x="17612" y="9108"/>
                    <a:pt x="15031" y="6532"/>
                  </a:cubicBezTo>
                  <a:cubicBezTo>
                    <a:pt x="12464" y="3968"/>
                    <a:pt x="9651" y="1798"/>
                    <a:pt x="6678" y="0"/>
                  </a:cubicBezTo>
                  <a:close/>
                </a:path>
              </a:pathLst>
            </a:custGeom>
            <a:solidFill>
              <a:srgbClr val="787E9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7" name="Google Shape;1267;p78"/>
            <p:cNvSpPr/>
            <p:nvPr/>
          </p:nvSpPr>
          <p:spPr>
            <a:xfrm>
              <a:off x="8374856" y="5851392"/>
              <a:ext cx="1487862" cy="1777626"/>
            </a:xfrm>
            <a:custGeom>
              <a:rect b="b" l="l" r="r" t="t"/>
              <a:pathLst>
                <a:path extrusionOk="0" h="21600" w="21600">
                  <a:moveTo>
                    <a:pt x="6891" y="0"/>
                  </a:moveTo>
                  <a:cubicBezTo>
                    <a:pt x="2471" y="6713"/>
                    <a:pt x="176" y="14141"/>
                    <a:pt x="0" y="21600"/>
                  </a:cubicBezTo>
                  <a:lnTo>
                    <a:pt x="17002" y="21600"/>
                  </a:lnTo>
                  <a:cubicBezTo>
                    <a:pt x="17172" y="16597"/>
                    <a:pt x="18686" y="11624"/>
                    <a:pt x="21600" y="7104"/>
                  </a:cubicBezTo>
                  <a:lnTo>
                    <a:pt x="68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8" name="Google Shape;1268;p78"/>
            <p:cNvSpPr/>
            <p:nvPr/>
          </p:nvSpPr>
          <p:spPr>
            <a:xfrm>
              <a:off x="14574441" y="5854964"/>
              <a:ext cx="1485486" cy="1774008"/>
            </a:xfrm>
            <a:custGeom>
              <a:rect b="b" l="l" r="r" t="t"/>
              <a:pathLst>
                <a:path extrusionOk="0" h="21600" w="21600">
                  <a:moveTo>
                    <a:pt x="14727" y="0"/>
                  </a:moveTo>
                  <a:lnTo>
                    <a:pt x="0" y="7123"/>
                  </a:lnTo>
                  <a:cubicBezTo>
                    <a:pt x="2898" y="11639"/>
                    <a:pt x="4401" y="16605"/>
                    <a:pt x="4570" y="21600"/>
                  </a:cubicBezTo>
                  <a:lnTo>
                    <a:pt x="21600" y="21600"/>
                  </a:lnTo>
                  <a:cubicBezTo>
                    <a:pt x="21424" y="14142"/>
                    <a:pt x="19135" y="6715"/>
                    <a:pt x="14727" y="0"/>
                  </a:cubicBezTo>
                  <a:close/>
                </a:path>
              </a:pathLst>
            </a:custGeom>
            <a:solidFill>
              <a:srgbClr val="787E9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9" name="Google Shape;1269;p78"/>
            <p:cNvSpPr/>
            <p:nvPr/>
          </p:nvSpPr>
          <p:spPr>
            <a:xfrm>
              <a:off x="8374856" y="7784174"/>
              <a:ext cx="1491480" cy="178194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81" y="7462"/>
                    <a:pt x="2487" y="14890"/>
                    <a:pt x="6926" y="21600"/>
                  </a:cubicBezTo>
                  <a:lnTo>
                    <a:pt x="21600" y="14504"/>
                  </a:lnTo>
                  <a:cubicBezTo>
                    <a:pt x="18667" y="9984"/>
                    <a:pt x="17143" y="5008"/>
                    <a:pt x="169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175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0" name="Google Shape;1270;p78"/>
            <p:cNvSpPr/>
            <p:nvPr/>
          </p:nvSpPr>
          <p:spPr>
            <a:xfrm>
              <a:off x="14572059" y="7784174"/>
              <a:ext cx="1487862" cy="1775250"/>
            </a:xfrm>
            <a:custGeom>
              <a:rect b="b" l="l" r="r" t="t"/>
              <a:pathLst>
                <a:path extrusionOk="0" h="21600" w="21600">
                  <a:moveTo>
                    <a:pt x="4592" y="0"/>
                  </a:moveTo>
                  <a:cubicBezTo>
                    <a:pt x="4417" y="5000"/>
                    <a:pt x="2909" y="9969"/>
                    <a:pt x="0" y="14487"/>
                  </a:cubicBezTo>
                  <a:lnTo>
                    <a:pt x="14709" y="21600"/>
                  </a:lnTo>
                  <a:cubicBezTo>
                    <a:pt x="19124" y="14886"/>
                    <a:pt x="21419" y="7460"/>
                    <a:pt x="21600" y="0"/>
                  </a:cubicBezTo>
                  <a:lnTo>
                    <a:pt x="4592" y="0"/>
                  </a:lnTo>
                  <a:close/>
                </a:path>
              </a:pathLst>
            </a:custGeom>
            <a:solidFill>
              <a:srgbClr val="787E9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1" name="Google Shape;1271;p78"/>
            <p:cNvSpPr/>
            <p:nvPr/>
          </p:nvSpPr>
          <p:spPr>
            <a:xfrm>
              <a:off x="13617575" y="9108943"/>
              <a:ext cx="1890324" cy="1889514"/>
            </a:xfrm>
            <a:custGeom>
              <a:rect b="b" l="l" r="r" t="t"/>
              <a:pathLst>
                <a:path extrusionOk="0" h="21600" w="21600">
                  <a:moveTo>
                    <a:pt x="10018" y="0"/>
                  </a:moveTo>
                  <a:cubicBezTo>
                    <a:pt x="8794" y="1982"/>
                    <a:pt x="7332" y="3857"/>
                    <a:pt x="5614" y="5576"/>
                  </a:cubicBezTo>
                  <a:cubicBezTo>
                    <a:pt x="3884" y="7306"/>
                    <a:pt x="1996" y="8779"/>
                    <a:pt x="0" y="10008"/>
                  </a:cubicBezTo>
                  <a:lnTo>
                    <a:pt x="6666" y="21600"/>
                  </a:lnTo>
                  <a:cubicBezTo>
                    <a:pt x="9657" y="19795"/>
                    <a:pt x="12485" y="17612"/>
                    <a:pt x="15065" y="15031"/>
                  </a:cubicBezTo>
                  <a:cubicBezTo>
                    <a:pt x="17630" y="12465"/>
                    <a:pt x="19802" y="9658"/>
                    <a:pt x="21600" y="6687"/>
                  </a:cubicBezTo>
                  <a:lnTo>
                    <a:pt x="100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2" name="Google Shape;1272;p78"/>
            <p:cNvSpPr/>
            <p:nvPr/>
          </p:nvSpPr>
          <p:spPr>
            <a:xfrm>
              <a:off x="8930877" y="9114896"/>
              <a:ext cx="1890702" cy="1886328"/>
            </a:xfrm>
            <a:custGeom>
              <a:rect b="b" l="l" r="r" t="t"/>
              <a:pathLst>
                <a:path extrusionOk="0" h="21600" w="21600">
                  <a:moveTo>
                    <a:pt x="11575" y="0"/>
                  </a:moveTo>
                  <a:lnTo>
                    <a:pt x="0" y="6699"/>
                  </a:lnTo>
                  <a:cubicBezTo>
                    <a:pt x="1789" y="9649"/>
                    <a:pt x="3944" y="12438"/>
                    <a:pt x="6488" y="14988"/>
                  </a:cubicBezTo>
                  <a:cubicBezTo>
                    <a:pt x="9082" y="17588"/>
                    <a:pt x="11927" y="19786"/>
                    <a:pt x="14935" y="21600"/>
                  </a:cubicBezTo>
                  <a:lnTo>
                    <a:pt x="21600" y="9989"/>
                  </a:lnTo>
                  <a:cubicBezTo>
                    <a:pt x="19585" y="8752"/>
                    <a:pt x="17681" y="7265"/>
                    <a:pt x="15937" y="5517"/>
                  </a:cubicBezTo>
                  <a:cubicBezTo>
                    <a:pt x="14239" y="3815"/>
                    <a:pt x="12790" y="1960"/>
                    <a:pt x="11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3" name="Google Shape;1273;p78"/>
            <p:cNvSpPr/>
            <p:nvPr/>
          </p:nvSpPr>
          <p:spPr>
            <a:xfrm>
              <a:off x="12269391" y="10061840"/>
              <a:ext cx="1797444" cy="1486674"/>
            </a:xfrm>
            <a:custGeom>
              <a:rect b="b" l="l" r="r" t="t"/>
              <a:pathLst>
                <a:path extrusionOk="0" h="21600" w="21600">
                  <a:moveTo>
                    <a:pt x="14589" y="0"/>
                  </a:moveTo>
                  <a:cubicBezTo>
                    <a:pt x="10041" y="2957"/>
                    <a:pt x="5031" y="4472"/>
                    <a:pt x="0" y="4590"/>
                  </a:cubicBezTo>
                  <a:lnTo>
                    <a:pt x="0" y="21600"/>
                  </a:lnTo>
                  <a:cubicBezTo>
                    <a:pt x="7456" y="21479"/>
                    <a:pt x="14887" y="19190"/>
                    <a:pt x="21600" y="14733"/>
                  </a:cubicBezTo>
                  <a:lnTo>
                    <a:pt x="14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4" name="Google Shape;1274;p78"/>
            <p:cNvSpPr/>
            <p:nvPr/>
          </p:nvSpPr>
          <p:spPr>
            <a:xfrm>
              <a:off x="10373121" y="10064618"/>
              <a:ext cx="1741500" cy="1482732"/>
            </a:xfrm>
            <a:custGeom>
              <a:rect b="b" l="l" r="r" t="t"/>
              <a:pathLst>
                <a:path extrusionOk="0" h="21600" w="21600">
                  <a:moveTo>
                    <a:pt x="7231" y="0"/>
                  </a:moveTo>
                  <a:lnTo>
                    <a:pt x="0" y="14766"/>
                  </a:lnTo>
                  <a:cubicBezTo>
                    <a:pt x="6724" y="19088"/>
                    <a:pt x="14139" y="21367"/>
                    <a:pt x="21600" y="21600"/>
                  </a:cubicBezTo>
                  <a:lnTo>
                    <a:pt x="21600" y="4527"/>
                  </a:lnTo>
                  <a:cubicBezTo>
                    <a:pt x="16642" y="4304"/>
                    <a:pt x="11719" y="2820"/>
                    <a:pt x="7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75" name="Google Shape;1275;p78"/>
          <p:cNvSpPr/>
          <p:nvPr/>
        </p:nvSpPr>
        <p:spPr>
          <a:xfrm rot="-3407199">
            <a:off x="4843566" y="1489262"/>
            <a:ext cx="2160077" cy="2160077"/>
          </a:xfrm>
          <a:prstGeom prst="rect">
            <a:avLst/>
          </a:prstGeom>
        </p:spPr>
      </p:sp>
      <p:sp>
        <p:nvSpPr>
          <p:cNvPr id="1276" name="Google Shape;1276;p78"/>
          <p:cNvSpPr txBox="1"/>
          <p:nvPr/>
        </p:nvSpPr>
        <p:spPr>
          <a:xfrm>
            <a:off x="639703" y="2129689"/>
            <a:ext cx="26445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COMPANY CORE COMPETENCIES</a:t>
            </a:r>
            <a:endParaRPr sz="1100"/>
          </a:p>
        </p:txBody>
      </p:sp>
      <p:grpSp>
        <p:nvGrpSpPr>
          <p:cNvPr id="1277" name="Google Shape;1277;p78"/>
          <p:cNvGrpSpPr/>
          <p:nvPr/>
        </p:nvGrpSpPr>
        <p:grpSpPr>
          <a:xfrm>
            <a:off x="5314840" y="1965689"/>
            <a:ext cx="1233902" cy="1233902"/>
            <a:chOff x="4083832" y="1451110"/>
            <a:chExt cx="1753200" cy="1753200"/>
          </a:xfrm>
        </p:grpSpPr>
        <p:sp>
          <p:nvSpPr>
            <p:cNvPr id="1278" name="Google Shape;1278;p78"/>
            <p:cNvSpPr/>
            <p:nvPr/>
          </p:nvSpPr>
          <p:spPr>
            <a:xfrm>
              <a:off x="4083832" y="1451110"/>
              <a:ext cx="1753200" cy="1753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241300" rotWithShape="0" algn="tl" dir="2700000" dist="1651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78"/>
            <p:cNvSpPr/>
            <p:nvPr/>
          </p:nvSpPr>
          <p:spPr>
            <a:xfrm>
              <a:off x="4083832" y="1451110"/>
              <a:ext cx="1753200" cy="1753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203200" rotWithShape="0" algn="br" dir="13500000" dist="139700">
                <a:schemeClr val="dk2">
                  <a:alpha val="7373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79"/>
          <p:cNvSpPr/>
          <p:nvPr/>
        </p:nvSpPr>
        <p:spPr>
          <a:xfrm>
            <a:off x="2473765" y="3940761"/>
            <a:ext cx="2408400" cy="531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79"/>
          <p:cNvSpPr/>
          <p:nvPr/>
        </p:nvSpPr>
        <p:spPr>
          <a:xfrm>
            <a:off x="2473765" y="2750042"/>
            <a:ext cx="2408400" cy="531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79"/>
          <p:cNvSpPr/>
          <p:nvPr/>
        </p:nvSpPr>
        <p:spPr>
          <a:xfrm>
            <a:off x="2473765" y="1565408"/>
            <a:ext cx="2408400" cy="531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7" name="Google Shape;1287;p79"/>
          <p:cNvGrpSpPr/>
          <p:nvPr/>
        </p:nvGrpSpPr>
        <p:grpSpPr>
          <a:xfrm>
            <a:off x="-311734" y="1811270"/>
            <a:ext cx="2539562" cy="2436018"/>
            <a:chOff x="-415645" y="2415027"/>
            <a:chExt cx="3386083" cy="3248024"/>
          </a:xfrm>
        </p:grpSpPr>
        <p:sp>
          <p:nvSpPr>
            <p:cNvPr id="1288" name="Google Shape;1288;p79"/>
            <p:cNvSpPr/>
            <p:nvPr/>
          </p:nvSpPr>
          <p:spPr>
            <a:xfrm>
              <a:off x="-415645" y="2415027"/>
              <a:ext cx="3244851" cy="3248024"/>
            </a:xfrm>
            <a:custGeom>
              <a:rect b="b" l="l" r="r" t="t"/>
              <a:pathLst>
                <a:path extrusionOk="0" h="852" w="852">
                  <a:moveTo>
                    <a:pt x="426" y="0"/>
                  </a:moveTo>
                  <a:cubicBezTo>
                    <a:pt x="191" y="0"/>
                    <a:pt x="0" y="191"/>
                    <a:pt x="0" y="426"/>
                  </a:cubicBezTo>
                  <a:cubicBezTo>
                    <a:pt x="5" y="426"/>
                    <a:pt x="5" y="426"/>
                    <a:pt x="5" y="426"/>
                  </a:cubicBezTo>
                  <a:cubicBezTo>
                    <a:pt x="10" y="426"/>
                    <a:pt x="10" y="426"/>
                    <a:pt x="10" y="426"/>
                  </a:cubicBezTo>
                  <a:cubicBezTo>
                    <a:pt x="10" y="311"/>
                    <a:pt x="57" y="208"/>
                    <a:pt x="132" y="132"/>
                  </a:cubicBezTo>
                  <a:cubicBezTo>
                    <a:pt x="207" y="57"/>
                    <a:pt x="311" y="10"/>
                    <a:pt x="426" y="10"/>
                  </a:cubicBezTo>
                  <a:cubicBezTo>
                    <a:pt x="541" y="10"/>
                    <a:pt x="645" y="57"/>
                    <a:pt x="720" y="132"/>
                  </a:cubicBezTo>
                  <a:cubicBezTo>
                    <a:pt x="795" y="208"/>
                    <a:pt x="842" y="311"/>
                    <a:pt x="842" y="426"/>
                  </a:cubicBezTo>
                  <a:cubicBezTo>
                    <a:pt x="842" y="541"/>
                    <a:pt x="795" y="645"/>
                    <a:pt x="720" y="720"/>
                  </a:cubicBezTo>
                  <a:cubicBezTo>
                    <a:pt x="645" y="796"/>
                    <a:pt x="541" y="842"/>
                    <a:pt x="426" y="842"/>
                  </a:cubicBezTo>
                  <a:cubicBezTo>
                    <a:pt x="311" y="842"/>
                    <a:pt x="207" y="796"/>
                    <a:pt x="132" y="720"/>
                  </a:cubicBezTo>
                  <a:cubicBezTo>
                    <a:pt x="57" y="645"/>
                    <a:pt x="10" y="541"/>
                    <a:pt x="10" y="426"/>
                  </a:cubicBezTo>
                  <a:cubicBezTo>
                    <a:pt x="5" y="426"/>
                    <a:pt x="5" y="426"/>
                    <a:pt x="5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662"/>
                    <a:pt x="191" y="852"/>
                    <a:pt x="426" y="852"/>
                  </a:cubicBezTo>
                  <a:cubicBezTo>
                    <a:pt x="661" y="852"/>
                    <a:pt x="852" y="662"/>
                    <a:pt x="852" y="426"/>
                  </a:cubicBezTo>
                  <a:cubicBezTo>
                    <a:pt x="852" y="191"/>
                    <a:pt x="661" y="0"/>
                    <a:pt x="42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79"/>
            <p:cNvGrpSpPr/>
            <p:nvPr/>
          </p:nvGrpSpPr>
          <p:grpSpPr>
            <a:xfrm>
              <a:off x="2250285" y="2802995"/>
              <a:ext cx="281703" cy="281703"/>
              <a:chOff x="1852671" y="3304169"/>
              <a:chExt cx="239421" cy="239421"/>
            </a:xfrm>
          </p:grpSpPr>
          <p:grpSp>
            <p:nvGrpSpPr>
              <p:cNvPr id="1290" name="Google Shape;1290;p7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1291" name="Google Shape;1291;p7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2" name="Google Shape;1292;p7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93" name="Google Shape;1293;p7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4" name="Google Shape;1294;p79"/>
            <p:cNvGrpSpPr/>
            <p:nvPr/>
          </p:nvGrpSpPr>
          <p:grpSpPr>
            <a:xfrm>
              <a:off x="2688735" y="3911580"/>
              <a:ext cx="281703" cy="281703"/>
              <a:chOff x="1852671" y="3304169"/>
              <a:chExt cx="239421" cy="239421"/>
            </a:xfrm>
          </p:grpSpPr>
          <p:grpSp>
            <p:nvGrpSpPr>
              <p:cNvPr id="1295" name="Google Shape;1295;p7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1296" name="Google Shape;1296;p7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7" name="Google Shape;1297;p7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98" name="Google Shape;1298;p7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79"/>
            <p:cNvGrpSpPr/>
            <p:nvPr/>
          </p:nvGrpSpPr>
          <p:grpSpPr>
            <a:xfrm>
              <a:off x="2250286" y="4967996"/>
              <a:ext cx="281703" cy="281703"/>
              <a:chOff x="1852671" y="3304169"/>
              <a:chExt cx="239421" cy="239421"/>
            </a:xfrm>
          </p:grpSpPr>
          <p:grpSp>
            <p:nvGrpSpPr>
              <p:cNvPr id="1300" name="Google Shape;1300;p7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1301" name="Google Shape;1301;p7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7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3" name="Google Shape;1303;p7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04" name="Google Shape;1304;p79"/>
          <p:cNvSpPr txBox="1"/>
          <p:nvPr/>
        </p:nvSpPr>
        <p:spPr>
          <a:xfrm>
            <a:off x="1133216" y="512620"/>
            <a:ext cx="3749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TESTING CORE COMPETENCIES</a:t>
            </a:r>
            <a:endParaRPr sz="1100"/>
          </a:p>
        </p:txBody>
      </p:sp>
      <p:grpSp>
        <p:nvGrpSpPr>
          <p:cNvPr id="1305" name="Google Shape;1305;p79"/>
          <p:cNvGrpSpPr/>
          <p:nvPr/>
        </p:nvGrpSpPr>
        <p:grpSpPr>
          <a:xfrm>
            <a:off x="-18533" y="2103616"/>
            <a:ext cx="1811925" cy="1811925"/>
            <a:chOff x="-24711" y="2804821"/>
            <a:chExt cx="2415900" cy="2415900"/>
          </a:xfrm>
        </p:grpSpPr>
        <p:grpSp>
          <p:nvGrpSpPr>
            <p:cNvPr id="1306" name="Google Shape;1306;p79"/>
            <p:cNvGrpSpPr/>
            <p:nvPr/>
          </p:nvGrpSpPr>
          <p:grpSpPr>
            <a:xfrm>
              <a:off x="-24711" y="2804821"/>
              <a:ext cx="2415900" cy="2415900"/>
              <a:chOff x="2113372" y="2210656"/>
              <a:chExt cx="2415900" cy="2415900"/>
            </a:xfrm>
          </p:grpSpPr>
          <p:sp>
            <p:nvSpPr>
              <p:cNvPr id="1307" name="Google Shape;1307;p79"/>
              <p:cNvSpPr/>
              <p:nvPr/>
            </p:nvSpPr>
            <p:spPr>
              <a:xfrm>
                <a:off x="2113372" y="2210656"/>
                <a:ext cx="2415900" cy="2415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55600" rotWithShape="0" algn="tl" dir="2700000" dist="1778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79"/>
              <p:cNvSpPr/>
              <p:nvPr/>
            </p:nvSpPr>
            <p:spPr>
              <a:xfrm>
                <a:off x="2113372" y="2210656"/>
                <a:ext cx="2415900" cy="2415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52400" rotWithShape="0" algn="br" dir="13500000" dist="1397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9" name="Google Shape;1309;p79"/>
            <p:cNvSpPr txBox="1"/>
            <p:nvPr/>
          </p:nvSpPr>
          <p:spPr>
            <a:xfrm>
              <a:off x="583052" y="3854373"/>
              <a:ext cx="12474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CRITERIA</a:t>
              </a:r>
              <a:endParaRPr sz="1100"/>
            </a:p>
          </p:txBody>
        </p:sp>
      </p:grpSp>
      <p:grpSp>
        <p:nvGrpSpPr>
          <p:cNvPr id="1310" name="Google Shape;1310;p79"/>
          <p:cNvGrpSpPr/>
          <p:nvPr/>
        </p:nvGrpSpPr>
        <p:grpSpPr>
          <a:xfrm>
            <a:off x="1987173" y="1367817"/>
            <a:ext cx="886798" cy="886798"/>
            <a:chOff x="2649564" y="1606110"/>
            <a:chExt cx="1182397" cy="1182397"/>
          </a:xfrm>
        </p:grpSpPr>
        <p:grpSp>
          <p:nvGrpSpPr>
            <p:cNvPr id="1311" name="Google Shape;1311;p79"/>
            <p:cNvGrpSpPr/>
            <p:nvPr/>
          </p:nvGrpSpPr>
          <p:grpSpPr>
            <a:xfrm>
              <a:off x="2649564" y="1606110"/>
              <a:ext cx="1182397" cy="1182397"/>
              <a:chOff x="7349505" y="606851"/>
              <a:chExt cx="1211100" cy="1211100"/>
            </a:xfrm>
          </p:grpSpPr>
          <p:sp>
            <p:nvSpPr>
              <p:cNvPr id="1312" name="Google Shape;1312;p7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7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4" name="Google Shape;1314;p79"/>
            <p:cNvSpPr txBox="1"/>
            <p:nvPr/>
          </p:nvSpPr>
          <p:spPr>
            <a:xfrm>
              <a:off x="3027745" y="1868462"/>
              <a:ext cx="3288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100"/>
            </a:p>
          </p:txBody>
        </p:sp>
      </p:grpSp>
      <p:grpSp>
        <p:nvGrpSpPr>
          <p:cNvPr id="1315" name="Google Shape;1315;p79"/>
          <p:cNvGrpSpPr/>
          <p:nvPr/>
        </p:nvGrpSpPr>
        <p:grpSpPr>
          <a:xfrm>
            <a:off x="2430603" y="2580546"/>
            <a:ext cx="886798" cy="886798"/>
            <a:chOff x="3240805" y="3223081"/>
            <a:chExt cx="1182397" cy="1182397"/>
          </a:xfrm>
        </p:grpSpPr>
        <p:grpSp>
          <p:nvGrpSpPr>
            <p:cNvPr id="1316" name="Google Shape;1316;p79"/>
            <p:cNvGrpSpPr/>
            <p:nvPr/>
          </p:nvGrpSpPr>
          <p:grpSpPr>
            <a:xfrm>
              <a:off x="3240805" y="3223081"/>
              <a:ext cx="1182397" cy="1182397"/>
              <a:chOff x="7349505" y="606851"/>
              <a:chExt cx="1211100" cy="1211100"/>
            </a:xfrm>
          </p:grpSpPr>
          <p:sp>
            <p:nvSpPr>
              <p:cNvPr id="1317" name="Google Shape;1317;p7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7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9" name="Google Shape;1319;p79"/>
            <p:cNvSpPr txBox="1"/>
            <p:nvPr/>
          </p:nvSpPr>
          <p:spPr>
            <a:xfrm>
              <a:off x="3627679" y="3493033"/>
              <a:ext cx="4428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100"/>
            </a:p>
          </p:txBody>
        </p:sp>
      </p:grpSp>
      <p:grpSp>
        <p:nvGrpSpPr>
          <p:cNvPr id="1320" name="Google Shape;1320;p79"/>
          <p:cNvGrpSpPr/>
          <p:nvPr/>
        </p:nvGrpSpPr>
        <p:grpSpPr>
          <a:xfrm>
            <a:off x="1988511" y="3743997"/>
            <a:ext cx="886798" cy="886798"/>
            <a:chOff x="2651348" y="4774349"/>
            <a:chExt cx="1182397" cy="1182397"/>
          </a:xfrm>
        </p:grpSpPr>
        <p:grpSp>
          <p:nvGrpSpPr>
            <p:cNvPr id="1321" name="Google Shape;1321;p79"/>
            <p:cNvGrpSpPr/>
            <p:nvPr/>
          </p:nvGrpSpPr>
          <p:grpSpPr>
            <a:xfrm>
              <a:off x="2651348" y="4774349"/>
              <a:ext cx="1182397" cy="1182397"/>
              <a:chOff x="7349505" y="606851"/>
              <a:chExt cx="1211100" cy="1211100"/>
            </a:xfrm>
          </p:grpSpPr>
          <p:sp>
            <p:nvSpPr>
              <p:cNvPr id="1322" name="Google Shape;1322;p7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7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4" name="Google Shape;1324;p79"/>
            <p:cNvSpPr txBox="1"/>
            <p:nvPr/>
          </p:nvSpPr>
          <p:spPr>
            <a:xfrm>
              <a:off x="3027687" y="5050148"/>
              <a:ext cx="4491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100"/>
            </a:p>
          </p:txBody>
        </p:sp>
      </p:grpSp>
      <p:sp>
        <p:nvSpPr>
          <p:cNvPr id="1325" name="Google Shape;1325;p79"/>
          <p:cNvSpPr txBox="1"/>
          <p:nvPr/>
        </p:nvSpPr>
        <p:spPr>
          <a:xfrm>
            <a:off x="2996862" y="1737395"/>
            <a:ext cx="18036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Does it provide customer benefits?</a:t>
            </a:r>
            <a:endParaRPr sz="1100"/>
          </a:p>
        </p:txBody>
      </p:sp>
      <p:sp>
        <p:nvSpPr>
          <p:cNvPr id="1326" name="Google Shape;1326;p79"/>
          <p:cNvSpPr txBox="1"/>
          <p:nvPr/>
        </p:nvSpPr>
        <p:spPr>
          <a:xfrm>
            <a:off x="3449510" y="2925233"/>
            <a:ext cx="12156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Is it difficult to imitate?</a:t>
            </a:r>
            <a:endParaRPr sz="1100"/>
          </a:p>
        </p:txBody>
      </p:sp>
      <p:sp>
        <p:nvSpPr>
          <p:cNvPr id="1327" name="Google Shape;1327;p79"/>
          <p:cNvSpPr txBox="1"/>
          <p:nvPr/>
        </p:nvSpPr>
        <p:spPr>
          <a:xfrm>
            <a:off x="2996861" y="4116166"/>
            <a:ext cx="1468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Can it be leveraged widely?</a:t>
            </a:r>
            <a:endParaRPr sz="1100"/>
          </a:p>
        </p:txBody>
      </p:sp>
      <p:grpSp>
        <p:nvGrpSpPr>
          <p:cNvPr id="1328" name="Google Shape;1328;p79"/>
          <p:cNvGrpSpPr/>
          <p:nvPr/>
        </p:nvGrpSpPr>
        <p:grpSpPr>
          <a:xfrm>
            <a:off x="7548168" y="-86459"/>
            <a:ext cx="982063" cy="5310631"/>
            <a:chOff x="2113372" y="2210656"/>
            <a:chExt cx="2415900" cy="2415900"/>
          </a:xfrm>
        </p:grpSpPr>
        <p:sp>
          <p:nvSpPr>
            <p:cNvPr id="1329" name="Google Shape;1329;p79"/>
            <p:cNvSpPr/>
            <p:nvPr/>
          </p:nvSpPr>
          <p:spPr>
            <a:xfrm>
              <a:off x="2113372" y="2210656"/>
              <a:ext cx="2415900" cy="241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55600" rotWithShape="0" algn="tl" dir="2700000" dist="1778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79"/>
            <p:cNvSpPr/>
            <p:nvPr/>
          </p:nvSpPr>
          <p:spPr>
            <a:xfrm>
              <a:off x="2113372" y="2210656"/>
              <a:ext cx="2415900" cy="241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152400" rotWithShape="0" algn="br" dir="13500000" dist="1397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79"/>
          <p:cNvGrpSpPr/>
          <p:nvPr/>
        </p:nvGrpSpPr>
        <p:grpSpPr>
          <a:xfrm>
            <a:off x="6391045" y="-86459"/>
            <a:ext cx="982063" cy="5310631"/>
            <a:chOff x="2113372" y="2210656"/>
            <a:chExt cx="2415900" cy="2415900"/>
          </a:xfrm>
        </p:grpSpPr>
        <p:sp>
          <p:nvSpPr>
            <p:cNvPr id="1332" name="Google Shape;1332;p79"/>
            <p:cNvSpPr/>
            <p:nvPr/>
          </p:nvSpPr>
          <p:spPr>
            <a:xfrm>
              <a:off x="2113372" y="2210656"/>
              <a:ext cx="2415900" cy="241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55600" rotWithShape="0" algn="tl" dir="2700000" dist="1778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79"/>
            <p:cNvSpPr/>
            <p:nvPr/>
          </p:nvSpPr>
          <p:spPr>
            <a:xfrm>
              <a:off x="2113372" y="2210656"/>
              <a:ext cx="2415900" cy="241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152400" rotWithShape="0" algn="br" dir="13500000" dist="1397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79"/>
          <p:cNvGrpSpPr/>
          <p:nvPr/>
        </p:nvGrpSpPr>
        <p:grpSpPr>
          <a:xfrm>
            <a:off x="5233923" y="-86459"/>
            <a:ext cx="982063" cy="5310631"/>
            <a:chOff x="2113372" y="2210656"/>
            <a:chExt cx="2415900" cy="2415900"/>
          </a:xfrm>
        </p:grpSpPr>
        <p:sp>
          <p:nvSpPr>
            <p:cNvPr id="1335" name="Google Shape;1335;p79"/>
            <p:cNvSpPr/>
            <p:nvPr/>
          </p:nvSpPr>
          <p:spPr>
            <a:xfrm>
              <a:off x="2113372" y="2210656"/>
              <a:ext cx="2415900" cy="241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55600" rotWithShape="0" algn="tl" dir="2700000" dist="1778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79"/>
            <p:cNvSpPr/>
            <p:nvPr/>
          </p:nvSpPr>
          <p:spPr>
            <a:xfrm>
              <a:off x="2113372" y="2210656"/>
              <a:ext cx="2415900" cy="241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152400" rotWithShape="0" algn="br" dir="13500000" dist="1397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79"/>
          <p:cNvGrpSpPr/>
          <p:nvPr/>
        </p:nvGrpSpPr>
        <p:grpSpPr>
          <a:xfrm>
            <a:off x="5230346" y="2199611"/>
            <a:ext cx="3915189" cy="405645"/>
            <a:chOff x="6973795" y="2932814"/>
            <a:chExt cx="5220252" cy="540860"/>
          </a:xfrm>
        </p:grpSpPr>
        <p:sp>
          <p:nvSpPr>
            <p:cNvPr id="1338" name="Google Shape;1338;p79"/>
            <p:cNvSpPr/>
            <p:nvPr/>
          </p:nvSpPr>
          <p:spPr>
            <a:xfrm>
              <a:off x="6973795" y="2932814"/>
              <a:ext cx="5212200" cy="72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79"/>
            <p:cNvSpPr/>
            <p:nvPr/>
          </p:nvSpPr>
          <p:spPr>
            <a:xfrm>
              <a:off x="6981848" y="3401674"/>
              <a:ext cx="5212200" cy="72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79"/>
          <p:cNvGrpSpPr/>
          <p:nvPr/>
        </p:nvGrpSpPr>
        <p:grpSpPr>
          <a:xfrm>
            <a:off x="5232792" y="3383026"/>
            <a:ext cx="3916338" cy="1252048"/>
            <a:chOff x="6977056" y="4510702"/>
            <a:chExt cx="5221784" cy="1669397"/>
          </a:xfrm>
        </p:grpSpPr>
        <p:sp>
          <p:nvSpPr>
            <p:cNvPr id="1341" name="Google Shape;1341;p79"/>
            <p:cNvSpPr/>
            <p:nvPr/>
          </p:nvSpPr>
          <p:spPr>
            <a:xfrm>
              <a:off x="6977056" y="4510702"/>
              <a:ext cx="5212200" cy="72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79"/>
            <p:cNvSpPr/>
            <p:nvPr/>
          </p:nvSpPr>
          <p:spPr>
            <a:xfrm>
              <a:off x="6986640" y="4999071"/>
              <a:ext cx="5212200" cy="72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79"/>
            <p:cNvSpPr/>
            <p:nvPr/>
          </p:nvSpPr>
          <p:spPr>
            <a:xfrm>
              <a:off x="6981848" y="6108099"/>
              <a:ext cx="5212200" cy="72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79"/>
          <p:cNvGrpSpPr/>
          <p:nvPr/>
        </p:nvGrpSpPr>
        <p:grpSpPr>
          <a:xfrm>
            <a:off x="5233940" y="1043194"/>
            <a:ext cx="3911596" cy="378645"/>
            <a:chOff x="6978587" y="1390926"/>
            <a:chExt cx="5215461" cy="504860"/>
          </a:xfrm>
        </p:grpSpPr>
        <p:sp>
          <p:nvSpPr>
            <p:cNvPr id="1345" name="Google Shape;1345;p79"/>
            <p:cNvSpPr/>
            <p:nvPr/>
          </p:nvSpPr>
          <p:spPr>
            <a:xfrm>
              <a:off x="6978587" y="1823786"/>
              <a:ext cx="5212200" cy="72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79"/>
            <p:cNvSpPr/>
            <p:nvPr/>
          </p:nvSpPr>
          <p:spPr>
            <a:xfrm>
              <a:off x="6981848" y="1390926"/>
              <a:ext cx="5212200" cy="72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ACB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79"/>
          <p:cNvGrpSpPr/>
          <p:nvPr/>
        </p:nvGrpSpPr>
        <p:grpSpPr>
          <a:xfrm>
            <a:off x="5302243" y="1140184"/>
            <a:ext cx="3159570" cy="315909"/>
            <a:chOff x="7069657" y="1520245"/>
            <a:chExt cx="4212760" cy="421212"/>
          </a:xfrm>
        </p:grpSpPr>
        <p:sp>
          <p:nvSpPr>
            <p:cNvPr id="1348" name="Google Shape;1348;p79"/>
            <p:cNvSpPr txBox="1"/>
            <p:nvPr/>
          </p:nvSpPr>
          <p:spPr>
            <a:xfrm>
              <a:off x="7069657" y="1520245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1</a:t>
              </a:r>
              <a:endParaRPr sz="1100"/>
            </a:p>
          </p:txBody>
        </p:sp>
        <p:sp>
          <p:nvSpPr>
            <p:cNvPr id="1349" name="Google Shape;1349;p79"/>
            <p:cNvSpPr txBox="1"/>
            <p:nvPr/>
          </p:nvSpPr>
          <p:spPr>
            <a:xfrm>
              <a:off x="8612487" y="1520245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2</a:t>
              </a:r>
              <a:endParaRPr sz="1100"/>
            </a:p>
          </p:txBody>
        </p:sp>
        <p:sp>
          <p:nvSpPr>
            <p:cNvPr id="1350" name="Google Shape;1350;p79"/>
            <p:cNvSpPr txBox="1"/>
            <p:nvPr/>
          </p:nvSpPr>
          <p:spPr>
            <a:xfrm>
              <a:off x="10155317" y="1520857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3</a:t>
              </a:r>
              <a:endParaRPr sz="1100"/>
            </a:p>
          </p:txBody>
        </p:sp>
      </p:grpSp>
      <p:grpSp>
        <p:nvGrpSpPr>
          <p:cNvPr id="1351" name="Google Shape;1351;p79"/>
          <p:cNvGrpSpPr/>
          <p:nvPr/>
        </p:nvGrpSpPr>
        <p:grpSpPr>
          <a:xfrm>
            <a:off x="5302243" y="2303456"/>
            <a:ext cx="3159570" cy="315909"/>
            <a:chOff x="7069657" y="1520245"/>
            <a:chExt cx="4212760" cy="421212"/>
          </a:xfrm>
        </p:grpSpPr>
        <p:sp>
          <p:nvSpPr>
            <p:cNvPr id="1352" name="Google Shape;1352;p79"/>
            <p:cNvSpPr txBox="1"/>
            <p:nvPr/>
          </p:nvSpPr>
          <p:spPr>
            <a:xfrm>
              <a:off x="7069657" y="1520245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1</a:t>
              </a:r>
              <a:endParaRPr sz="1100"/>
            </a:p>
          </p:txBody>
        </p:sp>
        <p:sp>
          <p:nvSpPr>
            <p:cNvPr id="1353" name="Google Shape;1353;p79"/>
            <p:cNvSpPr txBox="1"/>
            <p:nvPr/>
          </p:nvSpPr>
          <p:spPr>
            <a:xfrm>
              <a:off x="8612487" y="1520245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2</a:t>
              </a:r>
              <a:endParaRPr sz="1100"/>
            </a:p>
          </p:txBody>
        </p:sp>
        <p:sp>
          <p:nvSpPr>
            <p:cNvPr id="1354" name="Google Shape;1354;p79"/>
            <p:cNvSpPr txBox="1"/>
            <p:nvPr/>
          </p:nvSpPr>
          <p:spPr>
            <a:xfrm>
              <a:off x="10155317" y="1520857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3</a:t>
              </a:r>
              <a:endParaRPr sz="1100"/>
            </a:p>
          </p:txBody>
        </p:sp>
      </p:grpSp>
      <p:grpSp>
        <p:nvGrpSpPr>
          <p:cNvPr id="1355" name="Google Shape;1355;p79"/>
          <p:cNvGrpSpPr/>
          <p:nvPr/>
        </p:nvGrpSpPr>
        <p:grpSpPr>
          <a:xfrm>
            <a:off x="5302243" y="3500603"/>
            <a:ext cx="3159570" cy="315909"/>
            <a:chOff x="7069657" y="1520245"/>
            <a:chExt cx="4212760" cy="421212"/>
          </a:xfrm>
        </p:grpSpPr>
        <p:sp>
          <p:nvSpPr>
            <p:cNvPr id="1356" name="Google Shape;1356;p79"/>
            <p:cNvSpPr txBox="1"/>
            <p:nvPr/>
          </p:nvSpPr>
          <p:spPr>
            <a:xfrm>
              <a:off x="7069657" y="1520245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1</a:t>
              </a:r>
              <a:endParaRPr sz="1100"/>
            </a:p>
          </p:txBody>
        </p:sp>
        <p:sp>
          <p:nvSpPr>
            <p:cNvPr id="1357" name="Google Shape;1357;p79"/>
            <p:cNvSpPr txBox="1"/>
            <p:nvPr/>
          </p:nvSpPr>
          <p:spPr>
            <a:xfrm>
              <a:off x="8612487" y="1520245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2</a:t>
              </a:r>
              <a:endParaRPr sz="1100"/>
            </a:p>
          </p:txBody>
        </p:sp>
        <p:sp>
          <p:nvSpPr>
            <p:cNvPr id="1358" name="Google Shape;1358;p79"/>
            <p:cNvSpPr txBox="1"/>
            <p:nvPr/>
          </p:nvSpPr>
          <p:spPr>
            <a:xfrm>
              <a:off x="10155317" y="1520857"/>
              <a:ext cx="11271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Competency 3</a:t>
              </a:r>
              <a:endParaRPr sz="1100"/>
            </a:p>
          </p:txBody>
        </p:sp>
      </p:grpSp>
      <p:sp>
        <p:nvSpPr>
          <p:cNvPr id="1359" name="Google Shape;1359;p79"/>
          <p:cNvSpPr/>
          <p:nvPr/>
        </p:nvSpPr>
        <p:spPr>
          <a:xfrm>
            <a:off x="5633248" y="1740974"/>
            <a:ext cx="184001" cy="184001"/>
          </a:xfrm>
          <a:custGeom>
            <a:rect b="b" l="l" r="r" t="t"/>
            <a:pathLst>
              <a:path extrusionOk="0" h="152" w="152">
                <a:moveTo>
                  <a:pt x="82" y="76"/>
                </a:moveTo>
                <a:cubicBezTo>
                  <a:pt x="151" y="7"/>
                  <a:pt x="151" y="7"/>
                  <a:pt x="151" y="7"/>
                </a:cubicBezTo>
                <a:cubicBezTo>
                  <a:pt x="152" y="6"/>
                  <a:pt x="152" y="5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147" y="0"/>
                  <a:pt x="146" y="0"/>
                  <a:pt x="145" y="1"/>
                </a:cubicBezTo>
                <a:cubicBezTo>
                  <a:pt x="76" y="70"/>
                  <a:pt x="76" y="70"/>
                  <a:pt x="76" y="70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6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2" y="7"/>
                </a:cubicBezTo>
                <a:cubicBezTo>
                  <a:pt x="70" y="76"/>
                  <a:pt x="70" y="76"/>
                  <a:pt x="70" y="76"/>
                </a:cubicBezTo>
                <a:cubicBezTo>
                  <a:pt x="2" y="144"/>
                  <a:pt x="2" y="144"/>
                  <a:pt x="2" y="144"/>
                </a:cubicBezTo>
                <a:cubicBezTo>
                  <a:pt x="1" y="145"/>
                  <a:pt x="0" y="146"/>
                  <a:pt x="0" y="147"/>
                </a:cubicBezTo>
                <a:cubicBezTo>
                  <a:pt x="0" y="150"/>
                  <a:pt x="2" y="152"/>
                  <a:pt x="5" y="152"/>
                </a:cubicBezTo>
                <a:cubicBezTo>
                  <a:pt x="6" y="152"/>
                  <a:pt x="7" y="151"/>
                  <a:pt x="7" y="150"/>
                </a:cubicBezTo>
                <a:cubicBezTo>
                  <a:pt x="76" y="82"/>
                  <a:pt x="76" y="82"/>
                  <a:pt x="76" y="82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1"/>
                  <a:pt x="147" y="152"/>
                  <a:pt x="148" y="152"/>
                </a:cubicBezTo>
                <a:cubicBezTo>
                  <a:pt x="150" y="152"/>
                  <a:pt x="152" y="150"/>
                  <a:pt x="152" y="147"/>
                </a:cubicBezTo>
                <a:cubicBezTo>
                  <a:pt x="152" y="146"/>
                  <a:pt x="152" y="145"/>
                  <a:pt x="151" y="144"/>
                </a:cubicBezTo>
                <a:lnTo>
                  <a:pt x="82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79"/>
          <p:cNvSpPr/>
          <p:nvPr/>
        </p:nvSpPr>
        <p:spPr>
          <a:xfrm>
            <a:off x="6771819" y="1745183"/>
            <a:ext cx="237102" cy="162523"/>
          </a:xfrm>
          <a:custGeom>
            <a:rect b="b" l="l" r="r" t="t"/>
            <a:pathLst>
              <a:path extrusionOk="0" h="127" w="185">
                <a:moveTo>
                  <a:pt x="185" y="5"/>
                </a:moveTo>
                <a:cubicBezTo>
                  <a:pt x="185" y="2"/>
                  <a:pt x="183" y="0"/>
                  <a:pt x="181" y="0"/>
                </a:cubicBezTo>
                <a:cubicBezTo>
                  <a:pt x="180" y="0"/>
                  <a:pt x="179" y="1"/>
                  <a:pt x="178" y="2"/>
                </a:cubicBezTo>
                <a:cubicBezTo>
                  <a:pt x="178" y="2"/>
                  <a:pt x="178" y="2"/>
                  <a:pt x="178" y="2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6"/>
                  <a:pt x="5" y="55"/>
                  <a:pt x="4" y="55"/>
                </a:cubicBezTo>
                <a:cubicBezTo>
                  <a:pt x="2" y="55"/>
                  <a:pt x="0" y="57"/>
                  <a:pt x="0" y="59"/>
                </a:cubicBezTo>
                <a:cubicBezTo>
                  <a:pt x="0" y="61"/>
                  <a:pt x="0" y="62"/>
                  <a:pt x="1" y="6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5" y="127"/>
                  <a:pt x="66" y="127"/>
                  <a:pt x="67" y="127"/>
                </a:cubicBezTo>
                <a:cubicBezTo>
                  <a:pt x="68" y="127"/>
                  <a:pt x="69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184" y="8"/>
                  <a:pt x="184" y="8"/>
                  <a:pt x="184" y="8"/>
                </a:cubicBezTo>
                <a:cubicBezTo>
                  <a:pt x="184" y="8"/>
                  <a:pt x="184" y="8"/>
                  <a:pt x="184" y="8"/>
                </a:cubicBezTo>
                <a:cubicBezTo>
                  <a:pt x="185" y="7"/>
                  <a:pt x="185" y="6"/>
                  <a:pt x="185" y="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9000">
                <a:schemeClr val="accent3"/>
              </a:gs>
              <a:gs pos="88000">
                <a:schemeClr val="accent4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79"/>
          <p:cNvSpPr/>
          <p:nvPr/>
        </p:nvSpPr>
        <p:spPr>
          <a:xfrm>
            <a:off x="6796868" y="2947651"/>
            <a:ext cx="184001" cy="184001"/>
          </a:xfrm>
          <a:custGeom>
            <a:rect b="b" l="l" r="r" t="t"/>
            <a:pathLst>
              <a:path extrusionOk="0" h="152" w="152">
                <a:moveTo>
                  <a:pt x="82" y="76"/>
                </a:moveTo>
                <a:cubicBezTo>
                  <a:pt x="151" y="7"/>
                  <a:pt x="151" y="7"/>
                  <a:pt x="151" y="7"/>
                </a:cubicBezTo>
                <a:cubicBezTo>
                  <a:pt x="152" y="6"/>
                  <a:pt x="152" y="5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147" y="0"/>
                  <a:pt x="146" y="0"/>
                  <a:pt x="145" y="1"/>
                </a:cubicBezTo>
                <a:cubicBezTo>
                  <a:pt x="76" y="70"/>
                  <a:pt x="76" y="70"/>
                  <a:pt x="76" y="70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6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2" y="7"/>
                </a:cubicBezTo>
                <a:cubicBezTo>
                  <a:pt x="70" y="76"/>
                  <a:pt x="70" y="76"/>
                  <a:pt x="70" y="76"/>
                </a:cubicBezTo>
                <a:cubicBezTo>
                  <a:pt x="2" y="144"/>
                  <a:pt x="2" y="144"/>
                  <a:pt x="2" y="144"/>
                </a:cubicBezTo>
                <a:cubicBezTo>
                  <a:pt x="1" y="145"/>
                  <a:pt x="0" y="146"/>
                  <a:pt x="0" y="147"/>
                </a:cubicBezTo>
                <a:cubicBezTo>
                  <a:pt x="0" y="150"/>
                  <a:pt x="2" y="152"/>
                  <a:pt x="5" y="152"/>
                </a:cubicBezTo>
                <a:cubicBezTo>
                  <a:pt x="6" y="152"/>
                  <a:pt x="7" y="151"/>
                  <a:pt x="7" y="150"/>
                </a:cubicBezTo>
                <a:cubicBezTo>
                  <a:pt x="76" y="82"/>
                  <a:pt x="76" y="82"/>
                  <a:pt x="76" y="82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1"/>
                  <a:pt x="147" y="152"/>
                  <a:pt x="148" y="152"/>
                </a:cubicBezTo>
                <a:cubicBezTo>
                  <a:pt x="150" y="152"/>
                  <a:pt x="152" y="150"/>
                  <a:pt x="152" y="147"/>
                </a:cubicBezTo>
                <a:cubicBezTo>
                  <a:pt x="152" y="146"/>
                  <a:pt x="152" y="145"/>
                  <a:pt x="151" y="144"/>
                </a:cubicBezTo>
                <a:lnTo>
                  <a:pt x="82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79"/>
          <p:cNvSpPr/>
          <p:nvPr/>
        </p:nvSpPr>
        <p:spPr>
          <a:xfrm>
            <a:off x="6795480" y="4098487"/>
            <a:ext cx="184001" cy="184001"/>
          </a:xfrm>
          <a:custGeom>
            <a:rect b="b" l="l" r="r" t="t"/>
            <a:pathLst>
              <a:path extrusionOk="0" h="152" w="152">
                <a:moveTo>
                  <a:pt x="82" y="76"/>
                </a:moveTo>
                <a:cubicBezTo>
                  <a:pt x="151" y="7"/>
                  <a:pt x="151" y="7"/>
                  <a:pt x="151" y="7"/>
                </a:cubicBezTo>
                <a:cubicBezTo>
                  <a:pt x="152" y="6"/>
                  <a:pt x="152" y="5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147" y="0"/>
                  <a:pt x="146" y="0"/>
                  <a:pt x="145" y="1"/>
                </a:cubicBezTo>
                <a:cubicBezTo>
                  <a:pt x="76" y="70"/>
                  <a:pt x="76" y="70"/>
                  <a:pt x="76" y="70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6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2" y="7"/>
                </a:cubicBezTo>
                <a:cubicBezTo>
                  <a:pt x="70" y="76"/>
                  <a:pt x="70" y="76"/>
                  <a:pt x="70" y="76"/>
                </a:cubicBezTo>
                <a:cubicBezTo>
                  <a:pt x="2" y="144"/>
                  <a:pt x="2" y="144"/>
                  <a:pt x="2" y="144"/>
                </a:cubicBezTo>
                <a:cubicBezTo>
                  <a:pt x="1" y="145"/>
                  <a:pt x="0" y="146"/>
                  <a:pt x="0" y="147"/>
                </a:cubicBezTo>
                <a:cubicBezTo>
                  <a:pt x="0" y="150"/>
                  <a:pt x="2" y="152"/>
                  <a:pt x="5" y="152"/>
                </a:cubicBezTo>
                <a:cubicBezTo>
                  <a:pt x="6" y="152"/>
                  <a:pt x="7" y="151"/>
                  <a:pt x="7" y="150"/>
                </a:cubicBezTo>
                <a:cubicBezTo>
                  <a:pt x="76" y="82"/>
                  <a:pt x="76" y="82"/>
                  <a:pt x="76" y="82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1"/>
                  <a:pt x="147" y="152"/>
                  <a:pt x="148" y="152"/>
                </a:cubicBezTo>
                <a:cubicBezTo>
                  <a:pt x="150" y="152"/>
                  <a:pt x="152" y="150"/>
                  <a:pt x="152" y="147"/>
                </a:cubicBezTo>
                <a:cubicBezTo>
                  <a:pt x="152" y="146"/>
                  <a:pt x="152" y="145"/>
                  <a:pt x="151" y="144"/>
                </a:cubicBezTo>
                <a:lnTo>
                  <a:pt x="82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79"/>
          <p:cNvSpPr/>
          <p:nvPr/>
        </p:nvSpPr>
        <p:spPr>
          <a:xfrm>
            <a:off x="7933005" y="2935600"/>
            <a:ext cx="237102" cy="162523"/>
          </a:xfrm>
          <a:custGeom>
            <a:rect b="b" l="l" r="r" t="t"/>
            <a:pathLst>
              <a:path extrusionOk="0" h="127" w="185">
                <a:moveTo>
                  <a:pt x="185" y="5"/>
                </a:moveTo>
                <a:cubicBezTo>
                  <a:pt x="185" y="2"/>
                  <a:pt x="183" y="0"/>
                  <a:pt x="181" y="0"/>
                </a:cubicBezTo>
                <a:cubicBezTo>
                  <a:pt x="180" y="0"/>
                  <a:pt x="179" y="1"/>
                  <a:pt x="178" y="2"/>
                </a:cubicBezTo>
                <a:cubicBezTo>
                  <a:pt x="178" y="2"/>
                  <a:pt x="178" y="2"/>
                  <a:pt x="178" y="2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6"/>
                  <a:pt x="5" y="55"/>
                  <a:pt x="4" y="55"/>
                </a:cubicBezTo>
                <a:cubicBezTo>
                  <a:pt x="2" y="55"/>
                  <a:pt x="0" y="57"/>
                  <a:pt x="0" y="59"/>
                </a:cubicBezTo>
                <a:cubicBezTo>
                  <a:pt x="0" y="61"/>
                  <a:pt x="0" y="62"/>
                  <a:pt x="1" y="6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5" y="127"/>
                  <a:pt x="66" y="127"/>
                  <a:pt x="67" y="127"/>
                </a:cubicBezTo>
                <a:cubicBezTo>
                  <a:pt x="68" y="127"/>
                  <a:pt x="69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184" y="8"/>
                  <a:pt x="184" y="8"/>
                  <a:pt x="184" y="8"/>
                </a:cubicBezTo>
                <a:cubicBezTo>
                  <a:pt x="184" y="8"/>
                  <a:pt x="184" y="8"/>
                  <a:pt x="184" y="8"/>
                </a:cubicBezTo>
                <a:cubicBezTo>
                  <a:pt x="185" y="7"/>
                  <a:pt x="185" y="6"/>
                  <a:pt x="185" y="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9000">
                <a:schemeClr val="accent3"/>
              </a:gs>
              <a:gs pos="88000">
                <a:schemeClr val="accent4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79"/>
          <p:cNvSpPr/>
          <p:nvPr/>
        </p:nvSpPr>
        <p:spPr>
          <a:xfrm>
            <a:off x="5615843" y="4100511"/>
            <a:ext cx="237102" cy="162523"/>
          </a:xfrm>
          <a:custGeom>
            <a:rect b="b" l="l" r="r" t="t"/>
            <a:pathLst>
              <a:path extrusionOk="0" h="127" w="185">
                <a:moveTo>
                  <a:pt x="185" y="5"/>
                </a:moveTo>
                <a:cubicBezTo>
                  <a:pt x="185" y="2"/>
                  <a:pt x="183" y="0"/>
                  <a:pt x="181" y="0"/>
                </a:cubicBezTo>
                <a:cubicBezTo>
                  <a:pt x="180" y="0"/>
                  <a:pt x="179" y="1"/>
                  <a:pt x="178" y="2"/>
                </a:cubicBezTo>
                <a:cubicBezTo>
                  <a:pt x="178" y="2"/>
                  <a:pt x="178" y="2"/>
                  <a:pt x="178" y="2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6"/>
                  <a:pt x="5" y="55"/>
                  <a:pt x="4" y="55"/>
                </a:cubicBezTo>
                <a:cubicBezTo>
                  <a:pt x="2" y="55"/>
                  <a:pt x="0" y="57"/>
                  <a:pt x="0" y="59"/>
                </a:cubicBezTo>
                <a:cubicBezTo>
                  <a:pt x="0" y="61"/>
                  <a:pt x="0" y="62"/>
                  <a:pt x="1" y="6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5" y="127"/>
                  <a:pt x="66" y="127"/>
                  <a:pt x="67" y="127"/>
                </a:cubicBezTo>
                <a:cubicBezTo>
                  <a:pt x="68" y="127"/>
                  <a:pt x="69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184" y="8"/>
                  <a:pt x="184" y="8"/>
                  <a:pt x="184" y="8"/>
                </a:cubicBezTo>
                <a:cubicBezTo>
                  <a:pt x="184" y="8"/>
                  <a:pt x="184" y="8"/>
                  <a:pt x="184" y="8"/>
                </a:cubicBezTo>
                <a:cubicBezTo>
                  <a:pt x="185" y="7"/>
                  <a:pt x="185" y="6"/>
                  <a:pt x="185" y="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9000">
                <a:schemeClr val="accent3"/>
              </a:gs>
              <a:gs pos="88000">
                <a:schemeClr val="accent4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79"/>
          <p:cNvSpPr/>
          <p:nvPr/>
        </p:nvSpPr>
        <p:spPr>
          <a:xfrm>
            <a:off x="5615843" y="2936768"/>
            <a:ext cx="237102" cy="162523"/>
          </a:xfrm>
          <a:custGeom>
            <a:rect b="b" l="l" r="r" t="t"/>
            <a:pathLst>
              <a:path extrusionOk="0" h="127" w="185">
                <a:moveTo>
                  <a:pt x="185" y="5"/>
                </a:moveTo>
                <a:cubicBezTo>
                  <a:pt x="185" y="2"/>
                  <a:pt x="183" y="0"/>
                  <a:pt x="181" y="0"/>
                </a:cubicBezTo>
                <a:cubicBezTo>
                  <a:pt x="180" y="0"/>
                  <a:pt x="179" y="1"/>
                  <a:pt x="178" y="2"/>
                </a:cubicBezTo>
                <a:cubicBezTo>
                  <a:pt x="178" y="2"/>
                  <a:pt x="178" y="2"/>
                  <a:pt x="178" y="2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6"/>
                  <a:pt x="5" y="55"/>
                  <a:pt x="4" y="55"/>
                </a:cubicBezTo>
                <a:cubicBezTo>
                  <a:pt x="2" y="55"/>
                  <a:pt x="0" y="57"/>
                  <a:pt x="0" y="59"/>
                </a:cubicBezTo>
                <a:cubicBezTo>
                  <a:pt x="0" y="61"/>
                  <a:pt x="0" y="62"/>
                  <a:pt x="1" y="6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5" y="127"/>
                  <a:pt x="66" y="127"/>
                  <a:pt x="67" y="127"/>
                </a:cubicBezTo>
                <a:cubicBezTo>
                  <a:pt x="68" y="127"/>
                  <a:pt x="69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184" y="8"/>
                  <a:pt x="184" y="8"/>
                  <a:pt x="184" y="8"/>
                </a:cubicBezTo>
                <a:cubicBezTo>
                  <a:pt x="184" y="8"/>
                  <a:pt x="184" y="8"/>
                  <a:pt x="184" y="8"/>
                </a:cubicBezTo>
                <a:cubicBezTo>
                  <a:pt x="185" y="7"/>
                  <a:pt x="185" y="6"/>
                  <a:pt x="185" y="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9000">
                <a:schemeClr val="accent3"/>
              </a:gs>
              <a:gs pos="88000">
                <a:schemeClr val="accent4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79"/>
          <p:cNvSpPr/>
          <p:nvPr/>
        </p:nvSpPr>
        <p:spPr>
          <a:xfrm>
            <a:off x="7958263" y="4098487"/>
            <a:ext cx="184001" cy="184001"/>
          </a:xfrm>
          <a:custGeom>
            <a:rect b="b" l="l" r="r" t="t"/>
            <a:pathLst>
              <a:path extrusionOk="0" h="152" w="152">
                <a:moveTo>
                  <a:pt x="82" y="76"/>
                </a:moveTo>
                <a:cubicBezTo>
                  <a:pt x="151" y="7"/>
                  <a:pt x="151" y="7"/>
                  <a:pt x="151" y="7"/>
                </a:cubicBezTo>
                <a:cubicBezTo>
                  <a:pt x="152" y="6"/>
                  <a:pt x="152" y="5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147" y="0"/>
                  <a:pt x="146" y="0"/>
                  <a:pt x="145" y="1"/>
                </a:cubicBezTo>
                <a:cubicBezTo>
                  <a:pt x="76" y="70"/>
                  <a:pt x="76" y="70"/>
                  <a:pt x="76" y="70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6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2" y="7"/>
                </a:cubicBezTo>
                <a:cubicBezTo>
                  <a:pt x="70" y="76"/>
                  <a:pt x="70" y="76"/>
                  <a:pt x="70" y="76"/>
                </a:cubicBezTo>
                <a:cubicBezTo>
                  <a:pt x="2" y="144"/>
                  <a:pt x="2" y="144"/>
                  <a:pt x="2" y="144"/>
                </a:cubicBezTo>
                <a:cubicBezTo>
                  <a:pt x="1" y="145"/>
                  <a:pt x="0" y="146"/>
                  <a:pt x="0" y="147"/>
                </a:cubicBezTo>
                <a:cubicBezTo>
                  <a:pt x="0" y="150"/>
                  <a:pt x="2" y="152"/>
                  <a:pt x="5" y="152"/>
                </a:cubicBezTo>
                <a:cubicBezTo>
                  <a:pt x="6" y="152"/>
                  <a:pt x="7" y="151"/>
                  <a:pt x="7" y="150"/>
                </a:cubicBezTo>
                <a:cubicBezTo>
                  <a:pt x="76" y="82"/>
                  <a:pt x="76" y="82"/>
                  <a:pt x="76" y="82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1"/>
                  <a:pt x="147" y="152"/>
                  <a:pt x="148" y="152"/>
                </a:cubicBezTo>
                <a:cubicBezTo>
                  <a:pt x="150" y="152"/>
                  <a:pt x="152" y="150"/>
                  <a:pt x="152" y="147"/>
                </a:cubicBezTo>
                <a:cubicBezTo>
                  <a:pt x="152" y="146"/>
                  <a:pt x="152" y="145"/>
                  <a:pt x="151" y="144"/>
                </a:cubicBezTo>
                <a:lnTo>
                  <a:pt x="82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79"/>
          <p:cNvSpPr/>
          <p:nvPr/>
        </p:nvSpPr>
        <p:spPr>
          <a:xfrm>
            <a:off x="7958263" y="1740974"/>
            <a:ext cx="184001" cy="184001"/>
          </a:xfrm>
          <a:custGeom>
            <a:rect b="b" l="l" r="r" t="t"/>
            <a:pathLst>
              <a:path extrusionOk="0" h="152" w="152">
                <a:moveTo>
                  <a:pt x="82" y="76"/>
                </a:moveTo>
                <a:cubicBezTo>
                  <a:pt x="151" y="7"/>
                  <a:pt x="151" y="7"/>
                  <a:pt x="151" y="7"/>
                </a:cubicBezTo>
                <a:cubicBezTo>
                  <a:pt x="152" y="6"/>
                  <a:pt x="152" y="5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147" y="0"/>
                  <a:pt x="146" y="0"/>
                  <a:pt x="145" y="1"/>
                </a:cubicBezTo>
                <a:cubicBezTo>
                  <a:pt x="76" y="70"/>
                  <a:pt x="76" y="70"/>
                  <a:pt x="76" y="70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6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2" y="7"/>
                </a:cubicBezTo>
                <a:cubicBezTo>
                  <a:pt x="70" y="76"/>
                  <a:pt x="70" y="76"/>
                  <a:pt x="70" y="76"/>
                </a:cubicBezTo>
                <a:cubicBezTo>
                  <a:pt x="2" y="144"/>
                  <a:pt x="2" y="144"/>
                  <a:pt x="2" y="144"/>
                </a:cubicBezTo>
                <a:cubicBezTo>
                  <a:pt x="1" y="145"/>
                  <a:pt x="0" y="146"/>
                  <a:pt x="0" y="147"/>
                </a:cubicBezTo>
                <a:cubicBezTo>
                  <a:pt x="0" y="150"/>
                  <a:pt x="2" y="152"/>
                  <a:pt x="5" y="152"/>
                </a:cubicBezTo>
                <a:cubicBezTo>
                  <a:pt x="6" y="152"/>
                  <a:pt x="7" y="151"/>
                  <a:pt x="7" y="150"/>
                </a:cubicBezTo>
                <a:cubicBezTo>
                  <a:pt x="76" y="82"/>
                  <a:pt x="76" y="82"/>
                  <a:pt x="76" y="82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1"/>
                  <a:pt x="147" y="152"/>
                  <a:pt x="148" y="152"/>
                </a:cubicBezTo>
                <a:cubicBezTo>
                  <a:pt x="150" y="152"/>
                  <a:pt x="152" y="150"/>
                  <a:pt x="152" y="147"/>
                </a:cubicBezTo>
                <a:cubicBezTo>
                  <a:pt x="152" y="146"/>
                  <a:pt x="152" y="145"/>
                  <a:pt x="151" y="144"/>
                </a:cubicBezTo>
                <a:lnTo>
                  <a:pt x="82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80"/>
          <p:cNvSpPr/>
          <p:nvPr/>
        </p:nvSpPr>
        <p:spPr>
          <a:xfrm>
            <a:off x="940424" y="981174"/>
            <a:ext cx="7408500" cy="864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4" name="Google Shape;1374;p80"/>
          <p:cNvGrpSpPr/>
          <p:nvPr/>
        </p:nvGrpSpPr>
        <p:grpSpPr>
          <a:xfrm>
            <a:off x="1104163" y="1141960"/>
            <a:ext cx="4724743" cy="552737"/>
            <a:chOff x="7349505" y="867177"/>
            <a:chExt cx="1211100" cy="950700"/>
          </a:xfrm>
        </p:grpSpPr>
        <p:sp>
          <p:nvSpPr>
            <p:cNvPr id="1375" name="Google Shape;1375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7" name="Google Shape;1377;p80"/>
          <p:cNvSpPr txBox="1"/>
          <p:nvPr/>
        </p:nvSpPr>
        <p:spPr>
          <a:xfrm>
            <a:off x="2679537" y="360725"/>
            <a:ext cx="378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CORE COMPETENCIES ANALYSIS</a:t>
            </a:r>
            <a:endParaRPr sz="1100"/>
          </a:p>
        </p:txBody>
      </p:sp>
      <p:sp>
        <p:nvSpPr>
          <p:cNvPr id="1378" name="Google Shape;1378;p80"/>
          <p:cNvSpPr/>
          <p:nvPr/>
        </p:nvSpPr>
        <p:spPr>
          <a:xfrm>
            <a:off x="1642418" y="1311100"/>
            <a:ext cx="323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Ability to produce cutting edge and trend-setting designs</a:t>
            </a:r>
            <a:endParaRPr sz="1100"/>
          </a:p>
        </p:txBody>
      </p:sp>
      <p:sp>
        <p:nvSpPr>
          <p:cNvPr id="1379" name="Google Shape;1379;p80"/>
          <p:cNvSpPr txBox="1"/>
          <p:nvPr/>
        </p:nvSpPr>
        <p:spPr>
          <a:xfrm>
            <a:off x="1361904" y="1166829"/>
            <a:ext cx="246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/>
          </a:p>
        </p:txBody>
      </p:sp>
      <p:grpSp>
        <p:nvGrpSpPr>
          <p:cNvPr id="1380" name="Google Shape;1380;p80"/>
          <p:cNvGrpSpPr/>
          <p:nvPr/>
        </p:nvGrpSpPr>
        <p:grpSpPr>
          <a:xfrm>
            <a:off x="6850621" y="1124665"/>
            <a:ext cx="576000" cy="576000"/>
            <a:chOff x="9134162" y="1499553"/>
            <a:chExt cx="768001" cy="768001"/>
          </a:xfrm>
        </p:grpSpPr>
        <p:grpSp>
          <p:nvGrpSpPr>
            <p:cNvPr id="1381" name="Google Shape;1381;p80"/>
            <p:cNvGrpSpPr/>
            <p:nvPr/>
          </p:nvGrpSpPr>
          <p:grpSpPr>
            <a:xfrm>
              <a:off x="9134162" y="1499553"/>
              <a:ext cx="768001" cy="768001"/>
              <a:chOff x="1652388" y="2451848"/>
              <a:chExt cx="1954200" cy="1954200"/>
            </a:xfrm>
          </p:grpSpPr>
          <p:sp>
            <p:nvSpPr>
              <p:cNvPr id="1382" name="Google Shape;1382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Down outline" id="1384" name="Google Shape;1384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58236" y="1743252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5" name="Google Shape;1385;p80"/>
          <p:cNvGrpSpPr/>
          <p:nvPr/>
        </p:nvGrpSpPr>
        <p:grpSpPr>
          <a:xfrm>
            <a:off x="7575833" y="1127720"/>
            <a:ext cx="576000" cy="576000"/>
            <a:chOff x="10101110" y="1503626"/>
            <a:chExt cx="768001" cy="768001"/>
          </a:xfrm>
        </p:grpSpPr>
        <p:grpSp>
          <p:nvGrpSpPr>
            <p:cNvPr id="1386" name="Google Shape;1386;p80"/>
            <p:cNvGrpSpPr/>
            <p:nvPr/>
          </p:nvGrpSpPr>
          <p:grpSpPr>
            <a:xfrm>
              <a:off x="10101110" y="1503626"/>
              <a:ext cx="768001" cy="768001"/>
              <a:chOff x="1652388" y="2451848"/>
              <a:chExt cx="1954200" cy="1954200"/>
            </a:xfrm>
          </p:grpSpPr>
          <p:sp>
            <p:nvSpPr>
              <p:cNvPr id="1387" name="Google Shape;1387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adge Question Mark outline" id="1389" name="Google Shape;1389;p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25185" y="1729805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0" name="Google Shape;1390;p80"/>
          <p:cNvSpPr/>
          <p:nvPr/>
        </p:nvSpPr>
        <p:spPr>
          <a:xfrm>
            <a:off x="940424" y="1957120"/>
            <a:ext cx="7408500" cy="864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1" name="Google Shape;1391;p80"/>
          <p:cNvGrpSpPr/>
          <p:nvPr/>
        </p:nvGrpSpPr>
        <p:grpSpPr>
          <a:xfrm>
            <a:off x="1104163" y="2117907"/>
            <a:ext cx="4724743" cy="552737"/>
            <a:chOff x="7349505" y="867177"/>
            <a:chExt cx="1211100" cy="950700"/>
          </a:xfrm>
        </p:grpSpPr>
        <p:sp>
          <p:nvSpPr>
            <p:cNvPr id="1392" name="Google Shape;1392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4" name="Google Shape;1394;p80"/>
          <p:cNvSpPr/>
          <p:nvPr/>
        </p:nvSpPr>
        <p:spPr>
          <a:xfrm>
            <a:off x="1642418" y="2235763"/>
            <a:ext cx="3649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target high-value low-maintenance customers with database technologies</a:t>
            </a:r>
            <a:endParaRPr sz="1100"/>
          </a:p>
        </p:txBody>
      </p:sp>
      <p:sp>
        <p:nvSpPr>
          <p:cNvPr id="1395" name="Google Shape;1395;p80"/>
          <p:cNvSpPr txBox="1"/>
          <p:nvPr/>
        </p:nvSpPr>
        <p:spPr>
          <a:xfrm>
            <a:off x="1361904" y="2142775"/>
            <a:ext cx="332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2</a:t>
            </a:r>
            <a:endParaRPr sz="1100"/>
          </a:p>
        </p:txBody>
      </p:sp>
      <p:grpSp>
        <p:nvGrpSpPr>
          <p:cNvPr id="1396" name="Google Shape;1396;p80"/>
          <p:cNvGrpSpPr/>
          <p:nvPr/>
        </p:nvGrpSpPr>
        <p:grpSpPr>
          <a:xfrm>
            <a:off x="6126997" y="2102225"/>
            <a:ext cx="574535" cy="574535"/>
            <a:chOff x="8169329" y="2802967"/>
            <a:chExt cx="766046" cy="766046"/>
          </a:xfrm>
        </p:grpSpPr>
        <p:grpSp>
          <p:nvGrpSpPr>
            <p:cNvPr id="1397" name="Google Shape;1397;p80"/>
            <p:cNvGrpSpPr/>
            <p:nvPr/>
          </p:nvGrpSpPr>
          <p:grpSpPr>
            <a:xfrm>
              <a:off x="8169329" y="2802967"/>
              <a:ext cx="766046" cy="766046"/>
              <a:chOff x="1652388" y="2451848"/>
              <a:chExt cx="1954200" cy="1954200"/>
            </a:xfrm>
          </p:grpSpPr>
          <p:sp>
            <p:nvSpPr>
              <p:cNvPr id="1398" name="Google Shape;1398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up sign outline" id="1400" name="Google Shape;1400;p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6382" y="3013112"/>
              <a:ext cx="318786" cy="318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1" name="Google Shape;1401;p80"/>
          <p:cNvGrpSpPr/>
          <p:nvPr/>
        </p:nvGrpSpPr>
        <p:grpSpPr>
          <a:xfrm>
            <a:off x="6850621" y="2100611"/>
            <a:ext cx="576000" cy="576000"/>
            <a:chOff x="9134162" y="2800815"/>
            <a:chExt cx="768001" cy="768001"/>
          </a:xfrm>
        </p:grpSpPr>
        <p:grpSp>
          <p:nvGrpSpPr>
            <p:cNvPr id="1402" name="Google Shape;1402;p80"/>
            <p:cNvGrpSpPr/>
            <p:nvPr/>
          </p:nvGrpSpPr>
          <p:grpSpPr>
            <a:xfrm>
              <a:off x="9134162" y="2800815"/>
              <a:ext cx="768001" cy="768001"/>
              <a:chOff x="1652388" y="2451848"/>
              <a:chExt cx="1954200" cy="1954200"/>
            </a:xfrm>
          </p:grpSpPr>
          <p:sp>
            <p:nvSpPr>
              <p:cNvPr id="1403" name="Google Shape;1403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Down outline" id="1405" name="Google Shape;1405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58236" y="3044514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6" name="Google Shape;1406;p80"/>
          <p:cNvSpPr/>
          <p:nvPr/>
        </p:nvSpPr>
        <p:spPr>
          <a:xfrm>
            <a:off x="940424" y="2941398"/>
            <a:ext cx="7408500" cy="864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80"/>
          <p:cNvGrpSpPr/>
          <p:nvPr/>
        </p:nvGrpSpPr>
        <p:grpSpPr>
          <a:xfrm>
            <a:off x="1104163" y="3102184"/>
            <a:ext cx="4724743" cy="552737"/>
            <a:chOff x="7349505" y="867177"/>
            <a:chExt cx="1211100" cy="950700"/>
          </a:xfrm>
        </p:grpSpPr>
        <p:sp>
          <p:nvSpPr>
            <p:cNvPr id="1408" name="Google Shape;1408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0" name="Google Shape;1410;p80"/>
          <p:cNvSpPr/>
          <p:nvPr/>
        </p:nvSpPr>
        <p:spPr>
          <a:xfrm>
            <a:off x="1642418" y="3284929"/>
            <a:ext cx="377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Quality management programs for design and manufacturing</a:t>
            </a:r>
            <a:endParaRPr sz="1100"/>
          </a:p>
        </p:txBody>
      </p:sp>
      <p:sp>
        <p:nvSpPr>
          <p:cNvPr id="1411" name="Google Shape;1411;p80"/>
          <p:cNvSpPr txBox="1"/>
          <p:nvPr/>
        </p:nvSpPr>
        <p:spPr>
          <a:xfrm>
            <a:off x="1361904" y="3127053"/>
            <a:ext cx="336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3</a:t>
            </a:r>
            <a:endParaRPr sz="1100"/>
          </a:p>
        </p:txBody>
      </p:sp>
      <p:grpSp>
        <p:nvGrpSpPr>
          <p:cNvPr id="1412" name="Google Shape;1412;p80"/>
          <p:cNvGrpSpPr/>
          <p:nvPr/>
        </p:nvGrpSpPr>
        <p:grpSpPr>
          <a:xfrm>
            <a:off x="6850621" y="3084889"/>
            <a:ext cx="576000" cy="576000"/>
            <a:chOff x="9134162" y="4113185"/>
            <a:chExt cx="768001" cy="768001"/>
          </a:xfrm>
        </p:grpSpPr>
        <p:grpSp>
          <p:nvGrpSpPr>
            <p:cNvPr id="1413" name="Google Shape;1413;p80"/>
            <p:cNvGrpSpPr/>
            <p:nvPr/>
          </p:nvGrpSpPr>
          <p:grpSpPr>
            <a:xfrm>
              <a:off x="9134162" y="4113185"/>
              <a:ext cx="768001" cy="768001"/>
              <a:chOff x="1652388" y="2451848"/>
              <a:chExt cx="1954200" cy="1954200"/>
            </a:xfrm>
          </p:grpSpPr>
          <p:sp>
            <p:nvSpPr>
              <p:cNvPr id="1414" name="Google Shape;1414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Down outline" id="1416" name="Google Shape;1416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58236" y="4356884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7" name="Google Shape;1417;p80"/>
          <p:cNvGrpSpPr/>
          <p:nvPr/>
        </p:nvGrpSpPr>
        <p:grpSpPr>
          <a:xfrm>
            <a:off x="7575833" y="3087944"/>
            <a:ext cx="576000" cy="576000"/>
            <a:chOff x="10101110" y="4117258"/>
            <a:chExt cx="768001" cy="768001"/>
          </a:xfrm>
        </p:grpSpPr>
        <p:grpSp>
          <p:nvGrpSpPr>
            <p:cNvPr id="1418" name="Google Shape;1418;p80"/>
            <p:cNvGrpSpPr/>
            <p:nvPr/>
          </p:nvGrpSpPr>
          <p:grpSpPr>
            <a:xfrm>
              <a:off x="10101110" y="4117258"/>
              <a:ext cx="768001" cy="768001"/>
              <a:chOff x="1652388" y="2451848"/>
              <a:chExt cx="1954200" cy="1954200"/>
            </a:xfrm>
          </p:grpSpPr>
          <p:sp>
            <p:nvSpPr>
              <p:cNvPr id="1419" name="Google Shape;1419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adge Question Mark outline" id="1421" name="Google Shape;1421;p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325185" y="4343437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2" name="Google Shape;1422;p80"/>
          <p:cNvSpPr/>
          <p:nvPr/>
        </p:nvSpPr>
        <p:spPr>
          <a:xfrm>
            <a:off x="940424" y="3918086"/>
            <a:ext cx="7408500" cy="864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3" name="Google Shape;1423;p80"/>
          <p:cNvGrpSpPr/>
          <p:nvPr/>
        </p:nvGrpSpPr>
        <p:grpSpPr>
          <a:xfrm>
            <a:off x="1104163" y="4078872"/>
            <a:ext cx="4724743" cy="552737"/>
            <a:chOff x="7349505" y="867177"/>
            <a:chExt cx="1211100" cy="950700"/>
          </a:xfrm>
        </p:grpSpPr>
        <p:sp>
          <p:nvSpPr>
            <p:cNvPr id="1424" name="Google Shape;1424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80"/>
            <p:cNvSpPr/>
            <p:nvPr/>
          </p:nvSpPr>
          <p:spPr>
            <a:xfrm>
              <a:off x="7349505" y="867177"/>
              <a:ext cx="1211100" cy="950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6" name="Google Shape;1426;p80"/>
          <p:cNvSpPr/>
          <p:nvPr/>
        </p:nvSpPr>
        <p:spPr>
          <a:xfrm>
            <a:off x="1642418" y="4261617"/>
            <a:ext cx="323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Respond rapidly to competitive product launches</a:t>
            </a:r>
            <a:endParaRPr sz="1100"/>
          </a:p>
        </p:txBody>
      </p:sp>
      <p:sp>
        <p:nvSpPr>
          <p:cNvPr id="1427" name="Google Shape;1427;p80"/>
          <p:cNvSpPr txBox="1"/>
          <p:nvPr/>
        </p:nvSpPr>
        <p:spPr>
          <a:xfrm>
            <a:off x="1361904" y="4103740"/>
            <a:ext cx="35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4</a:t>
            </a:r>
            <a:endParaRPr sz="1100"/>
          </a:p>
        </p:txBody>
      </p:sp>
      <p:grpSp>
        <p:nvGrpSpPr>
          <p:cNvPr id="1428" name="Google Shape;1428;p80"/>
          <p:cNvGrpSpPr/>
          <p:nvPr/>
        </p:nvGrpSpPr>
        <p:grpSpPr>
          <a:xfrm>
            <a:off x="6126997" y="4063190"/>
            <a:ext cx="574535" cy="574535"/>
            <a:chOff x="8169329" y="5417587"/>
            <a:chExt cx="766046" cy="766046"/>
          </a:xfrm>
        </p:grpSpPr>
        <p:grpSp>
          <p:nvGrpSpPr>
            <p:cNvPr id="1429" name="Google Shape;1429;p80"/>
            <p:cNvGrpSpPr/>
            <p:nvPr/>
          </p:nvGrpSpPr>
          <p:grpSpPr>
            <a:xfrm>
              <a:off x="8169329" y="5417587"/>
              <a:ext cx="766046" cy="766046"/>
              <a:chOff x="1652388" y="2451848"/>
              <a:chExt cx="1954200" cy="1954200"/>
            </a:xfrm>
          </p:grpSpPr>
          <p:sp>
            <p:nvSpPr>
              <p:cNvPr id="1430" name="Google Shape;1430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up sign outline" id="1432" name="Google Shape;1432;p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6382" y="5627732"/>
              <a:ext cx="318786" cy="318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3" name="Google Shape;1433;p80"/>
          <p:cNvGrpSpPr/>
          <p:nvPr/>
        </p:nvGrpSpPr>
        <p:grpSpPr>
          <a:xfrm>
            <a:off x="7575833" y="4064631"/>
            <a:ext cx="576000" cy="576000"/>
            <a:chOff x="10101110" y="5419508"/>
            <a:chExt cx="768001" cy="768001"/>
          </a:xfrm>
        </p:grpSpPr>
        <p:grpSp>
          <p:nvGrpSpPr>
            <p:cNvPr id="1434" name="Google Shape;1434;p80"/>
            <p:cNvGrpSpPr/>
            <p:nvPr/>
          </p:nvGrpSpPr>
          <p:grpSpPr>
            <a:xfrm>
              <a:off x="10101110" y="5419508"/>
              <a:ext cx="768001" cy="768001"/>
              <a:chOff x="1652388" y="2451848"/>
              <a:chExt cx="1954200" cy="1954200"/>
            </a:xfrm>
          </p:grpSpPr>
          <p:sp>
            <p:nvSpPr>
              <p:cNvPr id="1435" name="Google Shape;1435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adge Question Mark outline" id="1437" name="Google Shape;1437;p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325185" y="5645687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8" name="Google Shape;1438;p80"/>
          <p:cNvGrpSpPr/>
          <p:nvPr/>
        </p:nvGrpSpPr>
        <p:grpSpPr>
          <a:xfrm>
            <a:off x="6126997" y="1126279"/>
            <a:ext cx="574535" cy="574535"/>
            <a:chOff x="8169329" y="2802967"/>
            <a:chExt cx="766046" cy="766046"/>
          </a:xfrm>
        </p:grpSpPr>
        <p:grpSp>
          <p:nvGrpSpPr>
            <p:cNvPr id="1439" name="Google Shape;1439;p80"/>
            <p:cNvGrpSpPr/>
            <p:nvPr/>
          </p:nvGrpSpPr>
          <p:grpSpPr>
            <a:xfrm>
              <a:off x="8169329" y="2802967"/>
              <a:ext cx="766046" cy="766046"/>
              <a:chOff x="1652388" y="2451848"/>
              <a:chExt cx="1954200" cy="1954200"/>
            </a:xfrm>
          </p:grpSpPr>
          <p:sp>
            <p:nvSpPr>
              <p:cNvPr id="1440" name="Google Shape;1440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up sign outline" id="1442" name="Google Shape;1442;p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6382" y="3013112"/>
              <a:ext cx="318786" cy="318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3" name="Google Shape;1443;p80"/>
          <p:cNvGrpSpPr/>
          <p:nvPr/>
        </p:nvGrpSpPr>
        <p:grpSpPr>
          <a:xfrm>
            <a:off x="6126976" y="1130136"/>
            <a:ext cx="574650" cy="574650"/>
            <a:chOff x="8023355" y="-1437531"/>
            <a:chExt cx="766200" cy="766200"/>
          </a:xfrm>
        </p:grpSpPr>
        <p:sp>
          <p:nvSpPr>
            <p:cNvPr id="1444" name="Google Shape;1444;p80"/>
            <p:cNvSpPr/>
            <p:nvPr/>
          </p:nvSpPr>
          <p:spPr>
            <a:xfrm>
              <a:off x="8023355" y="-1437531"/>
              <a:ext cx="766200" cy="76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Thumbs up sign outline" id="1445" name="Google Shape;1445;p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60436" y="-1227345"/>
              <a:ext cx="318786" cy="318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6" name="Google Shape;1446;p80"/>
          <p:cNvGrpSpPr/>
          <p:nvPr/>
        </p:nvGrpSpPr>
        <p:grpSpPr>
          <a:xfrm>
            <a:off x="7575833" y="2097716"/>
            <a:ext cx="576000" cy="576000"/>
            <a:chOff x="10101110" y="1503626"/>
            <a:chExt cx="768001" cy="768001"/>
          </a:xfrm>
        </p:grpSpPr>
        <p:grpSp>
          <p:nvGrpSpPr>
            <p:cNvPr id="1447" name="Google Shape;1447;p80"/>
            <p:cNvGrpSpPr/>
            <p:nvPr/>
          </p:nvGrpSpPr>
          <p:grpSpPr>
            <a:xfrm>
              <a:off x="10101110" y="1503626"/>
              <a:ext cx="768001" cy="768001"/>
              <a:chOff x="1652388" y="2451848"/>
              <a:chExt cx="1954200" cy="1954200"/>
            </a:xfrm>
          </p:grpSpPr>
          <p:sp>
            <p:nvSpPr>
              <p:cNvPr id="1448" name="Google Shape;1448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adge Question Mark outline" id="1450" name="Google Shape;1450;p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325185" y="1729805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1" name="Google Shape;1451;p80"/>
          <p:cNvGrpSpPr/>
          <p:nvPr/>
        </p:nvGrpSpPr>
        <p:grpSpPr>
          <a:xfrm>
            <a:off x="7575868" y="2104551"/>
            <a:ext cx="576000" cy="576000"/>
            <a:chOff x="11545040" y="3078072"/>
            <a:chExt cx="768000" cy="768000"/>
          </a:xfrm>
        </p:grpSpPr>
        <p:sp>
          <p:nvSpPr>
            <p:cNvPr id="1452" name="Google Shape;1452;p80"/>
            <p:cNvSpPr/>
            <p:nvPr/>
          </p:nvSpPr>
          <p:spPr>
            <a:xfrm>
              <a:off x="11545040" y="3078072"/>
              <a:ext cx="768000" cy="76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adge Question Mark outline" id="1453" name="Google Shape;1453;p8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769068" y="3304182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4" name="Google Shape;1454;p80"/>
          <p:cNvGrpSpPr/>
          <p:nvPr/>
        </p:nvGrpSpPr>
        <p:grpSpPr>
          <a:xfrm>
            <a:off x="6109835" y="3079520"/>
            <a:ext cx="574535" cy="574535"/>
            <a:chOff x="8169329" y="2802967"/>
            <a:chExt cx="766046" cy="766046"/>
          </a:xfrm>
        </p:grpSpPr>
        <p:grpSp>
          <p:nvGrpSpPr>
            <p:cNvPr id="1455" name="Google Shape;1455;p80"/>
            <p:cNvGrpSpPr/>
            <p:nvPr/>
          </p:nvGrpSpPr>
          <p:grpSpPr>
            <a:xfrm>
              <a:off x="8169329" y="2802967"/>
              <a:ext cx="766046" cy="766046"/>
              <a:chOff x="1652388" y="2451848"/>
              <a:chExt cx="1954200" cy="1954200"/>
            </a:xfrm>
          </p:grpSpPr>
          <p:sp>
            <p:nvSpPr>
              <p:cNvPr id="1456" name="Google Shape;1456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up sign outline" id="1458" name="Google Shape;1458;p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6382" y="3013112"/>
              <a:ext cx="318786" cy="318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9" name="Google Shape;1459;p80"/>
          <p:cNvGrpSpPr/>
          <p:nvPr/>
        </p:nvGrpSpPr>
        <p:grpSpPr>
          <a:xfrm>
            <a:off x="6109813" y="3083377"/>
            <a:ext cx="574650" cy="574650"/>
            <a:chOff x="8023355" y="-1437531"/>
            <a:chExt cx="766200" cy="766200"/>
          </a:xfrm>
        </p:grpSpPr>
        <p:sp>
          <p:nvSpPr>
            <p:cNvPr id="1460" name="Google Shape;1460;p80"/>
            <p:cNvSpPr/>
            <p:nvPr/>
          </p:nvSpPr>
          <p:spPr>
            <a:xfrm>
              <a:off x="8023355" y="-1437531"/>
              <a:ext cx="766200" cy="766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Thumbs up sign outline" id="1461" name="Google Shape;1461;p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60436" y="-1227345"/>
              <a:ext cx="318786" cy="318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2" name="Google Shape;1462;p80"/>
          <p:cNvGrpSpPr/>
          <p:nvPr/>
        </p:nvGrpSpPr>
        <p:grpSpPr>
          <a:xfrm>
            <a:off x="6850621" y="4055555"/>
            <a:ext cx="576000" cy="576000"/>
            <a:chOff x="9134162" y="4113185"/>
            <a:chExt cx="768001" cy="768001"/>
          </a:xfrm>
        </p:grpSpPr>
        <p:grpSp>
          <p:nvGrpSpPr>
            <p:cNvPr id="1463" name="Google Shape;1463;p80"/>
            <p:cNvGrpSpPr/>
            <p:nvPr/>
          </p:nvGrpSpPr>
          <p:grpSpPr>
            <a:xfrm>
              <a:off x="9134162" y="4113185"/>
              <a:ext cx="768001" cy="768001"/>
              <a:chOff x="1652388" y="2451848"/>
              <a:chExt cx="1954200" cy="1954200"/>
            </a:xfrm>
          </p:grpSpPr>
          <p:sp>
            <p:nvSpPr>
              <p:cNvPr id="1464" name="Google Shape;1464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04800" rotWithShape="0" algn="tl" dir="2700000" dist="114300">
                  <a:schemeClr val="dk1">
                    <a:alpha val="7294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80"/>
              <p:cNvSpPr/>
              <p:nvPr/>
            </p:nvSpPr>
            <p:spPr>
              <a:xfrm>
                <a:off x="1652388" y="2451848"/>
                <a:ext cx="1954200" cy="19542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humbs Down outline" id="1466" name="Google Shape;1466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58236" y="4356884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7" name="Google Shape;1467;p80"/>
          <p:cNvGrpSpPr/>
          <p:nvPr/>
        </p:nvGrpSpPr>
        <p:grpSpPr>
          <a:xfrm>
            <a:off x="6850656" y="4073069"/>
            <a:ext cx="576000" cy="576000"/>
            <a:chOff x="10587516" y="6976469"/>
            <a:chExt cx="768000" cy="768000"/>
          </a:xfrm>
        </p:grpSpPr>
        <p:sp>
          <p:nvSpPr>
            <p:cNvPr id="1468" name="Google Shape;1468;p80"/>
            <p:cNvSpPr/>
            <p:nvPr/>
          </p:nvSpPr>
          <p:spPr>
            <a:xfrm>
              <a:off x="10587516" y="6976469"/>
              <a:ext cx="768000" cy="76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Thumbs Down outline" id="1469" name="Google Shape;1469;p8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811544" y="7220099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/>
          <p:nvPr/>
        </p:nvSpPr>
        <p:spPr>
          <a:xfrm flipH="1" rot="10800000">
            <a:off x="0" y="3595"/>
            <a:ext cx="9144000" cy="137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63"/>
          <p:cNvSpPr/>
          <p:nvPr/>
        </p:nvSpPr>
        <p:spPr>
          <a:xfrm flipH="1">
            <a:off x="0" y="3765796"/>
            <a:ext cx="9144000" cy="137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63"/>
          <p:cNvGrpSpPr/>
          <p:nvPr/>
        </p:nvGrpSpPr>
        <p:grpSpPr>
          <a:xfrm>
            <a:off x="390733" y="701246"/>
            <a:ext cx="5093122" cy="4369718"/>
            <a:chOff x="520977" y="934995"/>
            <a:chExt cx="6790830" cy="5826290"/>
          </a:xfrm>
        </p:grpSpPr>
        <p:sp>
          <p:nvSpPr>
            <p:cNvPr id="335" name="Google Shape;335;p63"/>
            <p:cNvSpPr/>
            <p:nvPr/>
          </p:nvSpPr>
          <p:spPr>
            <a:xfrm rot="-7703602">
              <a:off x="1034679" y="3487873"/>
              <a:ext cx="2820997" cy="2674724"/>
            </a:xfrm>
            <a:prstGeom prst="ellipse">
              <a:avLst/>
            </a:prstGeom>
            <a:noFill/>
            <a:ln cap="flat" cmpd="sng" w="8890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63"/>
            <p:cNvSpPr/>
            <p:nvPr/>
          </p:nvSpPr>
          <p:spPr>
            <a:xfrm rot="8493257">
              <a:off x="3965044" y="3476579"/>
              <a:ext cx="2821127" cy="2674667"/>
            </a:xfrm>
            <a:prstGeom prst="ellipse">
              <a:avLst/>
            </a:prstGeom>
            <a:noFill/>
            <a:ln cap="flat" cmpd="sng" w="8890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63"/>
            <p:cNvSpPr/>
            <p:nvPr/>
          </p:nvSpPr>
          <p:spPr>
            <a:xfrm>
              <a:off x="2500571" y="934995"/>
              <a:ext cx="2821200" cy="2674800"/>
            </a:xfrm>
            <a:prstGeom prst="ellipse">
              <a:avLst/>
            </a:prstGeom>
            <a:noFill/>
            <a:ln cap="flat" cmpd="sng" w="8890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63"/>
          <p:cNvGrpSpPr/>
          <p:nvPr/>
        </p:nvGrpSpPr>
        <p:grpSpPr>
          <a:xfrm rot="2189035">
            <a:off x="1857195" y="632721"/>
            <a:ext cx="2187202" cy="2189368"/>
            <a:chOff x="8401148" y="1506310"/>
            <a:chExt cx="2811900" cy="2814900"/>
          </a:xfrm>
        </p:grpSpPr>
        <p:sp>
          <p:nvSpPr>
            <p:cNvPr id="339" name="Google Shape;339;p63"/>
            <p:cNvSpPr/>
            <p:nvPr/>
          </p:nvSpPr>
          <p:spPr>
            <a:xfrm>
              <a:off x="8401148" y="1506310"/>
              <a:ext cx="2811900" cy="28149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63"/>
            <p:cNvGrpSpPr/>
            <p:nvPr/>
          </p:nvGrpSpPr>
          <p:grpSpPr>
            <a:xfrm>
              <a:off x="8641305" y="1784295"/>
              <a:ext cx="2311382" cy="2292128"/>
              <a:chOff x="7349506" y="606851"/>
              <a:chExt cx="1221273" cy="1211100"/>
            </a:xfrm>
          </p:grpSpPr>
          <p:sp>
            <p:nvSpPr>
              <p:cNvPr id="341" name="Google Shape;341;p63"/>
              <p:cNvSpPr/>
              <p:nvPr/>
            </p:nvSpPr>
            <p:spPr>
              <a:xfrm>
                <a:off x="7349506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63"/>
              <p:cNvSpPr/>
              <p:nvPr/>
            </p:nvSpPr>
            <p:spPr>
              <a:xfrm>
                <a:off x="7359680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3" name="Google Shape;343;p63"/>
          <p:cNvGrpSpPr/>
          <p:nvPr/>
        </p:nvGrpSpPr>
        <p:grpSpPr>
          <a:xfrm>
            <a:off x="761151" y="2511176"/>
            <a:ext cx="2187096" cy="2189429"/>
            <a:chOff x="8401148" y="1506310"/>
            <a:chExt cx="2811900" cy="2814900"/>
          </a:xfrm>
        </p:grpSpPr>
        <p:sp>
          <p:nvSpPr>
            <p:cNvPr id="344" name="Google Shape;344;p63"/>
            <p:cNvSpPr/>
            <p:nvPr/>
          </p:nvSpPr>
          <p:spPr>
            <a:xfrm>
              <a:off x="8401148" y="1506310"/>
              <a:ext cx="2811900" cy="28149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5" name="Google Shape;345;p63"/>
            <p:cNvGrpSpPr/>
            <p:nvPr/>
          </p:nvGrpSpPr>
          <p:grpSpPr>
            <a:xfrm>
              <a:off x="8641314" y="1784295"/>
              <a:ext cx="2292128" cy="2292128"/>
              <a:chOff x="7349505" y="606851"/>
              <a:chExt cx="1211100" cy="1211100"/>
            </a:xfrm>
          </p:grpSpPr>
          <p:sp>
            <p:nvSpPr>
              <p:cNvPr id="346" name="Google Shape;346;p63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63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" name="Google Shape;348;p63"/>
          <p:cNvGrpSpPr/>
          <p:nvPr/>
        </p:nvGrpSpPr>
        <p:grpSpPr>
          <a:xfrm rot="2461676">
            <a:off x="2950884" y="2512680"/>
            <a:ext cx="2187229" cy="2189563"/>
            <a:chOff x="8401148" y="1506310"/>
            <a:chExt cx="2811900" cy="2814900"/>
          </a:xfrm>
        </p:grpSpPr>
        <p:sp>
          <p:nvSpPr>
            <p:cNvPr id="349" name="Google Shape;349;p63"/>
            <p:cNvSpPr/>
            <p:nvPr/>
          </p:nvSpPr>
          <p:spPr>
            <a:xfrm>
              <a:off x="8401148" y="1506310"/>
              <a:ext cx="2811900" cy="28149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0" name="Google Shape;350;p63"/>
            <p:cNvGrpSpPr/>
            <p:nvPr/>
          </p:nvGrpSpPr>
          <p:grpSpPr>
            <a:xfrm>
              <a:off x="8641314" y="1784295"/>
              <a:ext cx="2292128" cy="2292128"/>
              <a:chOff x="7349505" y="606851"/>
              <a:chExt cx="1211100" cy="1211100"/>
            </a:xfrm>
          </p:grpSpPr>
          <p:sp>
            <p:nvSpPr>
              <p:cNvPr id="351" name="Google Shape;351;p63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63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3" name="Google Shape;353;p63"/>
          <p:cNvSpPr txBox="1"/>
          <p:nvPr/>
        </p:nvSpPr>
        <p:spPr>
          <a:xfrm>
            <a:off x="1261554" y="3382081"/>
            <a:ext cx="1125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23232"/>
                </a:solidFill>
                <a:latin typeface="Poppins"/>
                <a:ea typeface="Poppins"/>
                <a:cs typeface="Poppins"/>
                <a:sym typeface="Poppins"/>
              </a:rPr>
              <a:t>TECHNICAL SYSTEMS</a:t>
            </a:r>
            <a:endParaRPr b="1" sz="1100">
              <a:solidFill>
                <a:srgbClr val="323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63"/>
          <p:cNvSpPr txBox="1"/>
          <p:nvPr/>
        </p:nvSpPr>
        <p:spPr>
          <a:xfrm>
            <a:off x="3461911" y="3382081"/>
            <a:ext cx="1125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MANAGERIAL</a:t>
            </a:r>
            <a:endParaRPr sz="1100"/>
          </a:p>
          <a:p>
            <a:pPr indent="0" lvl="0" marL="0" marR="0" rtl="0" algn="ctr">
              <a:lnSpc>
                <a:spcPct val="15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SYSTEMS</a:t>
            </a:r>
            <a:endParaRPr b="1" sz="11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63"/>
          <p:cNvSpPr txBox="1"/>
          <p:nvPr/>
        </p:nvSpPr>
        <p:spPr>
          <a:xfrm>
            <a:off x="2323427" y="1349665"/>
            <a:ext cx="12393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SKILLS &amp;</a:t>
            </a:r>
            <a:br>
              <a:rPr b="1" lang="en" sz="11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KNOWLEDGE BASE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63"/>
          <p:cNvSpPr txBox="1"/>
          <p:nvPr/>
        </p:nvSpPr>
        <p:spPr>
          <a:xfrm>
            <a:off x="6032392" y="1521383"/>
            <a:ext cx="245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sz="1100"/>
          </a:p>
        </p:txBody>
      </p:sp>
      <p:sp>
        <p:nvSpPr>
          <p:cNvPr id="357" name="Google Shape;357;p63"/>
          <p:cNvSpPr txBox="1"/>
          <p:nvPr/>
        </p:nvSpPr>
        <p:spPr>
          <a:xfrm>
            <a:off x="6031649" y="2275298"/>
            <a:ext cx="216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Core competency can be defined as a harmonized combination of multiple resource and skills that distinguish a firm in the marketplace. Core competencies are the foundation of an organization’s competitiveness.</a:t>
            </a:r>
            <a:endParaRPr sz="800">
              <a:solidFill>
                <a:srgbClr val="141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63"/>
          <p:cNvSpPr/>
          <p:nvPr/>
        </p:nvSpPr>
        <p:spPr>
          <a:xfrm>
            <a:off x="2317889" y="2275298"/>
            <a:ext cx="1212900" cy="1214400"/>
          </a:xfrm>
          <a:prstGeom prst="ellipse">
            <a:avLst/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63"/>
          <p:cNvGrpSpPr/>
          <p:nvPr/>
        </p:nvGrpSpPr>
        <p:grpSpPr>
          <a:xfrm>
            <a:off x="2527717" y="2472182"/>
            <a:ext cx="814112" cy="812748"/>
            <a:chOff x="3370290" y="3296242"/>
            <a:chExt cx="1085482" cy="1083664"/>
          </a:xfrm>
        </p:grpSpPr>
        <p:grpSp>
          <p:nvGrpSpPr>
            <p:cNvPr id="360" name="Google Shape;360;p63"/>
            <p:cNvGrpSpPr/>
            <p:nvPr/>
          </p:nvGrpSpPr>
          <p:grpSpPr>
            <a:xfrm>
              <a:off x="3370290" y="3296242"/>
              <a:ext cx="1085482" cy="1083664"/>
              <a:chOff x="7509625" y="758573"/>
              <a:chExt cx="1061077" cy="1059300"/>
            </a:xfrm>
          </p:grpSpPr>
          <p:sp>
            <p:nvSpPr>
              <p:cNvPr id="361" name="Google Shape;361;p63"/>
              <p:cNvSpPr/>
              <p:nvPr/>
            </p:nvSpPr>
            <p:spPr>
              <a:xfrm>
                <a:off x="7509625" y="766971"/>
                <a:ext cx="1050900" cy="1050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63"/>
              <p:cNvSpPr/>
              <p:nvPr/>
            </p:nvSpPr>
            <p:spPr>
              <a:xfrm>
                <a:off x="7511402" y="758573"/>
                <a:ext cx="1059300" cy="1059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3" name="Google Shape;363;p63"/>
            <p:cNvSpPr txBox="1"/>
            <p:nvPr/>
          </p:nvSpPr>
          <p:spPr>
            <a:xfrm>
              <a:off x="3481072" y="3647113"/>
              <a:ext cx="875400" cy="426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VALUES &amp; </a:t>
              </a:r>
              <a:endParaRPr sz="1100"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NORMS</a:t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364" name="Google Shape;364;p63"/>
          <p:cNvCxnSpPr/>
          <p:nvPr/>
        </p:nvCxnSpPr>
        <p:spPr>
          <a:xfrm>
            <a:off x="6041735" y="2068246"/>
            <a:ext cx="460500" cy="6600"/>
          </a:xfrm>
          <a:prstGeom prst="straightConnector1">
            <a:avLst/>
          </a:prstGeom>
          <a:noFill/>
          <a:ln cap="rnd" cmpd="sng" w="50800">
            <a:solidFill>
              <a:srgbClr val="32323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81"/>
          <p:cNvSpPr/>
          <p:nvPr/>
        </p:nvSpPr>
        <p:spPr>
          <a:xfrm>
            <a:off x="-1452" y="-3965"/>
            <a:ext cx="3803700" cy="51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75" name="Google Shape;1475;p81"/>
          <p:cNvGraphicFramePr/>
          <p:nvPr/>
        </p:nvGraphicFramePr>
        <p:xfrm>
          <a:off x="655721" y="12856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{6484C557-12A0-40BD-BE99-5A4C70AAF84E}</a:tableStyleId>
              </a:tblPr>
              <a:tblGrid>
                <a:gridCol w="1568750"/>
                <a:gridCol w="1568750"/>
                <a:gridCol w="1568750"/>
                <a:gridCol w="1568750"/>
                <a:gridCol w="1568750"/>
              </a:tblGrid>
              <a:tr h="35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4E536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COMPETENCIES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4E536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DESCRIPTION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4E536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IMPORTANCE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4E536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DEFENSIBILITY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4E536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COMP. STRENGTH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0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are our key strengths (technologies, assets, business model, capabilities etc.) ?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does this competency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allow us to do ?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strategic is it for the future?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(1=Low; 10=High)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 competitors copy it?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(1=Easy; 10=Hard)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15+ = strategic capability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656C8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&amp; likely differentiator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FD9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AB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ABBD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AB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ABBD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FD9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7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476" name="Google Shape;1476;p81"/>
          <p:cNvSpPr txBox="1"/>
          <p:nvPr/>
        </p:nvSpPr>
        <p:spPr>
          <a:xfrm>
            <a:off x="655721" y="443288"/>
            <a:ext cx="4635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CORE COMPETENCY TABLE ANALYSIS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82"/>
          <p:cNvSpPr txBox="1"/>
          <p:nvPr/>
        </p:nvSpPr>
        <p:spPr>
          <a:xfrm>
            <a:off x="2635423" y="309694"/>
            <a:ext cx="3873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1" lang="en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Porter’s generic strategies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483" name="Google Shape;1483;p82"/>
          <p:cNvGraphicFramePr/>
          <p:nvPr/>
        </p:nvGraphicFramePr>
        <p:xfrm>
          <a:off x="1447047" y="2664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{FD49B37C-8641-4585-957C-E5DA2829D021}</a:tableStyleId>
              </a:tblPr>
              <a:tblGrid>
                <a:gridCol w="2166800"/>
                <a:gridCol w="2166800"/>
                <a:gridCol w="2166800"/>
              </a:tblGrid>
              <a:tr h="118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Broad target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7625" marB="47625" marR="47625" marL="476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leadership: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Open Sans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cost leadership, an organization will focus on the broader market, identifying the prices that are set overall, and set out to be the low cost producer in its market.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7625" marB="47625" marR="47625" marL="476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Differentiation: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Open Sans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Here, an org will look at the broader market and identify what features are considered important within the market, and position themselves in a way that they show this, and how it sets them apart from the competition.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7625" marB="47625" marR="47625" marL="47625">
                    <a:solidFill>
                      <a:srgbClr val="FFFFFF"/>
                    </a:solidFill>
                  </a:tcPr>
                </a:tc>
              </a:tr>
              <a:tr h="63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Narrow target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7625" marB="47625" marR="47625" marL="476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focus: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Open Sans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Select a target segment and focus on how to get this cost advantage.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7625" marB="47625" marR="47625" marL="476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Differentiation focus: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Open Sans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Poppins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Select a target segment and focus on how to set yourself apart from them.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7625" marB="47625" marR="47625" marL="476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84" name="Google Shape;1484;p82"/>
          <p:cNvSpPr txBox="1"/>
          <p:nvPr/>
        </p:nvSpPr>
        <p:spPr>
          <a:xfrm>
            <a:off x="1279238" y="1035609"/>
            <a:ext cx="6585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Porter’s Generic Strategies framework is a simple and effective way to scope out the competitive landscape your business is operating in, and what your product is up against. 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With something like this, you can then identify what perhaps they’re implementing that you aren’t, or are just doing better than you - for example, lower prices/discounts or differentiating features, which give them a competitive advantage.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82"/>
          <p:cNvSpPr/>
          <p:nvPr/>
        </p:nvSpPr>
        <p:spPr>
          <a:xfrm>
            <a:off x="1311642" y="2274005"/>
            <a:ext cx="2306955" cy="301038"/>
          </a:xfrm>
          <a:custGeom>
            <a:rect b="b" l="l" r="r" t="t"/>
            <a:pathLst>
              <a:path extrusionOk="0" h="400050" w="2667000">
                <a:moveTo>
                  <a:pt x="2673572" y="145352"/>
                </a:moveTo>
                <a:cubicBezTo>
                  <a:pt x="2595658" y="145352"/>
                  <a:pt x="2521839" y="180118"/>
                  <a:pt x="2472309" y="240125"/>
                </a:cubicBezTo>
                <a:lnTo>
                  <a:pt x="2463832" y="250412"/>
                </a:lnTo>
                <a:lnTo>
                  <a:pt x="2417636" y="306419"/>
                </a:lnTo>
                <a:cubicBezTo>
                  <a:pt x="2368106" y="366427"/>
                  <a:pt x="2294287" y="401288"/>
                  <a:pt x="2216372" y="401288"/>
                </a:cubicBezTo>
                <a:lnTo>
                  <a:pt x="457200" y="401288"/>
                </a:lnTo>
                <a:cubicBezTo>
                  <a:pt x="379286" y="401288"/>
                  <a:pt x="305467" y="366427"/>
                  <a:pt x="255937" y="306419"/>
                </a:cubicBezTo>
                <a:lnTo>
                  <a:pt x="209741" y="250412"/>
                </a:lnTo>
                <a:lnTo>
                  <a:pt x="201263" y="240125"/>
                </a:lnTo>
                <a:cubicBezTo>
                  <a:pt x="151733" y="180118"/>
                  <a:pt x="77915" y="145352"/>
                  <a:pt x="0" y="145352"/>
                </a:cubicBezTo>
                <a:lnTo>
                  <a:pt x="0" y="0"/>
                </a:lnTo>
                <a:lnTo>
                  <a:pt x="2673572" y="0"/>
                </a:lnTo>
                <a:lnTo>
                  <a:pt x="2673572" y="14535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23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82"/>
          <p:cNvSpPr/>
          <p:nvPr/>
        </p:nvSpPr>
        <p:spPr>
          <a:xfrm>
            <a:off x="1492984" y="2281093"/>
            <a:ext cx="1944434" cy="301038"/>
          </a:xfrm>
          <a:custGeom>
            <a:rect b="b" l="l" r="r" t="t"/>
            <a:pathLst>
              <a:path extrusionOk="0" h="400050" w="2247900">
                <a:moveTo>
                  <a:pt x="2254091" y="250412"/>
                </a:moveTo>
                <a:lnTo>
                  <a:pt x="2207895" y="306419"/>
                </a:lnTo>
                <a:cubicBezTo>
                  <a:pt x="2158365" y="366427"/>
                  <a:pt x="2084546" y="401288"/>
                  <a:pt x="2006632" y="401288"/>
                </a:cubicBezTo>
                <a:lnTo>
                  <a:pt x="247460" y="401288"/>
                </a:lnTo>
                <a:cubicBezTo>
                  <a:pt x="169545" y="401288"/>
                  <a:pt x="95726" y="366427"/>
                  <a:pt x="46196" y="306419"/>
                </a:cubicBezTo>
                <a:lnTo>
                  <a:pt x="0" y="250412"/>
                </a:lnTo>
                <a:lnTo>
                  <a:pt x="92107" y="145352"/>
                </a:lnTo>
                <a:lnTo>
                  <a:pt x="116872" y="117062"/>
                </a:lnTo>
                <a:cubicBezTo>
                  <a:pt x="182118" y="42577"/>
                  <a:pt x="276225" y="0"/>
                  <a:pt x="375190" y="0"/>
                </a:cubicBezTo>
                <a:lnTo>
                  <a:pt x="1878902" y="0"/>
                </a:lnTo>
                <a:cubicBezTo>
                  <a:pt x="1977866" y="0"/>
                  <a:pt x="2071973" y="42577"/>
                  <a:pt x="2137220" y="117062"/>
                </a:cubicBezTo>
                <a:lnTo>
                  <a:pt x="2161985" y="145352"/>
                </a:lnTo>
                <a:lnTo>
                  <a:pt x="2254091" y="2504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COMPETITIVE ADVANTAGE</a:t>
            </a:r>
            <a:endParaRPr sz="1100"/>
          </a:p>
        </p:txBody>
      </p:sp>
      <p:sp>
        <p:nvSpPr>
          <p:cNvPr id="1487" name="Google Shape;1487;p82"/>
          <p:cNvSpPr/>
          <p:nvPr/>
        </p:nvSpPr>
        <p:spPr>
          <a:xfrm>
            <a:off x="3544302" y="2274005"/>
            <a:ext cx="2306955" cy="301038"/>
          </a:xfrm>
          <a:custGeom>
            <a:rect b="b" l="l" r="r" t="t"/>
            <a:pathLst>
              <a:path extrusionOk="0" h="400050" w="2667000">
                <a:moveTo>
                  <a:pt x="2673572" y="145352"/>
                </a:moveTo>
                <a:cubicBezTo>
                  <a:pt x="2595658" y="145352"/>
                  <a:pt x="2521839" y="180118"/>
                  <a:pt x="2472309" y="240125"/>
                </a:cubicBezTo>
                <a:lnTo>
                  <a:pt x="2463832" y="250412"/>
                </a:lnTo>
                <a:lnTo>
                  <a:pt x="2417636" y="306419"/>
                </a:lnTo>
                <a:cubicBezTo>
                  <a:pt x="2368106" y="366427"/>
                  <a:pt x="2294287" y="401288"/>
                  <a:pt x="2216372" y="401288"/>
                </a:cubicBezTo>
                <a:lnTo>
                  <a:pt x="457200" y="401288"/>
                </a:lnTo>
                <a:cubicBezTo>
                  <a:pt x="379286" y="401288"/>
                  <a:pt x="305467" y="366427"/>
                  <a:pt x="255937" y="306419"/>
                </a:cubicBezTo>
                <a:lnTo>
                  <a:pt x="209741" y="250412"/>
                </a:lnTo>
                <a:lnTo>
                  <a:pt x="201263" y="240125"/>
                </a:lnTo>
                <a:cubicBezTo>
                  <a:pt x="151733" y="180118"/>
                  <a:pt x="77915" y="145352"/>
                  <a:pt x="0" y="145352"/>
                </a:cubicBezTo>
                <a:lnTo>
                  <a:pt x="0" y="0"/>
                </a:lnTo>
                <a:lnTo>
                  <a:pt x="2673572" y="0"/>
                </a:lnTo>
                <a:lnTo>
                  <a:pt x="2673572" y="14535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23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82"/>
          <p:cNvSpPr/>
          <p:nvPr/>
        </p:nvSpPr>
        <p:spPr>
          <a:xfrm>
            <a:off x="3725644" y="2281093"/>
            <a:ext cx="1944434" cy="301038"/>
          </a:xfrm>
          <a:custGeom>
            <a:rect b="b" l="l" r="r" t="t"/>
            <a:pathLst>
              <a:path extrusionOk="0" h="400050" w="2247900">
                <a:moveTo>
                  <a:pt x="2254091" y="250412"/>
                </a:moveTo>
                <a:lnTo>
                  <a:pt x="2207895" y="306419"/>
                </a:lnTo>
                <a:cubicBezTo>
                  <a:pt x="2158365" y="366427"/>
                  <a:pt x="2084546" y="401288"/>
                  <a:pt x="2006632" y="401288"/>
                </a:cubicBezTo>
                <a:lnTo>
                  <a:pt x="247460" y="401288"/>
                </a:lnTo>
                <a:cubicBezTo>
                  <a:pt x="169545" y="401288"/>
                  <a:pt x="95726" y="366427"/>
                  <a:pt x="46196" y="306419"/>
                </a:cubicBezTo>
                <a:lnTo>
                  <a:pt x="0" y="250412"/>
                </a:lnTo>
                <a:lnTo>
                  <a:pt x="92107" y="145352"/>
                </a:lnTo>
                <a:lnTo>
                  <a:pt x="116872" y="117062"/>
                </a:lnTo>
                <a:cubicBezTo>
                  <a:pt x="182118" y="42577"/>
                  <a:pt x="276225" y="0"/>
                  <a:pt x="375190" y="0"/>
                </a:cubicBezTo>
                <a:lnTo>
                  <a:pt x="1878902" y="0"/>
                </a:lnTo>
                <a:cubicBezTo>
                  <a:pt x="1977866" y="0"/>
                  <a:pt x="2071973" y="42577"/>
                  <a:pt x="2137220" y="117062"/>
                </a:cubicBezTo>
                <a:lnTo>
                  <a:pt x="2161985" y="145352"/>
                </a:lnTo>
                <a:lnTo>
                  <a:pt x="2254091" y="2504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LOWER COST</a:t>
            </a:r>
            <a:endParaRPr sz="1100"/>
          </a:p>
        </p:txBody>
      </p:sp>
      <p:sp>
        <p:nvSpPr>
          <p:cNvPr id="1489" name="Google Shape;1489;p82"/>
          <p:cNvSpPr/>
          <p:nvPr/>
        </p:nvSpPr>
        <p:spPr>
          <a:xfrm>
            <a:off x="5799822" y="2274005"/>
            <a:ext cx="2306955" cy="301038"/>
          </a:xfrm>
          <a:custGeom>
            <a:rect b="b" l="l" r="r" t="t"/>
            <a:pathLst>
              <a:path extrusionOk="0" h="400050" w="2667000">
                <a:moveTo>
                  <a:pt x="2673572" y="145352"/>
                </a:moveTo>
                <a:cubicBezTo>
                  <a:pt x="2595658" y="145352"/>
                  <a:pt x="2521839" y="180118"/>
                  <a:pt x="2472309" y="240125"/>
                </a:cubicBezTo>
                <a:lnTo>
                  <a:pt x="2463832" y="250412"/>
                </a:lnTo>
                <a:lnTo>
                  <a:pt x="2417636" y="306419"/>
                </a:lnTo>
                <a:cubicBezTo>
                  <a:pt x="2368106" y="366427"/>
                  <a:pt x="2294287" y="401288"/>
                  <a:pt x="2216372" y="401288"/>
                </a:cubicBezTo>
                <a:lnTo>
                  <a:pt x="457200" y="401288"/>
                </a:lnTo>
                <a:cubicBezTo>
                  <a:pt x="379286" y="401288"/>
                  <a:pt x="305467" y="366427"/>
                  <a:pt x="255937" y="306419"/>
                </a:cubicBezTo>
                <a:lnTo>
                  <a:pt x="209741" y="250412"/>
                </a:lnTo>
                <a:lnTo>
                  <a:pt x="201263" y="240125"/>
                </a:lnTo>
                <a:cubicBezTo>
                  <a:pt x="151733" y="180118"/>
                  <a:pt x="77915" y="145352"/>
                  <a:pt x="0" y="145352"/>
                </a:cubicBezTo>
                <a:lnTo>
                  <a:pt x="0" y="0"/>
                </a:lnTo>
                <a:lnTo>
                  <a:pt x="2673572" y="0"/>
                </a:lnTo>
                <a:lnTo>
                  <a:pt x="2673572" y="14535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23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82"/>
          <p:cNvSpPr/>
          <p:nvPr/>
        </p:nvSpPr>
        <p:spPr>
          <a:xfrm>
            <a:off x="5981164" y="2281093"/>
            <a:ext cx="1944434" cy="301038"/>
          </a:xfrm>
          <a:custGeom>
            <a:rect b="b" l="l" r="r" t="t"/>
            <a:pathLst>
              <a:path extrusionOk="0" h="400050" w="2247900">
                <a:moveTo>
                  <a:pt x="2254091" y="250412"/>
                </a:moveTo>
                <a:lnTo>
                  <a:pt x="2207895" y="306419"/>
                </a:lnTo>
                <a:cubicBezTo>
                  <a:pt x="2158365" y="366427"/>
                  <a:pt x="2084546" y="401288"/>
                  <a:pt x="2006632" y="401288"/>
                </a:cubicBezTo>
                <a:lnTo>
                  <a:pt x="247460" y="401288"/>
                </a:lnTo>
                <a:cubicBezTo>
                  <a:pt x="169545" y="401288"/>
                  <a:pt x="95726" y="366427"/>
                  <a:pt x="46196" y="306419"/>
                </a:cubicBezTo>
                <a:lnTo>
                  <a:pt x="0" y="250412"/>
                </a:lnTo>
                <a:lnTo>
                  <a:pt x="92107" y="145352"/>
                </a:lnTo>
                <a:lnTo>
                  <a:pt x="116872" y="117062"/>
                </a:lnTo>
                <a:cubicBezTo>
                  <a:pt x="182118" y="42577"/>
                  <a:pt x="276225" y="0"/>
                  <a:pt x="375190" y="0"/>
                </a:cubicBezTo>
                <a:lnTo>
                  <a:pt x="1878902" y="0"/>
                </a:lnTo>
                <a:cubicBezTo>
                  <a:pt x="1977866" y="0"/>
                  <a:pt x="2071973" y="42577"/>
                  <a:pt x="2137220" y="117062"/>
                </a:cubicBezTo>
                <a:lnTo>
                  <a:pt x="2161985" y="145352"/>
                </a:lnTo>
                <a:lnTo>
                  <a:pt x="2254091" y="2504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DIFFERENTATION</a:t>
            </a:r>
            <a:endParaRPr sz="1100"/>
          </a:p>
        </p:txBody>
      </p:sp>
      <p:sp>
        <p:nvSpPr>
          <p:cNvPr id="1491" name="Google Shape;1491;p82"/>
          <p:cNvSpPr/>
          <p:nvPr/>
        </p:nvSpPr>
        <p:spPr>
          <a:xfrm rot="5400000">
            <a:off x="-937489" y="-565594"/>
            <a:ext cx="907954" cy="1748152"/>
          </a:xfrm>
          <a:custGeom>
            <a:rect b="b" l="l" r="r" t="t"/>
            <a:pathLst>
              <a:path extrusionOk="0" h="6855499" w="3560602">
                <a:moveTo>
                  <a:pt x="3504382" y="6743059"/>
                </a:moveTo>
                <a:cubicBezTo>
                  <a:pt x="3535432" y="6743059"/>
                  <a:pt x="3560602" y="6768229"/>
                  <a:pt x="3560602" y="6799279"/>
                </a:cubicBezTo>
                <a:cubicBezTo>
                  <a:pt x="3560602" y="6830328"/>
                  <a:pt x="3535432" y="6855499"/>
                  <a:pt x="3504382" y="6855499"/>
                </a:cubicBezTo>
                <a:cubicBezTo>
                  <a:pt x="3473333" y="6855499"/>
                  <a:pt x="3448162" y="6830328"/>
                  <a:pt x="3448162" y="6799279"/>
                </a:cubicBezTo>
                <a:cubicBezTo>
                  <a:pt x="3448162" y="6768229"/>
                  <a:pt x="3473333" y="6743059"/>
                  <a:pt x="3504382" y="6743059"/>
                </a:cubicBezTo>
                <a:close/>
                <a:moveTo>
                  <a:pt x="3073362" y="6743059"/>
                </a:moveTo>
                <a:cubicBezTo>
                  <a:pt x="3104411" y="6743059"/>
                  <a:pt x="3129582" y="6768229"/>
                  <a:pt x="3129582" y="6799279"/>
                </a:cubicBezTo>
                <a:cubicBezTo>
                  <a:pt x="3129582" y="6830328"/>
                  <a:pt x="3104411" y="6855499"/>
                  <a:pt x="3073362" y="6855499"/>
                </a:cubicBezTo>
                <a:cubicBezTo>
                  <a:pt x="3042312" y="6855499"/>
                  <a:pt x="3017142" y="6830328"/>
                  <a:pt x="3017142" y="6799279"/>
                </a:cubicBezTo>
                <a:cubicBezTo>
                  <a:pt x="3017142" y="6768229"/>
                  <a:pt x="3042312" y="6743059"/>
                  <a:pt x="3073362" y="6743059"/>
                </a:cubicBezTo>
                <a:close/>
                <a:moveTo>
                  <a:pt x="2642341" y="6743059"/>
                </a:moveTo>
                <a:cubicBezTo>
                  <a:pt x="2673391" y="6743059"/>
                  <a:pt x="2698562" y="6768229"/>
                  <a:pt x="2698562" y="6799279"/>
                </a:cubicBezTo>
                <a:cubicBezTo>
                  <a:pt x="2698562" y="6830328"/>
                  <a:pt x="2673391" y="6855499"/>
                  <a:pt x="2642341" y="6855499"/>
                </a:cubicBezTo>
                <a:cubicBezTo>
                  <a:pt x="2611292" y="6855499"/>
                  <a:pt x="2586121" y="6830328"/>
                  <a:pt x="2586121" y="6799279"/>
                </a:cubicBezTo>
                <a:cubicBezTo>
                  <a:pt x="2586121" y="6768229"/>
                  <a:pt x="2611292" y="6743059"/>
                  <a:pt x="2642341" y="6743059"/>
                </a:cubicBezTo>
                <a:close/>
                <a:moveTo>
                  <a:pt x="2211321" y="6743059"/>
                </a:moveTo>
                <a:cubicBezTo>
                  <a:pt x="2242371" y="6743059"/>
                  <a:pt x="2267541" y="6768229"/>
                  <a:pt x="2267541" y="6799279"/>
                </a:cubicBezTo>
                <a:cubicBezTo>
                  <a:pt x="2267541" y="6830328"/>
                  <a:pt x="2242371" y="6855499"/>
                  <a:pt x="2211321" y="6855499"/>
                </a:cubicBezTo>
                <a:cubicBezTo>
                  <a:pt x="2180272" y="6855499"/>
                  <a:pt x="2155101" y="6830328"/>
                  <a:pt x="2155101" y="6799279"/>
                </a:cubicBezTo>
                <a:cubicBezTo>
                  <a:pt x="2155101" y="6768229"/>
                  <a:pt x="2180272" y="6743059"/>
                  <a:pt x="2211321" y="6743059"/>
                </a:cubicBezTo>
                <a:close/>
                <a:moveTo>
                  <a:pt x="1780301" y="6743059"/>
                </a:moveTo>
                <a:cubicBezTo>
                  <a:pt x="1811350" y="6743059"/>
                  <a:pt x="1836521" y="6768229"/>
                  <a:pt x="1836521" y="6799279"/>
                </a:cubicBezTo>
                <a:cubicBezTo>
                  <a:pt x="1836521" y="6830328"/>
                  <a:pt x="1811350" y="6855499"/>
                  <a:pt x="1780301" y="6855499"/>
                </a:cubicBezTo>
                <a:cubicBezTo>
                  <a:pt x="1749252" y="6855499"/>
                  <a:pt x="1724081" y="6830328"/>
                  <a:pt x="1724081" y="6799279"/>
                </a:cubicBezTo>
                <a:cubicBezTo>
                  <a:pt x="1724081" y="6768229"/>
                  <a:pt x="1749252" y="6743059"/>
                  <a:pt x="1780301" y="6743059"/>
                </a:cubicBezTo>
                <a:close/>
                <a:moveTo>
                  <a:pt x="1349281" y="6743059"/>
                </a:moveTo>
                <a:cubicBezTo>
                  <a:pt x="1380330" y="6743059"/>
                  <a:pt x="1405502" y="6768229"/>
                  <a:pt x="1405502" y="6799279"/>
                </a:cubicBezTo>
                <a:cubicBezTo>
                  <a:pt x="1405502" y="6830328"/>
                  <a:pt x="1380330" y="6855499"/>
                  <a:pt x="1349281" y="6855499"/>
                </a:cubicBezTo>
                <a:cubicBezTo>
                  <a:pt x="1318231" y="6855499"/>
                  <a:pt x="1293061" y="6830328"/>
                  <a:pt x="1293061" y="6799279"/>
                </a:cubicBezTo>
                <a:cubicBezTo>
                  <a:pt x="1293061" y="6768229"/>
                  <a:pt x="1318231" y="6743059"/>
                  <a:pt x="1349281" y="6743059"/>
                </a:cubicBezTo>
                <a:close/>
                <a:moveTo>
                  <a:pt x="918261" y="6743059"/>
                </a:moveTo>
                <a:cubicBezTo>
                  <a:pt x="949311" y="6743059"/>
                  <a:pt x="974481" y="6768229"/>
                  <a:pt x="974481" y="6799279"/>
                </a:cubicBezTo>
                <a:cubicBezTo>
                  <a:pt x="974481" y="6830328"/>
                  <a:pt x="949311" y="6855499"/>
                  <a:pt x="918261" y="6855499"/>
                </a:cubicBezTo>
                <a:cubicBezTo>
                  <a:pt x="887211" y="6855499"/>
                  <a:pt x="862041" y="6830328"/>
                  <a:pt x="862041" y="6799279"/>
                </a:cubicBezTo>
                <a:cubicBezTo>
                  <a:pt x="862041" y="6768229"/>
                  <a:pt x="887211" y="6743059"/>
                  <a:pt x="918261" y="6743059"/>
                </a:cubicBezTo>
                <a:close/>
                <a:moveTo>
                  <a:pt x="487241" y="6743059"/>
                </a:moveTo>
                <a:cubicBezTo>
                  <a:pt x="518290" y="6743059"/>
                  <a:pt x="543461" y="6768229"/>
                  <a:pt x="543461" y="6799279"/>
                </a:cubicBezTo>
                <a:cubicBezTo>
                  <a:pt x="543461" y="6830328"/>
                  <a:pt x="518290" y="6855499"/>
                  <a:pt x="487241" y="6855499"/>
                </a:cubicBezTo>
                <a:cubicBezTo>
                  <a:pt x="456191" y="6855499"/>
                  <a:pt x="431021" y="6830328"/>
                  <a:pt x="431021" y="6799279"/>
                </a:cubicBezTo>
                <a:cubicBezTo>
                  <a:pt x="431021" y="6768229"/>
                  <a:pt x="456191" y="6743059"/>
                  <a:pt x="487241" y="6743059"/>
                </a:cubicBezTo>
                <a:close/>
                <a:moveTo>
                  <a:pt x="56221" y="6743059"/>
                </a:moveTo>
                <a:cubicBezTo>
                  <a:pt x="87270" y="6743059"/>
                  <a:pt x="112441" y="6768229"/>
                  <a:pt x="112441" y="6799279"/>
                </a:cubicBezTo>
                <a:cubicBezTo>
                  <a:pt x="112441" y="6830328"/>
                  <a:pt x="87270" y="6855499"/>
                  <a:pt x="56221" y="6855499"/>
                </a:cubicBezTo>
                <a:cubicBezTo>
                  <a:pt x="25171" y="6855499"/>
                  <a:pt x="1" y="6830328"/>
                  <a:pt x="1" y="6799279"/>
                </a:cubicBezTo>
                <a:cubicBezTo>
                  <a:pt x="1" y="6768229"/>
                  <a:pt x="25171" y="6743059"/>
                  <a:pt x="56221" y="6743059"/>
                </a:cubicBezTo>
                <a:close/>
                <a:moveTo>
                  <a:pt x="3504382" y="6345109"/>
                </a:moveTo>
                <a:cubicBezTo>
                  <a:pt x="3535432" y="6345109"/>
                  <a:pt x="3560602" y="6370280"/>
                  <a:pt x="3560602" y="6401329"/>
                </a:cubicBezTo>
                <a:cubicBezTo>
                  <a:pt x="3560602" y="6432379"/>
                  <a:pt x="3535432" y="6457549"/>
                  <a:pt x="3504382" y="6457549"/>
                </a:cubicBezTo>
                <a:cubicBezTo>
                  <a:pt x="3473333" y="6457549"/>
                  <a:pt x="3448162" y="6432379"/>
                  <a:pt x="3448162" y="6401329"/>
                </a:cubicBezTo>
                <a:cubicBezTo>
                  <a:pt x="3448162" y="6370280"/>
                  <a:pt x="3473333" y="6345109"/>
                  <a:pt x="3504382" y="6345109"/>
                </a:cubicBezTo>
                <a:close/>
                <a:moveTo>
                  <a:pt x="3073362" y="6345109"/>
                </a:moveTo>
                <a:cubicBezTo>
                  <a:pt x="3104411" y="6345109"/>
                  <a:pt x="3129582" y="6370280"/>
                  <a:pt x="3129582" y="6401329"/>
                </a:cubicBezTo>
                <a:cubicBezTo>
                  <a:pt x="3129582" y="6432379"/>
                  <a:pt x="3104411" y="6457549"/>
                  <a:pt x="3073362" y="6457549"/>
                </a:cubicBezTo>
                <a:cubicBezTo>
                  <a:pt x="3042312" y="6457549"/>
                  <a:pt x="3017142" y="6432379"/>
                  <a:pt x="3017142" y="6401329"/>
                </a:cubicBezTo>
                <a:cubicBezTo>
                  <a:pt x="3017142" y="6370280"/>
                  <a:pt x="3042312" y="6345109"/>
                  <a:pt x="3073362" y="6345109"/>
                </a:cubicBezTo>
                <a:close/>
                <a:moveTo>
                  <a:pt x="2642341" y="6345109"/>
                </a:moveTo>
                <a:cubicBezTo>
                  <a:pt x="2673391" y="6345109"/>
                  <a:pt x="2698562" y="6370280"/>
                  <a:pt x="2698562" y="6401329"/>
                </a:cubicBezTo>
                <a:cubicBezTo>
                  <a:pt x="2698562" y="6432379"/>
                  <a:pt x="2673391" y="6457549"/>
                  <a:pt x="2642341" y="6457549"/>
                </a:cubicBezTo>
                <a:cubicBezTo>
                  <a:pt x="2611292" y="6457549"/>
                  <a:pt x="2586121" y="6432379"/>
                  <a:pt x="2586121" y="6401329"/>
                </a:cubicBezTo>
                <a:cubicBezTo>
                  <a:pt x="2586121" y="6370280"/>
                  <a:pt x="2611292" y="6345109"/>
                  <a:pt x="2642341" y="6345109"/>
                </a:cubicBezTo>
                <a:close/>
                <a:moveTo>
                  <a:pt x="2211321" y="6345109"/>
                </a:moveTo>
                <a:cubicBezTo>
                  <a:pt x="2242371" y="6345109"/>
                  <a:pt x="2267541" y="6370280"/>
                  <a:pt x="2267541" y="6401329"/>
                </a:cubicBezTo>
                <a:cubicBezTo>
                  <a:pt x="2267541" y="6432379"/>
                  <a:pt x="2242371" y="6457549"/>
                  <a:pt x="2211321" y="6457549"/>
                </a:cubicBezTo>
                <a:cubicBezTo>
                  <a:pt x="2180272" y="6457549"/>
                  <a:pt x="2155101" y="6432379"/>
                  <a:pt x="2155101" y="6401329"/>
                </a:cubicBezTo>
                <a:cubicBezTo>
                  <a:pt x="2155101" y="6370280"/>
                  <a:pt x="2180272" y="6345109"/>
                  <a:pt x="2211321" y="6345109"/>
                </a:cubicBezTo>
                <a:close/>
                <a:moveTo>
                  <a:pt x="1780301" y="6345109"/>
                </a:moveTo>
                <a:cubicBezTo>
                  <a:pt x="1811350" y="6345109"/>
                  <a:pt x="1836521" y="6370280"/>
                  <a:pt x="1836521" y="6401329"/>
                </a:cubicBezTo>
                <a:cubicBezTo>
                  <a:pt x="1836521" y="6432379"/>
                  <a:pt x="1811350" y="6457549"/>
                  <a:pt x="1780301" y="6457549"/>
                </a:cubicBezTo>
                <a:cubicBezTo>
                  <a:pt x="1749252" y="6457549"/>
                  <a:pt x="1724081" y="6432379"/>
                  <a:pt x="1724081" y="6401329"/>
                </a:cubicBezTo>
                <a:cubicBezTo>
                  <a:pt x="1724081" y="6370280"/>
                  <a:pt x="1749252" y="6345109"/>
                  <a:pt x="1780301" y="6345109"/>
                </a:cubicBezTo>
                <a:close/>
                <a:moveTo>
                  <a:pt x="1349281" y="6345109"/>
                </a:moveTo>
                <a:cubicBezTo>
                  <a:pt x="1380330" y="6345109"/>
                  <a:pt x="1405502" y="6370280"/>
                  <a:pt x="1405502" y="6401329"/>
                </a:cubicBezTo>
                <a:cubicBezTo>
                  <a:pt x="1405502" y="6432379"/>
                  <a:pt x="1380330" y="6457549"/>
                  <a:pt x="1349281" y="6457549"/>
                </a:cubicBezTo>
                <a:cubicBezTo>
                  <a:pt x="1318231" y="6457549"/>
                  <a:pt x="1293061" y="6432379"/>
                  <a:pt x="1293061" y="6401329"/>
                </a:cubicBezTo>
                <a:cubicBezTo>
                  <a:pt x="1293061" y="6370280"/>
                  <a:pt x="1318231" y="6345109"/>
                  <a:pt x="1349281" y="6345109"/>
                </a:cubicBezTo>
                <a:close/>
                <a:moveTo>
                  <a:pt x="918261" y="6345109"/>
                </a:moveTo>
                <a:cubicBezTo>
                  <a:pt x="949311" y="6345109"/>
                  <a:pt x="974481" y="6370280"/>
                  <a:pt x="974481" y="6401329"/>
                </a:cubicBezTo>
                <a:cubicBezTo>
                  <a:pt x="974481" y="6432379"/>
                  <a:pt x="949311" y="6457549"/>
                  <a:pt x="918261" y="6457549"/>
                </a:cubicBezTo>
                <a:cubicBezTo>
                  <a:pt x="887211" y="6457549"/>
                  <a:pt x="862041" y="6432379"/>
                  <a:pt x="862041" y="6401329"/>
                </a:cubicBezTo>
                <a:cubicBezTo>
                  <a:pt x="862041" y="6370280"/>
                  <a:pt x="887211" y="6345109"/>
                  <a:pt x="918261" y="6345109"/>
                </a:cubicBezTo>
                <a:close/>
                <a:moveTo>
                  <a:pt x="487241" y="6345109"/>
                </a:moveTo>
                <a:cubicBezTo>
                  <a:pt x="518290" y="6345109"/>
                  <a:pt x="543461" y="6370280"/>
                  <a:pt x="543461" y="6401329"/>
                </a:cubicBezTo>
                <a:cubicBezTo>
                  <a:pt x="543461" y="6432379"/>
                  <a:pt x="518290" y="6457549"/>
                  <a:pt x="487241" y="6457549"/>
                </a:cubicBezTo>
                <a:cubicBezTo>
                  <a:pt x="456191" y="6457549"/>
                  <a:pt x="431021" y="6432379"/>
                  <a:pt x="431021" y="6401329"/>
                </a:cubicBezTo>
                <a:cubicBezTo>
                  <a:pt x="431021" y="6370280"/>
                  <a:pt x="456191" y="6345109"/>
                  <a:pt x="487241" y="6345109"/>
                </a:cubicBezTo>
                <a:close/>
                <a:moveTo>
                  <a:pt x="56221" y="6345109"/>
                </a:moveTo>
                <a:cubicBezTo>
                  <a:pt x="87270" y="6345109"/>
                  <a:pt x="112441" y="6370280"/>
                  <a:pt x="112441" y="6401329"/>
                </a:cubicBezTo>
                <a:cubicBezTo>
                  <a:pt x="112441" y="6432379"/>
                  <a:pt x="87270" y="6457549"/>
                  <a:pt x="56221" y="6457549"/>
                </a:cubicBezTo>
                <a:cubicBezTo>
                  <a:pt x="25171" y="6457549"/>
                  <a:pt x="1" y="6432379"/>
                  <a:pt x="1" y="6401329"/>
                </a:cubicBezTo>
                <a:cubicBezTo>
                  <a:pt x="1" y="6370280"/>
                  <a:pt x="25171" y="6345109"/>
                  <a:pt x="56221" y="6345109"/>
                </a:cubicBezTo>
                <a:close/>
                <a:moveTo>
                  <a:pt x="3504382" y="5947160"/>
                </a:moveTo>
                <a:cubicBezTo>
                  <a:pt x="3535432" y="5947160"/>
                  <a:pt x="3560602" y="5972330"/>
                  <a:pt x="3560602" y="6003380"/>
                </a:cubicBezTo>
                <a:cubicBezTo>
                  <a:pt x="3560602" y="6034429"/>
                  <a:pt x="3535432" y="6059600"/>
                  <a:pt x="3504382" y="6059600"/>
                </a:cubicBezTo>
                <a:cubicBezTo>
                  <a:pt x="3473333" y="6059600"/>
                  <a:pt x="3448162" y="6034429"/>
                  <a:pt x="3448162" y="6003380"/>
                </a:cubicBezTo>
                <a:cubicBezTo>
                  <a:pt x="3448162" y="5972330"/>
                  <a:pt x="3473333" y="5947160"/>
                  <a:pt x="3504382" y="5947160"/>
                </a:cubicBezTo>
                <a:close/>
                <a:moveTo>
                  <a:pt x="3073362" y="5947160"/>
                </a:moveTo>
                <a:cubicBezTo>
                  <a:pt x="3104411" y="5947160"/>
                  <a:pt x="3129582" y="5972330"/>
                  <a:pt x="3129582" y="6003380"/>
                </a:cubicBezTo>
                <a:cubicBezTo>
                  <a:pt x="3129582" y="6034429"/>
                  <a:pt x="3104411" y="6059600"/>
                  <a:pt x="3073362" y="6059600"/>
                </a:cubicBezTo>
                <a:cubicBezTo>
                  <a:pt x="3042312" y="6059600"/>
                  <a:pt x="3017142" y="6034429"/>
                  <a:pt x="3017142" y="6003380"/>
                </a:cubicBezTo>
                <a:cubicBezTo>
                  <a:pt x="3017142" y="5972330"/>
                  <a:pt x="3042312" y="5947160"/>
                  <a:pt x="3073362" y="5947160"/>
                </a:cubicBezTo>
                <a:close/>
                <a:moveTo>
                  <a:pt x="2642341" y="5947160"/>
                </a:moveTo>
                <a:cubicBezTo>
                  <a:pt x="2673391" y="5947160"/>
                  <a:pt x="2698562" y="5972330"/>
                  <a:pt x="2698562" y="6003380"/>
                </a:cubicBezTo>
                <a:cubicBezTo>
                  <a:pt x="2698562" y="6034429"/>
                  <a:pt x="2673391" y="6059600"/>
                  <a:pt x="2642341" y="6059600"/>
                </a:cubicBezTo>
                <a:cubicBezTo>
                  <a:pt x="2611292" y="6059600"/>
                  <a:pt x="2586121" y="6034429"/>
                  <a:pt x="2586121" y="6003380"/>
                </a:cubicBezTo>
                <a:cubicBezTo>
                  <a:pt x="2586121" y="5972330"/>
                  <a:pt x="2611292" y="5947160"/>
                  <a:pt x="2642341" y="5947160"/>
                </a:cubicBezTo>
                <a:close/>
                <a:moveTo>
                  <a:pt x="2211321" y="5947160"/>
                </a:moveTo>
                <a:cubicBezTo>
                  <a:pt x="2242371" y="5947160"/>
                  <a:pt x="2267541" y="5972330"/>
                  <a:pt x="2267541" y="6003380"/>
                </a:cubicBezTo>
                <a:cubicBezTo>
                  <a:pt x="2267541" y="6034429"/>
                  <a:pt x="2242371" y="6059600"/>
                  <a:pt x="2211321" y="6059600"/>
                </a:cubicBezTo>
                <a:cubicBezTo>
                  <a:pt x="2180272" y="6059600"/>
                  <a:pt x="2155101" y="6034429"/>
                  <a:pt x="2155101" y="6003380"/>
                </a:cubicBezTo>
                <a:cubicBezTo>
                  <a:pt x="2155101" y="5972330"/>
                  <a:pt x="2180272" y="5947160"/>
                  <a:pt x="2211321" y="5947160"/>
                </a:cubicBezTo>
                <a:close/>
                <a:moveTo>
                  <a:pt x="1780301" y="5947160"/>
                </a:moveTo>
                <a:cubicBezTo>
                  <a:pt x="1811350" y="5947160"/>
                  <a:pt x="1836521" y="5972330"/>
                  <a:pt x="1836521" y="6003380"/>
                </a:cubicBezTo>
                <a:cubicBezTo>
                  <a:pt x="1836521" y="6034429"/>
                  <a:pt x="1811350" y="6059600"/>
                  <a:pt x="1780301" y="6059600"/>
                </a:cubicBezTo>
                <a:cubicBezTo>
                  <a:pt x="1749252" y="6059600"/>
                  <a:pt x="1724081" y="6034429"/>
                  <a:pt x="1724081" y="6003380"/>
                </a:cubicBezTo>
                <a:cubicBezTo>
                  <a:pt x="1724081" y="5972330"/>
                  <a:pt x="1749252" y="5947160"/>
                  <a:pt x="1780301" y="5947160"/>
                </a:cubicBezTo>
                <a:close/>
                <a:moveTo>
                  <a:pt x="1349281" y="5947160"/>
                </a:moveTo>
                <a:cubicBezTo>
                  <a:pt x="1380330" y="5947160"/>
                  <a:pt x="1405502" y="5972330"/>
                  <a:pt x="1405502" y="6003380"/>
                </a:cubicBezTo>
                <a:cubicBezTo>
                  <a:pt x="1405502" y="6034429"/>
                  <a:pt x="1380330" y="6059600"/>
                  <a:pt x="1349281" y="6059600"/>
                </a:cubicBezTo>
                <a:cubicBezTo>
                  <a:pt x="1318231" y="6059600"/>
                  <a:pt x="1293061" y="6034429"/>
                  <a:pt x="1293061" y="6003380"/>
                </a:cubicBezTo>
                <a:cubicBezTo>
                  <a:pt x="1293061" y="5972330"/>
                  <a:pt x="1318231" y="5947160"/>
                  <a:pt x="1349281" y="5947160"/>
                </a:cubicBezTo>
                <a:close/>
                <a:moveTo>
                  <a:pt x="918261" y="5947160"/>
                </a:moveTo>
                <a:cubicBezTo>
                  <a:pt x="949311" y="5947160"/>
                  <a:pt x="974481" y="5972330"/>
                  <a:pt x="974481" y="6003380"/>
                </a:cubicBezTo>
                <a:cubicBezTo>
                  <a:pt x="974481" y="6034429"/>
                  <a:pt x="949311" y="6059600"/>
                  <a:pt x="918261" y="6059600"/>
                </a:cubicBezTo>
                <a:cubicBezTo>
                  <a:pt x="887211" y="6059600"/>
                  <a:pt x="862041" y="6034429"/>
                  <a:pt x="862041" y="6003380"/>
                </a:cubicBezTo>
                <a:cubicBezTo>
                  <a:pt x="862041" y="5972330"/>
                  <a:pt x="887211" y="5947160"/>
                  <a:pt x="918261" y="5947160"/>
                </a:cubicBezTo>
                <a:close/>
                <a:moveTo>
                  <a:pt x="487241" y="5947160"/>
                </a:moveTo>
                <a:cubicBezTo>
                  <a:pt x="518290" y="5947160"/>
                  <a:pt x="543461" y="5972330"/>
                  <a:pt x="543461" y="6003380"/>
                </a:cubicBezTo>
                <a:cubicBezTo>
                  <a:pt x="543461" y="6034429"/>
                  <a:pt x="518290" y="6059600"/>
                  <a:pt x="487241" y="6059600"/>
                </a:cubicBezTo>
                <a:cubicBezTo>
                  <a:pt x="456191" y="6059600"/>
                  <a:pt x="431021" y="6034429"/>
                  <a:pt x="431021" y="6003380"/>
                </a:cubicBezTo>
                <a:cubicBezTo>
                  <a:pt x="431021" y="5972330"/>
                  <a:pt x="456191" y="5947160"/>
                  <a:pt x="487241" y="5947160"/>
                </a:cubicBezTo>
                <a:close/>
                <a:moveTo>
                  <a:pt x="56221" y="5947160"/>
                </a:moveTo>
                <a:cubicBezTo>
                  <a:pt x="87270" y="5947160"/>
                  <a:pt x="112441" y="5972330"/>
                  <a:pt x="112441" y="6003380"/>
                </a:cubicBezTo>
                <a:cubicBezTo>
                  <a:pt x="112441" y="6034429"/>
                  <a:pt x="87270" y="6059600"/>
                  <a:pt x="56221" y="6059600"/>
                </a:cubicBezTo>
                <a:cubicBezTo>
                  <a:pt x="25171" y="6059600"/>
                  <a:pt x="1" y="6034429"/>
                  <a:pt x="1" y="6003380"/>
                </a:cubicBezTo>
                <a:cubicBezTo>
                  <a:pt x="1" y="5972330"/>
                  <a:pt x="25171" y="5947160"/>
                  <a:pt x="56221" y="5947160"/>
                </a:cubicBezTo>
                <a:close/>
                <a:moveTo>
                  <a:pt x="3504382" y="5549210"/>
                </a:moveTo>
                <a:cubicBezTo>
                  <a:pt x="3535432" y="5549210"/>
                  <a:pt x="3560602" y="5574381"/>
                  <a:pt x="3560602" y="5605430"/>
                </a:cubicBezTo>
                <a:cubicBezTo>
                  <a:pt x="3560602" y="5636480"/>
                  <a:pt x="3535432" y="5661650"/>
                  <a:pt x="3504382" y="5661650"/>
                </a:cubicBezTo>
                <a:cubicBezTo>
                  <a:pt x="3473333" y="5661650"/>
                  <a:pt x="3448162" y="5636480"/>
                  <a:pt x="3448162" y="5605430"/>
                </a:cubicBezTo>
                <a:cubicBezTo>
                  <a:pt x="3448162" y="5574381"/>
                  <a:pt x="3473333" y="5549210"/>
                  <a:pt x="3504382" y="5549210"/>
                </a:cubicBezTo>
                <a:close/>
                <a:moveTo>
                  <a:pt x="3073362" y="5549210"/>
                </a:moveTo>
                <a:cubicBezTo>
                  <a:pt x="3104411" y="5549210"/>
                  <a:pt x="3129582" y="5574381"/>
                  <a:pt x="3129582" y="5605430"/>
                </a:cubicBezTo>
                <a:cubicBezTo>
                  <a:pt x="3129582" y="5636480"/>
                  <a:pt x="3104411" y="5661650"/>
                  <a:pt x="3073362" y="5661650"/>
                </a:cubicBezTo>
                <a:cubicBezTo>
                  <a:pt x="3042312" y="5661650"/>
                  <a:pt x="3017142" y="5636480"/>
                  <a:pt x="3017142" y="5605430"/>
                </a:cubicBezTo>
                <a:cubicBezTo>
                  <a:pt x="3017142" y="5574381"/>
                  <a:pt x="3042312" y="5549210"/>
                  <a:pt x="3073362" y="5549210"/>
                </a:cubicBezTo>
                <a:close/>
                <a:moveTo>
                  <a:pt x="2642341" y="5549210"/>
                </a:moveTo>
                <a:cubicBezTo>
                  <a:pt x="2673391" y="5549210"/>
                  <a:pt x="2698562" y="5574381"/>
                  <a:pt x="2698562" y="5605430"/>
                </a:cubicBezTo>
                <a:cubicBezTo>
                  <a:pt x="2698562" y="5636480"/>
                  <a:pt x="2673391" y="5661650"/>
                  <a:pt x="2642341" y="5661650"/>
                </a:cubicBezTo>
                <a:cubicBezTo>
                  <a:pt x="2611292" y="5661650"/>
                  <a:pt x="2586121" y="5636480"/>
                  <a:pt x="2586121" y="5605430"/>
                </a:cubicBezTo>
                <a:cubicBezTo>
                  <a:pt x="2586121" y="5574381"/>
                  <a:pt x="2611292" y="5549210"/>
                  <a:pt x="2642341" y="5549210"/>
                </a:cubicBezTo>
                <a:close/>
                <a:moveTo>
                  <a:pt x="2211321" y="5549210"/>
                </a:moveTo>
                <a:cubicBezTo>
                  <a:pt x="2242371" y="5549210"/>
                  <a:pt x="2267541" y="5574381"/>
                  <a:pt x="2267541" y="5605430"/>
                </a:cubicBezTo>
                <a:cubicBezTo>
                  <a:pt x="2267541" y="5636480"/>
                  <a:pt x="2242371" y="5661650"/>
                  <a:pt x="2211321" y="5661650"/>
                </a:cubicBezTo>
                <a:cubicBezTo>
                  <a:pt x="2180272" y="5661650"/>
                  <a:pt x="2155101" y="5636480"/>
                  <a:pt x="2155101" y="5605430"/>
                </a:cubicBezTo>
                <a:cubicBezTo>
                  <a:pt x="2155101" y="5574381"/>
                  <a:pt x="2180272" y="5549210"/>
                  <a:pt x="2211321" y="5549210"/>
                </a:cubicBezTo>
                <a:close/>
                <a:moveTo>
                  <a:pt x="1780301" y="5549210"/>
                </a:moveTo>
                <a:cubicBezTo>
                  <a:pt x="1811350" y="5549210"/>
                  <a:pt x="1836521" y="5574381"/>
                  <a:pt x="1836521" y="5605430"/>
                </a:cubicBezTo>
                <a:cubicBezTo>
                  <a:pt x="1836521" y="5636480"/>
                  <a:pt x="1811350" y="5661650"/>
                  <a:pt x="1780301" y="5661650"/>
                </a:cubicBezTo>
                <a:cubicBezTo>
                  <a:pt x="1749252" y="5661650"/>
                  <a:pt x="1724081" y="5636480"/>
                  <a:pt x="1724081" y="5605430"/>
                </a:cubicBezTo>
                <a:cubicBezTo>
                  <a:pt x="1724081" y="5574381"/>
                  <a:pt x="1749252" y="5549210"/>
                  <a:pt x="1780301" y="5549210"/>
                </a:cubicBezTo>
                <a:close/>
                <a:moveTo>
                  <a:pt x="1349281" y="5549210"/>
                </a:moveTo>
                <a:cubicBezTo>
                  <a:pt x="1380330" y="5549210"/>
                  <a:pt x="1405502" y="5574381"/>
                  <a:pt x="1405502" y="5605430"/>
                </a:cubicBezTo>
                <a:cubicBezTo>
                  <a:pt x="1405502" y="5636480"/>
                  <a:pt x="1380330" y="5661650"/>
                  <a:pt x="1349281" y="5661650"/>
                </a:cubicBezTo>
                <a:cubicBezTo>
                  <a:pt x="1318231" y="5661650"/>
                  <a:pt x="1293061" y="5636480"/>
                  <a:pt x="1293061" y="5605430"/>
                </a:cubicBezTo>
                <a:cubicBezTo>
                  <a:pt x="1293061" y="5574381"/>
                  <a:pt x="1318231" y="5549210"/>
                  <a:pt x="1349281" y="5549210"/>
                </a:cubicBezTo>
                <a:close/>
                <a:moveTo>
                  <a:pt x="918261" y="5549210"/>
                </a:moveTo>
                <a:cubicBezTo>
                  <a:pt x="949311" y="5549210"/>
                  <a:pt x="974481" y="5574381"/>
                  <a:pt x="974481" y="5605430"/>
                </a:cubicBezTo>
                <a:cubicBezTo>
                  <a:pt x="974481" y="5636480"/>
                  <a:pt x="949311" y="5661650"/>
                  <a:pt x="918261" y="5661650"/>
                </a:cubicBezTo>
                <a:cubicBezTo>
                  <a:pt x="887211" y="5661650"/>
                  <a:pt x="862041" y="5636480"/>
                  <a:pt x="862041" y="5605430"/>
                </a:cubicBezTo>
                <a:cubicBezTo>
                  <a:pt x="862041" y="5574381"/>
                  <a:pt x="887211" y="5549210"/>
                  <a:pt x="918261" y="5549210"/>
                </a:cubicBezTo>
                <a:close/>
                <a:moveTo>
                  <a:pt x="487241" y="5549210"/>
                </a:moveTo>
                <a:cubicBezTo>
                  <a:pt x="518290" y="5549210"/>
                  <a:pt x="543461" y="5574381"/>
                  <a:pt x="543461" y="5605430"/>
                </a:cubicBezTo>
                <a:cubicBezTo>
                  <a:pt x="543461" y="5636480"/>
                  <a:pt x="518290" y="5661650"/>
                  <a:pt x="487241" y="5661650"/>
                </a:cubicBezTo>
                <a:cubicBezTo>
                  <a:pt x="456191" y="5661650"/>
                  <a:pt x="431021" y="5636480"/>
                  <a:pt x="431021" y="5605430"/>
                </a:cubicBezTo>
                <a:cubicBezTo>
                  <a:pt x="431021" y="5574381"/>
                  <a:pt x="456191" y="5549210"/>
                  <a:pt x="487241" y="5549210"/>
                </a:cubicBezTo>
                <a:close/>
                <a:moveTo>
                  <a:pt x="56221" y="5549210"/>
                </a:moveTo>
                <a:cubicBezTo>
                  <a:pt x="87270" y="5549210"/>
                  <a:pt x="112441" y="5574381"/>
                  <a:pt x="112441" y="5605430"/>
                </a:cubicBezTo>
                <a:cubicBezTo>
                  <a:pt x="112441" y="5636480"/>
                  <a:pt x="87270" y="5661650"/>
                  <a:pt x="56221" y="5661650"/>
                </a:cubicBezTo>
                <a:cubicBezTo>
                  <a:pt x="25171" y="5661650"/>
                  <a:pt x="1" y="5636480"/>
                  <a:pt x="1" y="5605430"/>
                </a:cubicBezTo>
                <a:cubicBezTo>
                  <a:pt x="1" y="5574381"/>
                  <a:pt x="25171" y="5549210"/>
                  <a:pt x="56221" y="5549210"/>
                </a:cubicBezTo>
                <a:close/>
                <a:moveTo>
                  <a:pt x="3504382" y="5173344"/>
                </a:moveTo>
                <a:cubicBezTo>
                  <a:pt x="3535432" y="5173344"/>
                  <a:pt x="3560602" y="5198515"/>
                  <a:pt x="3560602" y="5229564"/>
                </a:cubicBezTo>
                <a:cubicBezTo>
                  <a:pt x="3560602" y="5260614"/>
                  <a:pt x="3535432" y="5285785"/>
                  <a:pt x="3504382" y="5285785"/>
                </a:cubicBezTo>
                <a:cubicBezTo>
                  <a:pt x="3473333" y="5285785"/>
                  <a:pt x="3448162" y="5260614"/>
                  <a:pt x="3448162" y="5229564"/>
                </a:cubicBezTo>
                <a:cubicBezTo>
                  <a:pt x="3448162" y="5198515"/>
                  <a:pt x="3473333" y="5173344"/>
                  <a:pt x="3504382" y="5173344"/>
                </a:cubicBezTo>
                <a:close/>
                <a:moveTo>
                  <a:pt x="3073362" y="5173344"/>
                </a:moveTo>
                <a:cubicBezTo>
                  <a:pt x="3104411" y="5173344"/>
                  <a:pt x="3129582" y="5198515"/>
                  <a:pt x="3129582" y="5229564"/>
                </a:cubicBezTo>
                <a:cubicBezTo>
                  <a:pt x="3129582" y="5260614"/>
                  <a:pt x="3104411" y="5285785"/>
                  <a:pt x="3073362" y="5285785"/>
                </a:cubicBezTo>
                <a:cubicBezTo>
                  <a:pt x="3042312" y="5285785"/>
                  <a:pt x="3017142" y="5260614"/>
                  <a:pt x="3017142" y="5229564"/>
                </a:cubicBezTo>
                <a:cubicBezTo>
                  <a:pt x="3017142" y="5198515"/>
                  <a:pt x="3042312" y="5173344"/>
                  <a:pt x="3073362" y="5173344"/>
                </a:cubicBezTo>
                <a:close/>
                <a:moveTo>
                  <a:pt x="2642341" y="5173344"/>
                </a:moveTo>
                <a:cubicBezTo>
                  <a:pt x="2673391" y="5173344"/>
                  <a:pt x="2698562" y="5198515"/>
                  <a:pt x="2698562" y="5229564"/>
                </a:cubicBezTo>
                <a:cubicBezTo>
                  <a:pt x="2698562" y="5260614"/>
                  <a:pt x="2673391" y="5285785"/>
                  <a:pt x="2642341" y="5285785"/>
                </a:cubicBezTo>
                <a:cubicBezTo>
                  <a:pt x="2611292" y="5285785"/>
                  <a:pt x="2586121" y="5260614"/>
                  <a:pt x="2586121" y="5229564"/>
                </a:cubicBezTo>
                <a:cubicBezTo>
                  <a:pt x="2586121" y="5198515"/>
                  <a:pt x="2611292" y="5173344"/>
                  <a:pt x="2642341" y="5173344"/>
                </a:cubicBezTo>
                <a:close/>
                <a:moveTo>
                  <a:pt x="2211321" y="5173344"/>
                </a:moveTo>
                <a:cubicBezTo>
                  <a:pt x="2242371" y="5173344"/>
                  <a:pt x="2267541" y="5198515"/>
                  <a:pt x="2267541" y="5229564"/>
                </a:cubicBezTo>
                <a:cubicBezTo>
                  <a:pt x="2267541" y="5260614"/>
                  <a:pt x="2242371" y="5285785"/>
                  <a:pt x="2211321" y="5285785"/>
                </a:cubicBezTo>
                <a:cubicBezTo>
                  <a:pt x="2180272" y="5285785"/>
                  <a:pt x="2155101" y="5260614"/>
                  <a:pt x="2155101" y="5229564"/>
                </a:cubicBezTo>
                <a:cubicBezTo>
                  <a:pt x="2155101" y="5198515"/>
                  <a:pt x="2180272" y="5173344"/>
                  <a:pt x="2211321" y="5173344"/>
                </a:cubicBezTo>
                <a:close/>
                <a:moveTo>
                  <a:pt x="1780301" y="5173344"/>
                </a:moveTo>
                <a:cubicBezTo>
                  <a:pt x="1811350" y="5173344"/>
                  <a:pt x="1836521" y="5198515"/>
                  <a:pt x="1836521" y="5229564"/>
                </a:cubicBezTo>
                <a:cubicBezTo>
                  <a:pt x="1836521" y="5260614"/>
                  <a:pt x="1811350" y="5285785"/>
                  <a:pt x="1780301" y="5285785"/>
                </a:cubicBezTo>
                <a:cubicBezTo>
                  <a:pt x="1749252" y="5285785"/>
                  <a:pt x="1724081" y="5260614"/>
                  <a:pt x="1724081" y="5229564"/>
                </a:cubicBezTo>
                <a:cubicBezTo>
                  <a:pt x="1724081" y="5198515"/>
                  <a:pt x="1749252" y="5173344"/>
                  <a:pt x="1780301" y="5173344"/>
                </a:cubicBezTo>
                <a:close/>
                <a:moveTo>
                  <a:pt x="1349281" y="5173344"/>
                </a:moveTo>
                <a:cubicBezTo>
                  <a:pt x="1380330" y="5173344"/>
                  <a:pt x="1405502" y="5198515"/>
                  <a:pt x="1405502" y="5229564"/>
                </a:cubicBezTo>
                <a:cubicBezTo>
                  <a:pt x="1405502" y="5260614"/>
                  <a:pt x="1380330" y="5285785"/>
                  <a:pt x="1349281" y="5285785"/>
                </a:cubicBezTo>
                <a:cubicBezTo>
                  <a:pt x="1318231" y="5285785"/>
                  <a:pt x="1293061" y="5260614"/>
                  <a:pt x="1293061" y="5229564"/>
                </a:cubicBezTo>
                <a:cubicBezTo>
                  <a:pt x="1293061" y="5198515"/>
                  <a:pt x="1318231" y="5173344"/>
                  <a:pt x="1349281" y="5173344"/>
                </a:cubicBezTo>
                <a:close/>
                <a:moveTo>
                  <a:pt x="918261" y="5173344"/>
                </a:moveTo>
                <a:cubicBezTo>
                  <a:pt x="949311" y="5173344"/>
                  <a:pt x="974481" y="5198515"/>
                  <a:pt x="974481" y="5229564"/>
                </a:cubicBezTo>
                <a:cubicBezTo>
                  <a:pt x="974481" y="5260614"/>
                  <a:pt x="949311" y="5285785"/>
                  <a:pt x="918261" y="5285785"/>
                </a:cubicBezTo>
                <a:cubicBezTo>
                  <a:pt x="887211" y="5285785"/>
                  <a:pt x="862041" y="5260614"/>
                  <a:pt x="862041" y="5229564"/>
                </a:cubicBezTo>
                <a:cubicBezTo>
                  <a:pt x="862041" y="5198515"/>
                  <a:pt x="887211" y="5173344"/>
                  <a:pt x="918261" y="5173344"/>
                </a:cubicBezTo>
                <a:close/>
                <a:moveTo>
                  <a:pt x="487241" y="5173344"/>
                </a:moveTo>
                <a:cubicBezTo>
                  <a:pt x="518290" y="5173344"/>
                  <a:pt x="543461" y="5198515"/>
                  <a:pt x="543461" y="5229564"/>
                </a:cubicBezTo>
                <a:cubicBezTo>
                  <a:pt x="543461" y="5260614"/>
                  <a:pt x="518290" y="5285785"/>
                  <a:pt x="487241" y="5285785"/>
                </a:cubicBezTo>
                <a:cubicBezTo>
                  <a:pt x="456191" y="5285785"/>
                  <a:pt x="431021" y="5260614"/>
                  <a:pt x="431021" y="5229564"/>
                </a:cubicBezTo>
                <a:cubicBezTo>
                  <a:pt x="431021" y="5198515"/>
                  <a:pt x="456191" y="5173344"/>
                  <a:pt x="487241" y="5173344"/>
                </a:cubicBezTo>
                <a:close/>
                <a:moveTo>
                  <a:pt x="56221" y="5173344"/>
                </a:moveTo>
                <a:cubicBezTo>
                  <a:pt x="87270" y="5173344"/>
                  <a:pt x="112441" y="5198515"/>
                  <a:pt x="112441" y="5229564"/>
                </a:cubicBezTo>
                <a:cubicBezTo>
                  <a:pt x="112441" y="5260614"/>
                  <a:pt x="87270" y="5285785"/>
                  <a:pt x="56221" y="5285785"/>
                </a:cubicBezTo>
                <a:cubicBezTo>
                  <a:pt x="25171" y="5285785"/>
                  <a:pt x="1" y="5260614"/>
                  <a:pt x="1" y="5229564"/>
                </a:cubicBezTo>
                <a:cubicBezTo>
                  <a:pt x="1" y="5198515"/>
                  <a:pt x="25171" y="5173344"/>
                  <a:pt x="56221" y="5173344"/>
                </a:cubicBezTo>
                <a:close/>
                <a:moveTo>
                  <a:pt x="3504382" y="4775394"/>
                </a:moveTo>
                <a:cubicBezTo>
                  <a:pt x="3535432" y="4775394"/>
                  <a:pt x="3560602" y="4800565"/>
                  <a:pt x="3560602" y="4831615"/>
                </a:cubicBezTo>
                <a:cubicBezTo>
                  <a:pt x="3560602" y="4862664"/>
                  <a:pt x="3535432" y="4887835"/>
                  <a:pt x="3504382" y="4887835"/>
                </a:cubicBezTo>
                <a:cubicBezTo>
                  <a:pt x="3473333" y="4887835"/>
                  <a:pt x="3448162" y="4862664"/>
                  <a:pt x="3448162" y="4831615"/>
                </a:cubicBezTo>
                <a:cubicBezTo>
                  <a:pt x="3448162" y="4800565"/>
                  <a:pt x="3473333" y="4775394"/>
                  <a:pt x="3504382" y="4775394"/>
                </a:cubicBezTo>
                <a:close/>
                <a:moveTo>
                  <a:pt x="3073362" y="4775394"/>
                </a:moveTo>
                <a:cubicBezTo>
                  <a:pt x="3104411" y="4775394"/>
                  <a:pt x="3129582" y="4800565"/>
                  <a:pt x="3129582" y="4831615"/>
                </a:cubicBezTo>
                <a:cubicBezTo>
                  <a:pt x="3129582" y="4862664"/>
                  <a:pt x="3104411" y="4887835"/>
                  <a:pt x="3073362" y="4887835"/>
                </a:cubicBezTo>
                <a:cubicBezTo>
                  <a:pt x="3042312" y="4887835"/>
                  <a:pt x="3017142" y="4862664"/>
                  <a:pt x="3017142" y="4831615"/>
                </a:cubicBezTo>
                <a:cubicBezTo>
                  <a:pt x="3017142" y="4800565"/>
                  <a:pt x="3042312" y="4775394"/>
                  <a:pt x="3073362" y="4775394"/>
                </a:cubicBezTo>
                <a:close/>
                <a:moveTo>
                  <a:pt x="2642341" y="4775394"/>
                </a:moveTo>
                <a:cubicBezTo>
                  <a:pt x="2673391" y="4775394"/>
                  <a:pt x="2698562" y="4800565"/>
                  <a:pt x="2698562" y="4831615"/>
                </a:cubicBezTo>
                <a:cubicBezTo>
                  <a:pt x="2698562" y="4862664"/>
                  <a:pt x="2673391" y="4887835"/>
                  <a:pt x="2642341" y="4887835"/>
                </a:cubicBezTo>
                <a:cubicBezTo>
                  <a:pt x="2611292" y="4887835"/>
                  <a:pt x="2586121" y="4862664"/>
                  <a:pt x="2586121" y="4831615"/>
                </a:cubicBezTo>
                <a:cubicBezTo>
                  <a:pt x="2586121" y="4800565"/>
                  <a:pt x="2611292" y="4775394"/>
                  <a:pt x="2642341" y="4775394"/>
                </a:cubicBezTo>
                <a:close/>
                <a:moveTo>
                  <a:pt x="2211321" y="4775394"/>
                </a:moveTo>
                <a:cubicBezTo>
                  <a:pt x="2242371" y="4775394"/>
                  <a:pt x="2267541" y="4800565"/>
                  <a:pt x="2267541" y="4831615"/>
                </a:cubicBezTo>
                <a:cubicBezTo>
                  <a:pt x="2267541" y="4862664"/>
                  <a:pt x="2242371" y="4887835"/>
                  <a:pt x="2211321" y="4887835"/>
                </a:cubicBezTo>
                <a:cubicBezTo>
                  <a:pt x="2180272" y="4887835"/>
                  <a:pt x="2155101" y="4862664"/>
                  <a:pt x="2155101" y="4831615"/>
                </a:cubicBezTo>
                <a:cubicBezTo>
                  <a:pt x="2155101" y="4800565"/>
                  <a:pt x="2180272" y="4775394"/>
                  <a:pt x="2211321" y="4775394"/>
                </a:cubicBezTo>
                <a:close/>
                <a:moveTo>
                  <a:pt x="1780301" y="4775394"/>
                </a:moveTo>
                <a:cubicBezTo>
                  <a:pt x="1811350" y="4775394"/>
                  <a:pt x="1836521" y="4800565"/>
                  <a:pt x="1836521" y="4831615"/>
                </a:cubicBezTo>
                <a:cubicBezTo>
                  <a:pt x="1836521" y="4862664"/>
                  <a:pt x="1811350" y="4887835"/>
                  <a:pt x="1780301" y="4887835"/>
                </a:cubicBezTo>
                <a:cubicBezTo>
                  <a:pt x="1749252" y="4887835"/>
                  <a:pt x="1724081" y="4862664"/>
                  <a:pt x="1724081" y="4831615"/>
                </a:cubicBezTo>
                <a:cubicBezTo>
                  <a:pt x="1724081" y="4800565"/>
                  <a:pt x="1749252" y="4775394"/>
                  <a:pt x="1780301" y="4775394"/>
                </a:cubicBezTo>
                <a:close/>
                <a:moveTo>
                  <a:pt x="1349281" y="4775394"/>
                </a:moveTo>
                <a:cubicBezTo>
                  <a:pt x="1380330" y="4775394"/>
                  <a:pt x="1405501" y="4800565"/>
                  <a:pt x="1405501" y="4831615"/>
                </a:cubicBezTo>
                <a:cubicBezTo>
                  <a:pt x="1405501" y="4862664"/>
                  <a:pt x="1380330" y="4887835"/>
                  <a:pt x="1349281" y="4887835"/>
                </a:cubicBezTo>
                <a:cubicBezTo>
                  <a:pt x="1318231" y="4887835"/>
                  <a:pt x="1293061" y="4862664"/>
                  <a:pt x="1293061" y="4831615"/>
                </a:cubicBezTo>
                <a:cubicBezTo>
                  <a:pt x="1293061" y="4800565"/>
                  <a:pt x="1318231" y="4775394"/>
                  <a:pt x="1349281" y="4775394"/>
                </a:cubicBezTo>
                <a:close/>
                <a:moveTo>
                  <a:pt x="918261" y="4775394"/>
                </a:moveTo>
                <a:cubicBezTo>
                  <a:pt x="949311" y="4775394"/>
                  <a:pt x="974481" y="4800565"/>
                  <a:pt x="974481" y="4831615"/>
                </a:cubicBezTo>
                <a:cubicBezTo>
                  <a:pt x="974481" y="4862664"/>
                  <a:pt x="949311" y="4887835"/>
                  <a:pt x="918261" y="4887835"/>
                </a:cubicBezTo>
                <a:cubicBezTo>
                  <a:pt x="887211" y="4887835"/>
                  <a:pt x="862041" y="4862664"/>
                  <a:pt x="862041" y="4831615"/>
                </a:cubicBezTo>
                <a:cubicBezTo>
                  <a:pt x="862041" y="4800565"/>
                  <a:pt x="887211" y="4775394"/>
                  <a:pt x="918261" y="4775394"/>
                </a:cubicBezTo>
                <a:close/>
                <a:moveTo>
                  <a:pt x="487241" y="4775394"/>
                </a:moveTo>
                <a:cubicBezTo>
                  <a:pt x="518290" y="4775394"/>
                  <a:pt x="543461" y="4800565"/>
                  <a:pt x="543461" y="4831615"/>
                </a:cubicBezTo>
                <a:cubicBezTo>
                  <a:pt x="543461" y="4862664"/>
                  <a:pt x="518290" y="4887835"/>
                  <a:pt x="487241" y="4887835"/>
                </a:cubicBezTo>
                <a:cubicBezTo>
                  <a:pt x="456191" y="4887835"/>
                  <a:pt x="431021" y="4862664"/>
                  <a:pt x="431021" y="4831615"/>
                </a:cubicBezTo>
                <a:cubicBezTo>
                  <a:pt x="431021" y="4800565"/>
                  <a:pt x="456191" y="4775394"/>
                  <a:pt x="487241" y="4775394"/>
                </a:cubicBezTo>
                <a:close/>
                <a:moveTo>
                  <a:pt x="56220" y="4775394"/>
                </a:moveTo>
                <a:cubicBezTo>
                  <a:pt x="87270" y="4775394"/>
                  <a:pt x="112441" y="4800565"/>
                  <a:pt x="112441" y="4831615"/>
                </a:cubicBezTo>
                <a:cubicBezTo>
                  <a:pt x="112441" y="4862664"/>
                  <a:pt x="87270" y="4887835"/>
                  <a:pt x="56220" y="4887835"/>
                </a:cubicBezTo>
                <a:cubicBezTo>
                  <a:pt x="25171" y="4887835"/>
                  <a:pt x="0" y="4862664"/>
                  <a:pt x="0" y="4831615"/>
                </a:cubicBezTo>
                <a:cubicBezTo>
                  <a:pt x="0" y="4800565"/>
                  <a:pt x="25171" y="4775394"/>
                  <a:pt x="56220" y="4775394"/>
                </a:cubicBezTo>
                <a:close/>
                <a:moveTo>
                  <a:pt x="3504382" y="4377445"/>
                </a:moveTo>
                <a:cubicBezTo>
                  <a:pt x="3535432" y="4377445"/>
                  <a:pt x="3560602" y="4402616"/>
                  <a:pt x="3560602" y="4433665"/>
                </a:cubicBezTo>
                <a:cubicBezTo>
                  <a:pt x="3560602" y="4464715"/>
                  <a:pt x="3535432" y="4489885"/>
                  <a:pt x="3504382" y="4489885"/>
                </a:cubicBezTo>
                <a:cubicBezTo>
                  <a:pt x="3473333" y="4489885"/>
                  <a:pt x="3448162" y="4464715"/>
                  <a:pt x="3448162" y="4433665"/>
                </a:cubicBezTo>
                <a:cubicBezTo>
                  <a:pt x="3448162" y="4402616"/>
                  <a:pt x="3473333" y="4377445"/>
                  <a:pt x="3504382" y="4377445"/>
                </a:cubicBezTo>
                <a:close/>
                <a:moveTo>
                  <a:pt x="3073362" y="4377445"/>
                </a:moveTo>
                <a:cubicBezTo>
                  <a:pt x="3104411" y="4377445"/>
                  <a:pt x="3129582" y="4402616"/>
                  <a:pt x="3129582" y="4433665"/>
                </a:cubicBezTo>
                <a:cubicBezTo>
                  <a:pt x="3129582" y="4464715"/>
                  <a:pt x="3104411" y="4489885"/>
                  <a:pt x="3073362" y="4489885"/>
                </a:cubicBezTo>
                <a:cubicBezTo>
                  <a:pt x="3042312" y="4489885"/>
                  <a:pt x="3017142" y="4464715"/>
                  <a:pt x="3017142" y="4433665"/>
                </a:cubicBezTo>
                <a:cubicBezTo>
                  <a:pt x="3017142" y="4402616"/>
                  <a:pt x="3042312" y="4377445"/>
                  <a:pt x="3073362" y="4377445"/>
                </a:cubicBezTo>
                <a:close/>
                <a:moveTo>
                  <a:pt x="2642341" y="4377445"/>
                </a:moveTo>
                <a:cubicBezTo>
                  <a:pt x="2673391" y="4377445"/>
                  <a:pt x="2698562" y="4402616"/>
                  <a:pt x="2698562" y="4433665"/>
                </a:cubicBezTo>
                <a:cubicBezTo>
                  <a:pt x="2698562" y="4464715"/>
                  <a:pt x="2673391" y="4489885"/>
                  <a:pt x="2642341" y="4489885"/>
                </a:cubicBezTo>
                <a:cubicBezTo>
                  <a:pt x="2611292" y="4489885"/>
                  <a:pt x="2586121" y="4464715"/>
                  <a:pt x="2586121" y="4433665"/>
                </a:cubicBezTo>
                <a:cubicBezTo>
                  <a:pt x="2586121" y="4402616"/>
                  <a:pt x="2611292" y="4377445"/>
                  <a:pt x="2642341" y="4377445"/>
                </a:cubicBezTo>
                <a:close/>
                <a:moveTo>
                  <a:pt x="2211321" y="4377445"/>
                </a:moveTo>
                <a:cubicBezTo>
                  <a:pt x="2242371" y="4377445"/>
                  <a:pt x="2267541" y="4402616"/>
                  <a:pt x="2267541" y="4433665"/>
                </a:cubicBezTo>
                <a:cubicBezTo>
                  <a:pt x="2267541" y="4464715"/>
                  <a:pt x="2242371" y="4489885"/>
                  <a:pt x="2211321" y="4489885"/>
                </a:cubicBezTo>
                <a:cubicBezTo>
                  <a:pt x="2180272" y="4489885"/>
                  <a:pt x="2155101" y="4464715"/>
                  <a:pt x="2155101" y="4433665"/>
                </a:cubicBezTo>
                <a:cubicBezTo>
                  <a:pt x="2155101" y="4402616"/>
                  <a:pt x="2180272" y="4377445"/>
                  <a:pt x="2211321" y="4377445"/>
                </a:cubicBezTo>
                <a:close/>
                <a:moveTo>
                  <a:pt x="1780301" y="4377445"/>
                </a:moveTo>
                <a:cubicBezTo>
                  <a:pt x="1811350" y="4377445"/>
                  <a:pt x="1836521" y="4402616"/>
                  <a:pt x="1836521" y="4433665"/>
                </a:cubicBezTo>
                <a:cubicBezTo>
                  <a:pt x="1836521" y="4464715"/>
                  <a:pt x="1811350" y="4489885"/>
                  <a:pt x="1780301" y="4489885"/>
                </a:cubicBezTo>
                <a:cubicBezTo>
                  <a:pt x="1749252" y="4489885"/>
                  <a:pt x="1724081" y="4464715"/>
                  <a:pt x="1724081" y="4433665"/>
                </a:cubicBezTo>
                <a:cubicBezTo>
                  <a:pt x="1724081" y="4402616"/>
                  <a:pt x="1749252" y="4377445"/>
                  <a:pt x="1780301" y="4377445"/>
                </a:cubicBezTo>
                <a:close/>
                <a:moveTo>
                  <a:pt x="1349281" y="4377445"/>
                </a:moveTo>
                <a:cubicBezTo>
                  <a:pt x="1380330" y="4377445"/>
                  <a:pt x="1405501" y="4402616"/>
                  <a:pt x="1405501" y="4433665"/>
                </a:cubicBezTo>
                <a:cubicBezTo>
                  <a:pt x="1405501" y="4464715"/>
                  <a:pt x="1380330" y="4489885"/>
                  <a:pt x="1349281" y="4489885"/>
                </a:cubicBezTo>
                <a:cubicBezTo>
                  <a:pt x="1318231" y="4489885"/>
                  <a:pt x="1293061" y="4464715"/>
                  <a:pt x="1293061" y="4433665"/>
                </a:cubicBezTo>
                <a:cubicBezTo>
                  <a:pt x="1293061" y="4402616"/>
                  <a:pt x="1318231" y="4377445"/>
                  <a:pt x="1349281" y="4377445"/>
                </a:cubicBezTo>
                <a:close/>
                <a:moveTo>
                  <a:pt x="918261" y="4377445"/>
                </a:moveTo>
                <a:cubicBezTo>
                  <a:pt x="949311" y="4377445"/>
                  <a:pt x="974481" y="4402616"/>
                  <a:pt x="974481" y="4433665"/>
                </a:cubicBezTo>
                <a:cubicBezTo>
                  <a:pt x="974481" y="4464715"/>
                  <a:pt x="949311" y="4489885"/>
                  <a:pt x="918261" y="4489885"/>
                </a:cubicBezTo>
                <a:cubicBezTo>
                  <a:pt x="887211" y="4489885"/>
                  <a:pt x="862041" y="4464715"/>
                  <a:pt x="862041" y="4433665"/>
                </a:cubicBezTo>
                <a:cubicBezTo>
                  <a:pt x="862041" y="4402616"/>
                  <a:pt x="887211" y="4377445"/>
                  <a:pt x="918261" y="4377445"/>
                </a:cubicBezTo>
                <a:close/>
                <a:moveTo>
                  <a:pt x="487241" y="4377445"/>
                </a:moveTo>
                <a:cubicBezTo>
                  <a:pt x="518290" y="4377445"/>
                  <a:pt x="543461" y="4402616"/>
                  <a:pt x="543461" y="4433665"/>
                </a:cubicBezTo>
                <a:cubicBezTo>
                  <a:pt x="543461" y="4464715"/>
                  <a:pt x="518290" y="4489885"/>
                  <a:pt x="487241" y="4489885"/>
                </a:cubicBezTo>
                <a:cubicBezTo>
                  <a:pt x="456191" y="4489885"/>
                  <a:pt x="431021" y="4464715"/>
                  <a:pt x="431021" y="4433665"/>
                </a:cubicBezTo>
                <a:cubicBezTo>
                  <a:pt x="431021" y="4402616"/>
                  <a:pt x="456191" y="4377445"/>
                  <a:pt x="487241" y="4377445"/>
                </a:cubicBezTo>
                <a:close/>
                <a:moveTo>
                  <a:pt x="56221" y="4377445"/>
                </a:moveTo>
                <a:cubicBezTo>
                  <a:pt x="87270" y="4377445"/>
                  <a:pt x="112441" y="4402616"/>
                  <a:pt x="112441" y="4433665"/>
                </a:cubicBezTo>
                <a:cubicBezTo>
                  <a:pt x="112441" y="4464715"/>
                  <a:pt x="87270" y="4489885"/>
                  <a:pt x="56221" y="4489885"/>
                </a:cubicBezTo>
                <a:cubicBezTo>
                  <a:pt x="25171" y="4489885"/>
                  <a:pt x="0" y="4464715"/>
                  <a:pt x="0" y="4433665"/>
                </a:cubicBezTo>
                <a:cubicBezTo>
                  <a:pt x="0" y="4402616"/>
                  <a:pt x="25171" y="4377445"/>
                  <a:pt x="56221" y="4377445"/>
                </a:cubicBezTo>
                <a:close/>
                <a:moveTo>
                  <a:pt x="3504382" y="3979495"/>
                </a:moveTo>
                <a:cubicBezTo>
                  <a:pt x="3535432" y="3979495"/>
                  <a:pt x="3560602" y="4004666"/>
                  <a:pt x="3560602" y="4035715"/>
                </a:cubicBezTo>
                <a:cubicBezTo>
                  <a:pt x="3560602" y="4066764"/>
                  <a:pt x="3535432" y="4091936"/>
                  <a:pt x="3504382" y="4091936"/>
                </a:cubicBezTo>
                <a:cubicBezTo>
                  <a:pt x="3473333" y="4091936"/>
                  <a:pt x="3448162" y="4066764"/>
                  <a:pt x="3448162" y="4035715"/>
                </a:cubicBezTo>
                <a:cubicBezTo>
                  <a:pt x="3448162" y="4004666"/>
                  <a:pt x="3473333" y="3979495"/>
                  <a:pt x="3504382" y="3979495"/>
                </a:cubicBezTo>
                <a:close/>
                <a:moveTo>
                  <a:pt x="3073362" y="3979495"/>
                </a:moveTo>
                <a:cubicBezTo>
                  <a:pt x="3104411" y="3979495"/>
                  <a:pt x="3129582" y="4004666"/>
                  <a:pt x="3129582" y="4035715"/>
                </a:cubicBezTo>
                <a:cubicBezTo>
                  <a:pt x="3129582" y="4066764"/>
                  <a:pt x="3104411" y="4091936"/>
                  <a:pt x="3073362" y="4091936"/>
                </a:cubicBezTo>
                <a:cubicBezTo>
                  <a:pt x="3042312" y="4091936"/>
                  <a:pt x="3017142" y="4066764"/>
                  <a:pt x="3017142" y="4035715"/>
                </a:cubicBezTo>
                <a:cubicBezTo>
                  <a:pt x="3017142" y="4004666"/>
                  <a:pt x="3042312" y="3979495"/>
                  <a:pt x="3073362" y="3979495"/>
                </a:cubicBezTo>
                <a:close/>
                <a:moveTo>
                  <a:pt x="2642341" y="3979495"/>
                </a:moveTo>
                <a:cubicBezTo>
                  <a:pt x="2673391" y="3979495"/>
                  <a:pt x="2698562" y="4004666"/>
                  <a:pt x="2698562" y="4035715"/>
                </a:cubicBezTo>
                <a:cubicBezTo>
                  <a:pt x="2698562" y="4066764"/>
                  <a:pt x="2673391" y="4091936"/>
                  <a:pt x="2642341" y="4091936"/>
                </a:cubicBezTo>
                <a:cubicBezTo>
                  <a:pt x="2611292" y="4091936"/>
                  <a:pt x="2586121" y="4066764"/>
                  <a:pt x="2586121" y="4035715"/>
                </a:cubicBezTo>
                <a:cubicBezTo>
                  <a:pt x="2586121" y="4004666"/>
                  <a:pt x="2611292" y="3979495"/>
                  <a:pt x="2642341" y="3979495"/>
                </a:cubicBezTo>
                <a:close/>
                <a:moveTo>
                  <a:pt x="2211321" y="3979495"/>
                </a:moveTo>
                <a:cubicBezTo>
                  <a:pt x="2242371" y="3979495"/>
                  <a:pt x="2267541" y="4004666"/>
                  <a:pt x="2267541" y="4035715"/>
                </a:cubicBezTo>
                <a:cubicBezTo>
                  <a:pt x="2267541" y="4066764"/>
                  <a:pt x="2242371" y="4091936"/>
                  <a:pt x="2211321" y="4091936"/>
                </a:cubicBezTo>
                <a:cubicBezTo>
                  <a:pt x="2180272" y="4091936"/>
                  <a:pt x="2155101" y="4066764"/>
                  <a:pt x="2155101" y="4035715"/>
                </a:cubicBezTo>
                <a:cubicBezTo>
                  <a:pt x="2155101" y="4004666"/>
                  <a:pt x="2180272" y="3979495"/>
                  <a:pt x="2211321" y="3979495"/>
                </a:cubicBezTo>
                <a:close/>
                <a:moveTo>
                  <a:pt x="1780301" y="3979495"/>
                </a:moveTo>
                <a:cubicBezTo>
                  <a:pt x="1811350" y="3979495"/>
                  <a:pt x="1836521" y="4004666"/>
                  <a:pt x="1836521" y="4035715"/>
                </a:cubicBezTo>
                <a:cubicBezTo>
                  <a:pt x="1836521" y="4066764"/>
                  <a:pt x="1811350" y="4091936"/>
                  <a:pt x="1780301" y="4091936"/>
                </a:cubicBezTo>
                <a:cubicBezTo>
                  <a:pt x="1749252" y="4091936"/>
                  <a:pt x="1724081" y="4066764"/>
                  <a:pt x="1724081" y="4035715"/>
                </a:cubicBezTo>
                <a:cubicBezTo>
                  <a:pt x="1724081" y="4004666"/>
                  <a:pt x="1749252" y="3979495"/>
                  <a:pt x="1780301" y="3979495"/>
                </a:cubicBezTo>
                <a:close/>
                <a:moveTo>
                  <a:pt x="1349281" y="3979495"/>
                </a:moveTo>
                <a:cubicBezTo>
                  <a:pt x="1380330" y="3979495"/>
                  <a:pt x="1405502" y="4004666"/>
                  <a:pt x="1405502" y="4035715"/>
                </a:cubicBezTo>
                <a:cubicBezTo>
                  <a:pt x="1405502" y="4066764"/>
                  <a:pt x="1380330" y="4091936"/>
                  <a:pt x="1349281" y="4091936"/>
                </a:cubicBezTo>
                <a:cubicBezTo>
                  <a:pt x="1318231" y="4091936"/>
                  <a:pt x="1293061" y="4066764"/>
                  <a:pt x="1293061" y="4035715"/>
                </a:cubicBezTo>
                <a:cubicBezTo>
                  <a:pt x="1293061" y="4004666"/>
                  <a:pt x="1318231" y="3979495"/>
                  <a:pt x="1349281" y="3979495"/>
                </a:cubicBezTo>
                <a:close/>
                <a:moveTo>
                  <a:pt x="918261" y="3979495"/>
                </a:moveTo>
                <a:cubicBezTo>
                  <a:pt x="949311" y="3979495"/>
                  <a:pt x="974481" y="4004666"/>
                  <a:pt x="974481" y="4035715"/>
                </a:cubicBezTo>
                <a:cubicBezTo>
                  <a:pt x="974481" y="4066764"/>
                  <a:pt x="949311" y="4091936"/>
                  <a:pt x="918261" y="4091936"/>
                </a:cubicBezTo>
                <a:cubicBezTo>
                  <a:pt x="887211" y="4091936"/>
                  <a:pt x="862041" y="4066764"/>
                  <a:pt x="862041" y="4035715"/>
                </a:cubicBezTo>
                <a:cubicBezTo>
                  <a:pt x="862041" y="4004666"/>
                  <a:pt x="887211" y="3979495"/>
                  <a:pt x="918261" y="3979495"/>
                </a:cubicBezTo>
                <a:close/>
                <a:moveTo>
                  <a:pt x="487241" y="3979495"/>
                </a:moveTo>
                <a:cubicBezTo>
                  <a:pt x="518290" y="3979495"/>
                  <a:pt x="543461" y="4004666"/>
                  <a:pt x="543461" y="4035715"/>
                </a:cubicBezTo>
                <a:cubicBezTo>
                  <a:pt x="543461" y="4066764"/>
                  <a:pt x="518290" y="4091936"/>
                  <a:pt x="487241" y="4091936"/>
                </a:cubicBezTo>
                <a:cubicBezTo>
                  <a:pt x="456191" y="4091936"/>
                  <a:pt x="431021" y="4066764"/>
                  <a:pt x="431021" y="4035715"/>
                </a:cubicBezTo>
                <a:cubicBezTo>
                  <a:pt x="431021" y="4004666"/>
                  <a:pt x="456191" y="3979495"/>
                  <a:pt x="487241" y="3979495"/>
                </a:cubicBezTo>
                <a:close/>
                <a:moveTo>
                  <a:pt x="56221" y="3979495"/>
                </a:moveTo>
                <a:cubicBezTo>
                  <a:pt x="87270" y="3979495"/>
                  <a:pt x="112441" y="4004666"/>
                  <a:pt x="112441" y="4035715"/>
                </a:cubicBezTo>
                <a:cubicBezTo>
                  <a:pt x="112441" y="4066764"/>
                  <a:pt x="87270" y="4091936"/>
                  <a:pt x="56221" y="4091936"/>
                </a:cubicBezTo>
                <a:cubicBezTo>
                  <a:pt x="25171" y="4091936"/>
                  <a:pt x="0" y="4066764"/>
                  <a:pt x="0" y="4035715"/>
                </a:cubicBezTo>
                <a:cubicBezTo>
                  <a:pt x="0" y="4004666"/>
                  <a:pt x="25171" y="3979495"/>
                  <a:pt x="56221" y="3979495"/>
                </a:cubicBezTo>
                <a:close/>
                <a:moveTo>
                  <a:pt x="3504382" y="3581546"/>
                </a:moveTo>
                <a:cubicBezTo>
                  <a:pt x="3535432" y="3581546"/>
                  <a:pt x="3560602" y="3606716"/>
                  <a:pt x="3560602" y="3637765"/>
                </a:cubicBezTo>
                <a:cubicBezTo>
                  <a:pt x="3560602" y="3668815"/>
                  <a:pt x="3535432" y="3693986"/>
                  <a:pt x="3504382" y="3693986"/>
                </a:cubicBezTo>
                <a:cubicBezTo>
                  <a:pt x="3473333" y="3693986"/>
                  <a:pt x="3448162" y="3668815"/>
                  <a:pt x="3448162" y="3637765"/>
                </a:cubicBezTo>
                <a:cubicBezTo>
                  <a:pt x="3448162" y="3606716"/>
                  <a:pt x="3473333" y="3581546"/>
                  <a:pt x="3504382" y="3581546"/>
                </a:cubicBezTo>
                <a:close/>
                <a:moveTo>
                  <a:pt x="3073362" y="3581546"/>
                </a:moveTo>
                <a:cubicBezTo>
                  <a:pt x="3104411" y="3581546"/>
                  <a:pt x="3129582" y="3606716"/>
                  <a:pt x="3129582" y="3637765"/>
                </a:cubicBezTo>
                <a:cubicBezTo>
                  <a:pt x="3129582" y="3668815"/>
                  <a:pt x="3104411" y="3693986"/>
                  <a:pt x="3073362" y="3693986"/>
                </a:cubicBezTo>
                <a:cubicBezTo>
                  <a:pt x="3042312" y="3693986"/>
                  <a:pt x="3017142" y="3668815"/>
                  <a:pt x="3017142" y="3637765"/>
                </a:cubicBezTo>
                <a:cubicBezTo>
                  <a:pt x="3017142" y="3606716"/>
                  <a:pt x="3042312" y="3581546"/>
                  <a:pt x="3073362" y="3581546"/>
                </a:cubicBezTo>
                <a:close/>
                <a:moveTo>
                  <a:pt x="2642341" y="3581546"/>
                </a:moveTo>
                <a:cubicBezTo>
                  <a:pt x="2673391" y="3581546"/>
                  <a:pt x="2698562" y="3606716"/>
                  <a:pt x="2698562" y="3637765"/>
                </a:cubicBezTo>
                <a:cubicBezTo>
                  <a:pt x="2698562" y="3668815"/>
                  <a:pt x="2673391" y="3693986"/>
                  <a:pt x="2642341" y="3693986"/>
                </a:cubicBezTo>
                <a:cubicBezTo>
                  <a:pt x="2611292" y="3693986"/>
                  <a:pt x="2586121" y="3668815"/>
                  <a:pt x="2586121" y="3637765"/>
                </a:cubicBezTo>
                <a:cubicBezTo>
                  <a:pt x="2586121" y="3606716"/>
                  <a:pt x="2611292" y="3581546"/>
                  <a:pt x="2642341" y="3581546"/>
                </a:cubicBezTo>
                <a:close/>
                <a:moveTo>
                  <a:pt x="2211321" y="3581546"/>
                </a:moveTo>
                <a:cubicBezTo>
                  <a:pt x="2242371" y="3581546"/>
                  <a:pt x="2267541" y="3606716"/>
                  <a:pt x="2267541" y="3637765"/>
                </a:cubicBezTo>
                <a:cubicBezTo>
                  <a:pt x="2267541" y="3668815"/>
                  <a:pt x="2242371" y="3693986"/>
                  <a:pt x="2211321" y="3693986"/>
                </a:cubicBezTo>
                <a:cubicBezTo>
                  <a:pt x="2180272" y="3693986"/>
                  <a:pt x="2155101" y="3668815"/>
                  <a:pt x="2155101" y="3637765"/>
                </a:cubicBezTo>
                <a:cubicBezTo>
                  <a:pt x="2155101" y="3606716"/>
                  <a:pt x="2180272" y="3581546"/>
                  <a:pt x="2211321" y="3581546"/>
                </a:cubicBezTo>
                <a:close/>
                <a:moveTo>
                  <a:pt x="1780301" y="3581546"/>
                </a:moveTo>
                <a:cubicBezTo>
                  <a:pt x="1811350" y="3581546"/>
                  <a:pt x="1836521" y="3606716"/>
                  <a:pt x="1836521" y="3637765"/>
                </a:cubicBezTo>
                <a:cubicBezTo>
                  <a:pt x="1836521" y="3668815"/>
                  <a:pt x="1811350" y="3693986"/>
                  <a:pt x="1780301" y="3693986"/>
                </a:cubicBezTo>
                <a:cubicBezTo>
                  <a:pt x="1749252" y="3693986"/>
                  <a:pt x="1724081" y="3668815"/>
                  <a:pt x="1724081" y="3637765"/>
                </a:cubicBezTo>
                <a:cubicBezTo>
                  <a:pt x="1724081" y="3606716"/>
                  <a:pt x="1749252" y="3581546"/>
                  <a:pt x="1780301" y="3581546"/>
                </a:cubicBezTo>
                <a:close/>
                <a:moveTo>
                  <a:pt x="1349281" y="3581546"/>
                </a:moveTo>
                <a:cubicBezTo>
                  <a:pt x="1380330" y="3581546"/>
                  <a:pt x="1405502" y="3606716"/>
                  <a:pt x="1405502" y="3637765"/>
                </a:cubicBezTo>
                <a:cubicBezTo>
                  <a:pt x="1405502" y="3668815"/>
                  <a:pt x="1380330" y="3693986"/>
                  <a:pt x="1349281" y="3693986"/>
                </a:cubicBezTo>
                <a:cubicBezTo>
                  <a:pt x="1318231" y="3693986"/>
                  <a:pt x="1293061" y="3668815"/>
                  <a:pt x="1293061" y="3637765"/>
                </a:cubicBezTo>
                <a:cubicBezTo>
                  <a:pt x="1293061" y="3606716"/>
                  <a:pt x="1318231" y="3581546"/>
                  <a:pt x="1349281" y="3581546"/>
                </a:cubicBezTo>
                <a:close/>
                <a:moveTo>
                  <a:pt x="918261" y="3581546"/>
                </a:moveTo>
                <a:cubicBezTo>
                  <a:pt x="949311" y="3581546"/>
                  <a:pt x="974481" y="3606716"/>
                  <a:pt x="974481" y="3637765"/>
                </a:cubicBezTo>
                <a:cubicBezTo>
                  <a:pt x="974481" y="3668815"/>
                  <a:pt x="949311" y="3693986"/>
                  <a:pt x="918261" y="3693986"/>
                </a:cubicBezTo>
                <a:cubicBezTo>
                  <a:pt x="887211" y="3693986"/>
                  <a:pt x="862041" y="3668815"/>
                  <a:pt x="862041" y="3637765"/>
                </a:cubicBezTo>
                <a:cubicBezTo>
                  <a:pt x="862041" y="3606716"/>
                  <a:pt x="887211" y="3581546"/>
                  <a:pt x="918261" y="3581546"/>
                </a:cubicBezTo>
                <a:close/>
                <a:moveTo>
                  <a:pt x="487241" y="3581546"/>
                </a:moveTo>
                <a:cubicBezTo>
                  <a:pt x="518290" y="3581546"/>
                  <a:pt x="543461" y="3606716"/>
                  <a:pt x="543461" y="3637765"/>
                </a:cubicBezTo>
                <a:cubicBezTo>
                  <a:pt x="543461" y="3668815"/>
                  <a:pt x="518290" y="3693986"/>
                  <a:pt x="487241" y="3693986"/>
                </a:cubicBezTo>
                <a:cubicBezTo>
                  <a:pt x="456191" y="3693986"/>
                  <a:pt x="431021" y="3668815"/>
                  <a:pt x="431021" y="3637765"/>
                </a:cubicBezTo>
                <a:cubicBezTo>
                  <a:pt x="431021" y="3606716"/>
                  <a:pt x="456191" y="3581546"/>
                  <a:pt x="487241" y="3581546"/>
                </a:cubicBezTo>
                <a:close/>
                <a:moveTo>
                  <a:pt x="56221" y="3581546"/>
                </a:moveTo>
                <a:cubicBezTo>
                  <a:pt x="87270" y="3581546"/>
                  <a:pt x="112441" y="3606716"/>
                  <a:pt x="112441" y="3637765"/>
                </a:cubicBezTo>
                <a:cubicBezTo>
                  <a:pt x="112441" y="3668815"/>
                  <a:pt x="87270" y="3693986"/>
                  <a:pt x="56221" y="3693986"/>
                </a:cubicBezTo>
                <a:cubicBezTo>
                  <a:pt x="25171" y="3693986"/>
                  <a:pt x="0" y="3668815"/>
                  <a:pt x="0" y="3637765"/>
                </a:cubicBezTo>
                <a:cubicBezTo>
                  <a:pt x="0" y="3606716"/>
                  <a:pt x="25171" y="3581546"/>
                  <a:pt x="56221" y="3581546"/>
                </a:cubicBezTo>
                <a:close/>
                <a:moveTo>
                  <a:pt x="3504382" y="3183596"/>
                </a:moveTo>
                <a:cubicBezTo>
                  <a:pt x="3535432" y="3183596"/>
                  <a:pt x="3560602" y="3208768"/>
                  <a:pt x="3560602" y="3239816"/>
                </a:cubicBezTo>
                <a:cubicBezTo>
                  <a:pt x="3560602" y="3270865"/>
                  <a:pt x="3535432" y="3296036"/>
                  <a:pt x="3504382" y="3296036"/>
                </a:cubicBezTo>
                <a:cubicBezTo>
                  <a:pt x="3473333" y="3296036"/>
                  <a:pt x="3448162" y="3270865"/>
                  <a:pt x="3448162" y="3239816"/>
                </a:cubicBezTo>
                <a:cubicBezTo>
                  <a:pt x="3448162" y="3208768"/>
                  <a:pt x="3473333" y="3183596"/>
                  <a:pt x="3504382" y="3183596"/>
                </a:cubicBezTo>
                <a:close/>
                <a:moveTo>
                  <a:pt x="3073362" y="3183596"/>
                </a:moveTo>
                <a:cubicBezTo>
                  <a:pt x="3104411" y="3183596"/>
                  <a:pt x="3129582" y="3208768"/>
                  <a:pt x="3129582" y="3239816"/>
                </a:cubicBezTo>
                <a:cubicBezTo>
                  <a:pt x="3129582" y="3270865"/>
                  <a:pt x="3104411" y="3296036"/>
                  <a:pt x="3073362" y="3296036"/>
                </a:cubicBezTo>
                <a:cubicBezTo>
                  <a:pt x="3042312" y="3296036"/>
                  <a:pt x="3017142" y="3270865"/>
                  <a:pt x="3017142" y="3239816"/>
                </a:cubicBezTo>
                <a:cubicBezTo>
                  <a:pt x="3017142" y="3208768"/>
                  <a:pt x="3042312" y="3183596"/>
                  <a:pt x="3073362" y="3183596"/>
                </a:cubicBezTo>
                <a:close/>
                <a:moveTo>
                  <a:pt x="2642341" y="3183596"/>
                </a:moveTo>
                <a:cubicBezTo>
                  <a:pt x="2673391" y="3183596"/>
                  <a:pt x="2698562" y="3208768"/>
                  <a:pt x="2698562" y="3239816"/>
                </a:cubicBezTo>
                <a:cubicBezTo>
                  <a:pt x="2698562" y="3270865"/>
                  <a:pt x="2673391" y="3296036"/>
                  <a:pt x="2642341" y="3296036"/>
                </a:cubicBezTo>
                <a:cubicBezTo>
                  <a:pt x="2611292" y="3296036"/>
                  <a:pt x="2586121" y="3270865"/>
                  <a:pt x="2586121" y="3239816"/>
                </a:cubicBezTo>
                <a:cubicBezTo>
                  <a:pt x="2586121" y="3208768"/>
                  <a:pt x="2611292" y="3183596"/>
                  <a:pt x="2642341" y="3183596"/>
                </a:cubicBezTo>
                <a:close/>
                <a:moveTo>
                  <a:pt x="2211321" y="3183596"/>
                </a:moveTo>
                <a:cubicBezTo>
                  <a:pt x="2242371" y="3183596"/>
                  <a:pt x="2267541" y="3208768"/>
                  <a:pt x="2267541" y="3239816"/>
                </a:cubicBezTo>
                <a:cubicBezTo>
                  <a:pt x="2267541" y="3270865"/>
                  <a:pt x="2242371" y="3296036"/>
                  <a:pt x="2211321" y="3296036"/>
                </a:cubicBezTo>
                <a:cubicBezTo>
                  <a:pt x="2180272" y="3296036"/>
                  <a:pt x="2155101" y="3270865"/>
                  <a:pt x="2155101" y="3239816"/>
                </a:cubicBezTo>
                <a:cubicBezTo>
                  <a:pt x="2155101" y="3208768"/>
                  <a:pt x="2180272" y="3183596"/>
                  <a:pt x="2211321" y="3183596"/>
                </a:cubicBezTo>
                <a:close/>
                <a:moveTo>
                  <a:pt x="1780301" y="3183596"/>
                </a:moveTo>
                <a:cubicBezTo>
                  <a:pt x="1811350" y="3183596"/>
                  <a:pt x="1836521" y="3208768"/>
                  <a:pt x="1836521" y="3239816"/>
                </a:cubicBezTo>
                <a:cubicBezTo>
                  <a:pt x="1836521" y="3270865"/>
                  <a:pt x="1811350" y="3296036"/>
                  <a:pt x="1780301" y="3296036"/>
                </a:cubicBezTo>
                <a:cubicBezTo>
                  <a:pt x="1749252" y="3296036"/>
                  <a:pt x="1724081" y="3270865"/>
                  <a:pt x="1724081" y="3239816"/>
                </a:cubicBezTo>
                <a:cubicBezTo>
                  <a:pt x="1724081" y="3208768"/>
                  <a:pt x="1749252" y="3183596"/>
                  <a:pt x="1780301" y="3183596"/>
                </a:cubicBezTo>
                <a:close/>
                <a:moveTo>
                  <a:pt x="1349281" y="3183596"/>
                </a:moveTo>
                <a:cubicBezTo>
                  <a:pt x="1380330" y="3183596"/>
                  <a:pt x="1405502" y="3208768"/>
                  <a:pt x="1405502" y="3239816"/>
                </a:cubicBezTo>
                <a:cubicBezTo>
                  <a:pt x="1405502" y="3270865"/>
                  <a:pt x="1380330" y="3296036"/>
                  <a:pt x="1349281" y="3296036"/>
                </a:cubicBezTo>
                <a:cubicBezTo>
                  <a:pt x="1318231" y="3296036"/>
                  <a:pt x="1293061" y="3270865"/>
                  <a:pt x="1293061" y="3239816"/>
                </a:cubicBezTo>
                <a:cubicBezTo>
                  <a:pt x="1293061" y="3208768"/>
                  <a:pt x="1318231" y="3183596"/>
                  <a:pt x="1349281" y="3183596"/>
                </a:cubicBezTo>
                <a:close/>
                <a:moveTo>
                  <a:pt x="918261" y="3183596"/>
                </a:moveTo>
                <a:cubicBezTo>
                  <a:pt x="949311" y="3183596"/>
                  <a:pt x="974481" y="3208768"/>
                  <a:pt x="974481" y="3239816"/>
                </a:cubicBezTo>
                <a:cubicBezTo>
                  <a:pt x="974481" y="3270865"/>
                  <a:pt x="949311" y="3296036"/>
                  <a:pt x="918261" y="3296036"/>
                </a:cubicBezTo>
                <a:cubicBezTo>
                  <a:pt x="887211" y="3296036"/>
                  <a:pt x="862041" y="3270865"/>
                  <a:pt x="862041" y="3239816"/>
                </a:cubicBezTo>
                <a:cubicBezTo>
                  <a:pt x="862041" y="3208768"/>
                  <a:pt x="887211" y="3183596"/>
                  <a:pt x="918261" y="3183596"/>
                </a:cubicBezTo>
                <a:close/>
                <a:moveTo>
                  <a:pt x="487241" y="3183596"/>
                </a:moveTo>
                <a:cubicBezTo>
                  <a:pt x="518290" y="3183596"/>
                  <a:pt x="543461" y="3208768"/>
                  <a:pt x="543461" y="3239816"/>
                </a:cubicBezTo>
                <a:cubicBezTo>
                  <a:pt x="543461" y="3270865"/>
                  <a:pt x="518290" y="3296036"/>
                  <a:pt x="487241" y="3296036"/>
                </a:cubicBezTo>
                <a:cubicBezTo>
                  <a:pt x="456191" y="3296036"/>
                  <a:pt x="431021" y="3270865"/>
                  <a:pt x="431021" y="3239816"/>
                </a:cubicBezTo>
                <a:cubicBezTo>
                  <a:pt x="431021" y="3208768"/>
                  <a:pt x="456191" y="3183596"/>
                  <a:pt x="487241" y="3183596"/>
                </a:cubicBezTo>
                <a:close/>
                <a:moveTo>
                  <a:pt x="56221" y="3183596"/>
                </a:moveTo>
                <a:cubicBezTo>
                  <a:pt x="87270" y="3183596"/>
                  <a:pt x="112441" y="3208768"/>
                  <a:pt x="112441" y="3239816"/>
                </a:cubicBezTo>
                <a:cubicBezTo>
                  <a:pt x="112441" y="3270865"/>
                  <a:pt x="87270" y="3296036"/>
                  <a:pt x="56221" y="3296036"/>
                </a:cubicBezTo>
                <a:cubicBezTo>
                  <a:pt x="25171" y="3296036"/>
                  <a:pt x="0" y="3270865"/>
                  <a:pt x="0" y="3239816"/>
                </a:cubicBezTo>
                <a:cubicBezTo>
                  <a:pt x="0" y="3208768"/>
                  <a:pt x="25171" y="3183596"/>
                  <a:pt x="56221" y="3183596"/>
                </a:cubicBezTo>
                <a:close/>
                <a:moveTo>
                  <a:pt x="3504382" y="2785646"/>
                </a:moveTo>
                <a:cubicBezTo>
                  <a:pt x="3535432" y="2785646"/>
                  <a:pt x="3560602" y="2810817"/>
                  <a:pt x="3560602" y="2841866"/>
                </a:cubicBezTo>
                <a:cubicBezTo>
                  <a:pt x="3560602" y="2872916"/>
                  <a:pt x="3535432" y="2898087"/>
                  <a:pt x="3504382" y="2898087"/>
                </a:cubicBezTo>
                <a:cubicBezTo>
                  <a:pt x="3473333" y="2898087"/>
                  <a:pt x="3448162" y="2872916"/>
                  <a:pt x="3448162" y="2841866"/>
                </a:cubicBezTo>
                <a:cubicBezTo>
                  <a:pt x="3448162" y="2810817"/>
                  <a:pt x="3473333" y="2785646"/>
                  <a:pt x="3504382" y="2785646"/>
                </a:cubicBezTo>
                <a:close/>
                <a:moveTo>
                  <a:pt x="3073362" y="2785646"/>
                </a:moveTo>
                <a:cubicBezTo>
                  <a:pt x="3104411" y="2785646"/>
                  <a:pt x="3129582" y="2810817"/>
                  <a:pt x="3129582" y="2841866"/>
                </a:cubicBezTo>
                <a:cubicBezTo>
                  <a:pt x="3129582" y="2872916"/>
                  <a:pt x="3104411" y="2898087"/>
                  <a:pt x="3073362" y="2898087"/>
                </a:cubicBezTo>
                <a:cubicBezTo>
                  <a:pt x="3042312" y="2898087"/>
                  <a:pt x="3017142" y="2872916"/>
                  <a:pt x="3017142" y="2841866"/>
                </a:cubicBezTo>
                <a:cubicBezTo>
                  <a:pt x="3017142" y="2810817"/>
                  <a:pt x="3042312" y="2785646"/>
                  <a:pt x="3073362" y="2785646"/>
                </a:cubicBezTo>
                <a:close/>
                <a:moveTo>
                  <a:pt x="2642341" y="2785646"/>
                </a:moveTo>
                <a:cubicBezTo>
                  <a:pt x="2673391" y="2785646"/>
                  <a:pt x="2698562" y="2810817"/>
                  <a:pt x="2698562" y="2841866"/>
                </a:cubicBezTo>
                <a:cubicBezTo>
                  <a:pt x="2698562" y="2872916"/>
                  <a:pt x="2673391" y="2898087"/>
                  <a:pt x="2642341" y="2898087"/>
                </a:cubicBezTo>
                <a:cubicBezTo>
                  <a:pt x="2611292" y="2898087"/>
                  <a:pt x="2586121" y="2872916"/>
                  <a:pt x="2586121" y="2841866"/>
                </a:cubicBezTo>
                <a:cubicBezTo>
                  <a:pt x="2586121" y="2810817"/>
                  <a:pt x="2611292" y="2785646"/>
                  <a:pt x="2642341" y="2785646"/>
                </a:cubicBezTo>
                <a:close/>
                <a:moveTo>
                  <a:pt x="2211321" y="2785646"/>
                </a:moveTo>
                <a:cubicBezTo>
                  <a:pt x="2242371" y="2785646"/>
                  <a:pt x="2267541" y="2810817"/>
                  <a:pt x="2267541" y="2841866"/>
                </a:cubicBezTo>
                <a:cubicBezTo>
                  <a:pt x="2267541" y="2872916"/>
                  <a:pt x="2242371" y="2898087"/>
                  <a:pt x="2211321" y="2898087"/>
                </a:cubicBezTo>
                <a:cubicBezTo>
                  <a:pt x="2180272" y="2898087"/>
                  <a:pt x="2155101" y="2872916"/>
                  <a:pt x="2155101" y="2841866"/>
                </a:cubicBezTo>
                <a:cubicBezTo>
                  <a:pt x="2155101" y="2810817"/>
                  <a:pt x="2180272" y="2785646"/>
                  <a:pt x="2211321" y="2785646"/>
                </a:cubicBezTo>
                <a:close/>
                <a:moveTo>
                  <a:pt x="1780301" y="2785646"/>
                </a:moveTo>
                <a:cubicBezTo>
                  <a:pt x="1811350" y="2785646"/>
                  <a:pt x="1836521" y="2810817"/>
                  <a:pt x="1836521" y="2841866"/>
                </a:cubicBezTo>
                <a:cubicBezTo>
                  <a:pt x="1836521" y="2872916"/>
                  <a:pt x="1811350" y="2898087"/>
                  <a:pt x="1780301" y="2898087"/>
                </a:cubicBezTo>
                <a:cubicBezTo>
                  <a:pt x="1749252" y="2898087"/>
                  <a:pt x="1724081" y="2872916"/>
                  <a:pt x="1724081" y="2841866"/>
                </a:cubicBezTo>
                <a:cubicBezTo>
                  <a:pt x="1724081" y="2810817"/>
                  <a:pt x="1749252" y="2785646"/>
                  <a:pt x="1780301" y="2785646"/>
                </a:cubicBezTo>
                <a:close/>
                <a:moveTo>
                  <a:pt x="1349281" y="2785646"/>
                </a:moveTo>
                <a:cubicBezTo>
                  <a:pt x="1380330" y="2785646"/>
                  <a:pt x="1405502" y="2810817"/>
                  <a:pt x="1405502" y="2841866"/>
                </a:cubicBezTo>
                <a:cubicBezTo>
                  <a:pt x="1405502" y="2872916"/>
                  <a:pt x="1380330" y="2898087"/>
                  <a:pt x="1349281" y="2898087"/>
                </a:cubicBezTo>
                <a:cubicBezTo>
                  <a:pt x="1318231" y="2898087"/>
                  <a:pt x="1293061" y="2872916"/>
                  <a:pt x="1293061" y="2841866"/>
                </a:cubicBezTo>
                <a:cubicBezTo>
                  <a:pt x="1293061" y="2810817"/>
                  <a:pt x="1318231" y="2785646"/>
                  <a:pt x="1349281" y="2785646"/>
                </a:cubicBezTo>
                <a:close/>
                <a:moveTo>
                  <a:pt x="918261" y="2785646"/>
                </a:moveTo>
                <a:cubicBezTo>
                  <a:pt x="949311" y="2785646"/>
                  <a:pt x="974481" y="2810817"/>
                  <a:pt x="974481" y="2841866"/>
                </a:cubicBezTo>
                <a:cubicBezTo>
                  <a:pt x="974481" y="2872916"/>
                  <a:pt x="949311" y="2898087"/>
                  <a:pt x="918261" y="2898087"/>
                </a:cubicBezTo>
                <a:cubicBezTo>
                  <a:pt x="887211" y="2898087"/>
                  <a:pt x="862041" y="2872916"/>
                  <a:pt x="862041" y="2841866"/>
                </a:cubicBezTo>
                <a:cubicBezTo>
                  <a:pt x="862041" y="2810817"/>
                  <a:pt x="887211" y="2785646"/>
                  <a:pt x="918261" y="2785646"/>
                </a:cubicBezTo>
                <a:close/>
                <a:moveTo>
                  <a:pt x="487241" y="2785646"/>
                </a:moveTo>
                <a:cubicBezTo>
                  <a:pt x="518290" y="2785646"/>
                  <a:pt x="543461" y="2810817"/>
                  <a:pt x="543461" y="2841866"/>
                </a:cubicBezTo>
                <a:cubicBezTo>
                  <a:pt x="543461" y="2872916"/>
                  <a:pt x="518290" y="2898087"/>
                  <a:pt x="487241" y="2898087"/>
                </a:cubicBezTo>
                <a:cubicBezTo>
                  <a:pt x="456191" y="2898087"/>
                  <a:pt x="431021" y="2872916"/>
                  <a:pt x="431021" y="2841866"/>
                </a:cubicBezTo>
                <a:cubicBezTo>
                  <a:pt x="431021" y="2810817"/>
                  <a:pt x="456191" y="2785646"/>
                  <a:pt x="487241" y="2785646"/>
                </a:cubicBezTo>
                <a:close/>
                <a:moveTo>
                  <a:pt x="56221" y="2785646"/>
                </a:moveTo>
                <a:cubicBezTo>
                  <a:pt x="87270" y="2785646"/>
                  <a:pt x="112441" y="2810817"/>
                  <a:pt x="112441" y="2841866"/>
                </a:cubicBezTo>
                <a:cubicBezTo>
                  <a:pt x="112441" y="2872916"/>
                  <a:pt x="87270" y="2898087"/>
                  <a:pt x="56221" y="2898087"/>
                </a:cubicBezTo>
                <a:cubicBezTo>
                  <a:pt x="25171" y="2898087"/>
                  <a:pt x="0" y="2872916"/>
                  <a:pt x="0" y="2841866"/>
                </a:cubicBezTo>
                <a:cubicBezTo>
                  <a:pt x="0" y="2810817"/>
                  <a:pt x="25171" y="2785646"/>
                  <a:pt x="56221" y="2785646"/>
                </a:cubicBezTo>
                <a:close/>
                <a:moveTo>
                  <a:pt x="3504382" y="2387697"/>
                </a:moveTo>
                <a:cubicBezTo>
                  <a:pt x="3535432" y="2387697"/>
                  <a:pt x="3560602" y="2412868"/>
                  <a:pt x="3560602" y="2443917"/>
                </a:cubicBezTo>
                <a:cubicBezTo>
                  <a:pt x="3560602" y="2474966"/>
                  <a:pt x="3535432" y="2500137"/>
                  <a:pt x="3504382" y="2500137"/>
                </a:cubicBezTo>
                <a:cubicBezTo>
                  <a:pt x="3473333" y="2500137"/>
                  <a:pt x="3448162" y="2474966"/>
                  <a:pt x="3448162" y="2443917"/>
                </a:cubicBezTo>
                <a:cubicBezTo>
                  <a:pt x="3448162" y="2412868"/>
                  <a:pt x="3473333" y="2387697"/>
                  <a:pt x="3504382" y="2387697"/>
                </a:cubicBezTo>
                <a:close/>
                <a:moveTo>
                  <a:pt x="3073362" y="2387697"/>
                </a:moveTo>
                <a:cubicBezTo>
                  <a:pt x="3104411" y="2387697"/>
                  <a:pt x="3129582" y="2412868"/>
                  <a:pt x="3129582" y="2443917"/>
                </a:cubicBezTo>
                <a:cubicBezTo>
                  <a:pt x="3129582" y="2474966"/>
                  <a:pt x="3104411" y="2500137"/>
                  <a:pt x="3073362" y="2500137"/>
                </a:cubicBezTo>
                <a:cubicBezTo>
                  <a:pt x="3042312" y="2500137"/>
                  <a:pt x="3017142" y="2474966"/>
                  <a:pt x="3017142" y="2443917"/>
                </a:cubicBezTo>
                <a:cubicBezTo>
                  <a:pt x="3017142" y="2412868"/>
                  <a:pt x="3042312" y="2387697"/>
                  <a:pt x="3073362" y="2387697"/>
                </a:cubicBezTo>
                <a:close/>
                <a:moveTo>
                  <a:pt x="2642341" y="2387697"/>
                </a:moveTo>
                <a:cubicBezTo>
                  <a:pt x="2673391" y="2387697"/>
                  <a:pt x="2698562" y="2412868"/>
                  <a:pt x="2698562" y="2443917"/>
                </a:cubicBezTo>
                <a:cubicBezTo>
                  <a:pt x="2698562" y="2474966"/>
                  <a:pt x="2673391" y="2500137"/>
                  <a:pt x="2642341" y="2500137"/>
                </a:cubicBezTo>
                <a:cubicBezTo>
                  <a:pt x="2611292" y="2500137"/>
                  <a:pt x="2586121" y="2474966"/>
                  <a:pt x="2586121" y="2443917"/>
                </a:cubicBezTo>
                <a:cubicBezTo>
                  <a:pt x="2586121" y="2412868"/>
                  <a:pt x="2611292" y="2387697"/>
                  <a:pt x="2642341" y="2387697"/>
                </a:cubicBezTo>
                <a:close/>
                <a:moveTo>
                  <a:pt x="2211321" y="2387697"/>
                </a:moveTo>
                <a:cubicBezTo>
                  <a:pt x="2242371" y="2387697"/>
                  <a:pt x="2267541" y="2412868"/>
                  <a:pt x="2267541" y="2443917"/>
                </a:cubicBezTo>
                <a:cubicBezTo>
                  <a:pt x="2267541" y="2474966"/>
                  <a:pt x="2242371" y="2500137"/>
                  <a:pt x="2211321" y="2500137"/>
                </a:cubicBezTo>
                <a:cubicBezTo>
                  <a:pt x="2180272" y="2500137"/>
                  <a:pt x="2155101" y="2474966"/>
                  <a:pt x="2155101" y="2443917"/>
                </a:cubicBezTo>
                <a:cubicBezTo>
                  <a:pt x="2155101" y="2412868"/>
                  <a:pt x="2180272" y="2387697"/>
                  <a:pt x="2211321" y="2387697"/>
                </a:cubicBezTo>
                <a:close/>
                <a:moveTo>
                  <a:pt x="1780301" y="2387697"/>
                </a:moveTo>
                <a:cubicBezTo>
                  <a:pt x="1811350" y="2387697"/>
                  <a:pt x="1836521" y="2412868"/>
                  <a:pt x="1836521" y="2443917"/>
                </a:cubicBezTo>
                <a:cubicBezTo>
                  <a:pt x="1836521" y="2474966"/>
                  <a:pt x="1811350" y="2500137"/>
                  <a:pt x="1780301" y="2500137"/>
                </a:cubicBezTo>
                <a:cubicBezTo>
                  <a:pt x="1749252" y="2500137"/>
                  <a:pt x="1724081" y="2474966"/>
                  <a:pt x="1724081" y="2443917"/>
                </a:cubicBezTo>
                <a:cubicBezTo>
                  <a:pt x="1724081" y="2412868"/>
                  <a:pt x="1749252" y="2387697"/>
                  <a:pt x="1780301" y="2387697"/>
                </a:cubicBezTo>
                <a:close/>
                <a:moveTo>
                  <a:pt x="1349281" y="2387697"/>
                </a:moveTo>
                <a:cubicBezTo>
                  <a:pt x="1380330" y="2387697"/>
                  <a:pt x="1405502" y="2412868"/>
                  <a:pt x="1405502" y="2443917"/>
                </a:cubicBezTo>
                <a:cubicBezTo>
                  <a:pt x="1405502" y="2474966"/>
                  <a:pt x="1380330" y="2500137"/>
                  <a:pt x="1349281" y="2500137"/>
                </a:cubicBezTo>
                <a:cubicBezTo>
                  <a:pt x="1318231" y="2500137"/>
                  <a:pt x="1293061" y="2474966"/>
                  <a:pt x="1293061" y="2443917"/>
                </a:cubicBezTo>
                <a:cubicBezTo>
                  <a:pt x="1293061" y="2412868"/>
                  <a:pt x="1318231" y="2387697"/>
                  <a:pt x="1349281" y="2387697"/>
                </a:cubicBezTo>
                <a:close/>
                <a:moveTo>
                  <a:pt x="918261" y="2387697"/>
                </a:moveTo>
                <a:cubicBezTo>
                  <a:pt x="949311" y="2387697"/>
                  <a:pt x="974481" y="2412868"/>
                  <a:pt x="974481" y="2443917"/>
                </a:cubicBezTo>
                <a:cubicBezTo>
                  <a:pt x="974481" y="2474966"/>
                  <a:pt x="949311" y="2500137"/>
                  <a:pt x="918261" y="2500137"/>
                </a:cubicBezTo>
                <a:cubicBezTo>
                  <a:pt x="887211" y="2500137"/>
                  <a:pt x="862041" y="2474966"/>
                  <a:pt x="862041" y="2443917"/>
                </a:cubicBezTo>
                <a:cubicBezTo>
                  <a:pt x="862041" y="2412868"/>
                  <a:pt x="887211" y="2387697"/>
                  <a:pt x="918261" y="2387697"/>
                </a:cubicBezTo>
                <a:close/>
                <a:moveTo>
                  <a:pt x="487241" y="2387697"/>
                </a:moveTo>
                <a:cubicBezTo>
                  <a:pt x="518290" y="2387697"/>
                  <a:pt x="543461" y="2412868"/>
                  <a:pt x="543461" y="2443917"/>
                </a:cubicBezTo>
                <a:cubicBezTo>
                  <a:pt x="543461" y="2474966"/>
                  <a:pt x="518290" y="2500137"/>
                  <a:pt x="487241" y="2500137"/>
                </a:cubicBezTo>
                <a:cubicBezTo>
                  <a:pt x="456191" y="2500137"/>
                  <a:pt x="431021" y="2474966"/>
                  <a:pt x="431021" y="2443917"/>
                </a:cubicBezTo>
                <a:cubicBezTo>
                  <a:pt x="431021" y="2412868"/>
                  <a:pt x="456191" y="2387697"/>
                  <a:pt x="487241" y="2387697"/>
                </a:cubicBezTo>
                <a:close/>
                <a:moveTo>
                  <a:pt x="56221" y="2387697"/>
                </a:moveTo>
                <a:cubicBezTo>
                  <a:pt x="87270" y="2387697"/>
                  <a:pt x="112441" y="2412868"/>
                  <a:pt x="112441" y="2443917"/>
                </a:cubicBezTo>
                <a:cubicBezTo>
                  <a:pt x="112441" y="2474966"/>
                  <a:pt x="87270" y="2500137"/>
                  <a:pt x="56221" y="2500137"/>
                </a:cubicBezTo>
                <a:cubicBezTo>
                  <a:pt x="25171" y="2500137"/>
                  <a:pt x="1" y="2474966"/>
                  <a:pt x="1" y="2443917"/>
                </a:cubicBezTo>
                <a:cubicBezTo>
                  <a:pt x="1" y="2412868"/>
                  <a:pt x="25171" y="2387697"/>
                  <a:pt x="56221" y="2387697"/>
                </a:cubicBezTo>
                <a:close/>
                <a:moveTo>
                  <a:pt x="3504382" y="1989747"/>
                </a:moveTo>
                <a:cubicBezTo>
                  <a:pt x="3535432" y="1989747"/>
                  <a:pt x="3560602" y="2014919"/>
                  <a:pt x="3560602" y="2045967"/>
                </a:cubicBezTo>
                <a:cubicBezTo>
                  <a:pt x="3560602" y="2077017"/>
                  <a:pt x="3535432" y="2102187"/>
                  <a:pt x="3504382" y="2102187"/>
                </a:cubicBezTo>
                <a:cubicBezTo>
                  <a:pt x="3473333" y="2102187"/>
                  <a:pt x="3448162" y="2077017"/>
                  <a:pt x="3448162" y="2045967"/>
                </a:cubicBezTo>
                <a:cubicBezTo>
                  <a:pt x="3448162" y="2014919"/>
                  <a:pt x="3473333" y="1989747"/>
                  <a:pt x="3504382" y="1989747"/>
                </a:cubicBezTo>
                <a:close/>
                <a:moveTo>
                  <a:pt x="3073362" y="1989747"/>
                </a:moveTo>
                <a:cubicBezTo>
                  <a:pt x="3104411" y="1989747"/>
                  <a:pt x="3129582" y="2014919"/>
                  <a:pt x="3129582" y="2045967"/>
                </a:cubicBezTo>
                <a:cubicBezTo>
                  <a:pt x="3129582" y="2077017"/>
                  <a:pt x="3104411" y="2102187"/>
                  <a:pt x="3073362" y="2102187"/>
                </a:cubicBezTo>
                <a:cubicBezTo>
                  <a:pt x="3042312" y="2102187"/>
                  <a:pt x="3017142" y="2077017"/>
                  <a:pt x="3017142" y="2045967"/>
                </a:cubicBezTo>
                <a:cubicBezTo>
                  <a:pt x="3017142" y="2014919"/>
                  <a:pt x="3042312" y="1989747"/>
                  <a:pt x="3073362" y="1989747"/>
                </a:cubicBezTo>
                <a:close/>
                <a:moveTo>
                  <a:pt x="2642341" y="1989747"/>
                </a:moveTo>
                <a:cubicBezTo>
                  <a:pt x="2673391" y="1989747"/>
                  <a:pt x="2698562" y="2014919"/>
                  <a:pt x="2698562" y="2045967"/>
                </a:cubicBezTo>
                <a:cubicBezTo>
                  <a:pt x="2698562" y="2077017"/>
                  <a:pt x="2673391" y="2102187"/>
                  <a:pt x="2642341" y="2102187"/>
                </a:cubicBezTo>
                <a:cubicBezTo>
                  <a:pt x="2611292" y="2102187"/>
                  <a:pt x="2586121" y="2077017"/>
                  <a:pt x="2586121" y="2045967"/>
                </a:cubicBezTo>
                <a:cubicBezTo>
                  <a:pt x="2586121" y="2014919"/>
                  <a:pt x="2611292" y="1989747"/>
                  <a:pt x="2642341" y="1989747"/>
                </a:cubicBezTo>
                <a:close/>
                <a:moveTo>
                  <a:pt x="2211321" y="1989747"/>
                </a:moveTo>
                <a:cubicBezTo>
                  <a:pt x="2242371" y="1989747"/>
                  <a:pt x="2267541" y="2014919"/>
                  <a:pt x="2267541" y="2045967"/>
                </a:cubicBezTo>
                <a:cubicBezTo>
                  <a:pt x="2267541" y="2077017"/>
                  <a:pt x="2242371" y="2102187"/>
                  <a:pt x="2211321" y="2102187"/>
                </a:cubicBezTo>
                <a:cubicBezTo>
                  <a:pt x="2180272" y="2102187"/>
                  <a:pt x="2155101" y="2077017"/>
                  <a:pt x="2155101" y="2045967"/>
                </a:cubicBezTo>
                <a:cubicBezTo>
                  <a:pt x="2155101" y="2014919"/>
                  <a:pt x="2180272" y="1989747"/>
                  <a:pt x="2211321" y="1989747"/>
                </a:cubicBezTo>
                <a:close/>
                <a:moveTo>
                  <a:pt x="1780301" y="1989747"/>
                </a:moveTo>
                <a:cubicBezTo>
                  <a:pt x="1811350" y="1989747"/>
                  <a:pt x="1836521" y="2014919"/>
                  <a:pt x="1836521" y="2045967"/>
                </a:cubicBezTo>
                <a:cubicBezTo>
                  <a:pt x="1836521" y="2077017"/>
                  <a:pt x="1811350" y="2102187"/>
                  <a:pt x="1780301" y="2102187"/>
                </a:cubicBezTo>
                <a:cubicBezTo>
                  <a:pt x="1749252" y="2102187"/>
                  <a:pt x="1724081" y="2077017"/>
                  <a:pt x="1724081" y="2045967"/>
                </a:cubicBezTo>
                <a:cubicBezTo>
                  <a:pt x="1724081" y="2014919"/>
                  <a:pt x="1749252" y="1989747"/>
                  <a:pt x="1780301" y="1989747"/>
                </a:cubicBezTo>
                <a:close/>
                <a:moveTo>
                  <a:pt x="1349281" y="1989747"/>
                </a:moveTo>
                <a:cubicBezTo>
                  <a:pt x="1380330" y="1989747"/>
                  <a:pt x="1405502" y="2014919"/>
                  <a:pt x="1405502" y="2045967"/>
                </a:cubicBezTo>
                <a:cubicBezTo>
                  <a:pt x="1405502" y="2077017"/>
                  <a:pt x="1380330" y="2102187"/>
                  <a:pt x="1349281" y="2102187"/>
                </a:cubicBezTo>
                <a:cubicBezTo>
                  <a:pt x="1318231" y="2102187"/>
                  <a:pt x="1293061" y="2077017"/>
                  <a:pt x="1293061" y="2045967"/>
                </a:cubicBezTo>
                <a:cubicBezTo>
                  <a:pt x="1293061" y="2014919"/>
                  <a:pt x="1318231" y="1989747"/>
                  <a:pt x="1349281" y="1989747"/>
                </a:cubicBezTo>
                <a:close/>
                <a:moveTo>
                  <a:pt x="918261" y="1989747"/>
                </a:moveTo>
                <a:cubicBezTo>
                  <a:pt x="949311" y="1989747"/>
                  <a:pt x="974481" y="2014919"/>
                  <a:pt x="974481" y="2045967"/>
                </a:cubicBezTo>
                <a:cubicBezTo>
                  <a:pt x="974481" y="2077017"/>
                  <a:pt x="949311" y="2102187"/>
                  <a:pt x="918261" y="2102187"/>
                </a:cubicBezTo>
                <a:cubicBezTo>
                  <a:pt x="887211" y="2102187"/>
                  <a:pt x="862041" y="2077017"/>
                  <a:pt x="862041" y="2045967"/>
                </a:cubicBezTo>
                <a:cubicBezTo>
                  <a:pt x="862041" y="2014919"/>
                  <a:pt x="887211" y="1989747"/>
                  <a:pt x="918261" y="1989747"/>
                </a:cubicBezTo>
                <a:close/>
                <a:moveTo>
                  <a:pt x="487241" y="1989747"/>
                </a:moveTo>
                <a:cubicBezTo>
                  <a:pt x="518290" y="1989747"/>
                  <a:pt x="543461" y="2014919"/>
                  <a:pt x="543461" y="2045967"/>
                </a:cubicBezTo>
                <a:cubicBezTo>
                  <a:pt x="543461" y="2077017"/>
                  <a:pt x="518290" y="2102187"/>
                  <a:pt x="487241" y="2102187"/>
                </a:cubicBezTo>
                <a:cubicBezTo>
                  <a:pt x="456191" y="2102187"/>
                  <a:pt x="431021" y="2077017"/>
                  <a:pt x="431021" y="2045967"/>
                </a:cubicBezTo>
                <a:cubicBezTo>
                  <a:pt x="431021" y="2014919"/>
                  <a:pt x="456191" y="1989747"/>
                  <a:pt x="487241" y="1989747"/>
                </a:cubicBezTo>
                <a:close/>
                <a:moveTo>
                  <a:pt x="56221" y="1989747"/>
                </a:moveTo>
                <a:cubicBezTo>
                  <a:pt x="87270" y="1989747"/>
                  <a:pt x="112441" y="2014919"/>
                  <a:pt x="112441" y="2045967"/>
                </a:cubicBezTo>
                <a:cubicBezTo>
                  <a:pt x="112441" y="2077017"/>
                  <a:pt x="87270" y="2102187"/>
                  <a:pt x="56221" y="2102187"/>
                </a:cubicBezTo>
                <a:cubicBezTo>
                  <a:pt x="25171" y="2102187"/>
                  <a:pt x="1" y="2077017"/>
                  <a:pt x="1" y="2045967"/>
                </a:cubicBezTo>
                <a:cubicBezTo>
                  <a:pt x="1" y="2014919"/>
                  <a:pt x="25171" y="1989747"/>
                  <a:pt x="56221" y="1989747"/>
                </a:cubicBezTo>
                <a:close/>
                <a:moveTo>
                  <a:pt x="3504382" y="1591798"/>
                </a:moveTo>
                <a:cubicBezTo>
                  <a:pt x="3535432" y="1591798"/>
                  <a:pt x="3560602" y="1616969"/>
                  <a:pt x="3560602" y="1648018"/>
                </a:cubicBezTo>
                <a:cubicBezTo>
                  <a:pt x="3560602" y="1679067"/>
                  <a:pt x="3535432" y="1704238"/>
                  <a:pt x="3504382" y="1704238"/>
                </a:cubicBezTo>
                <a:cubicBezTo>
                  <a:pt x="3473333" y="1704238"/>
                  <a:pt x="3448162" y="1679067"/>
                  <a:pt x="3448162" y="1648018"/>
                </a:cubicBezTo>
                <a:cubicBezTo>
                  <a:pt x="3448162" y="1616969"/>
                  <a:pt x="3473333" y="1591798"/>
                  <a:pt x="3504382" y="1591798"/>
                </a:cubicBezTo>
                <a:close/>
                <a:moveTo>
                  <a:pt x="3073362" y="1591798"/>
                </a:moveTo>
                <a:cubicBezTo>
                  <a:pt x="3104411" y="1591798"/>
                  <a:pt x="3129582" y="1616969"/>
                  <a:pt x="3129582" y="1648018"/>
                </a:cubicBezTo>
                <a:cubicBezTo>
                  <a:pt x="3129582" y="1679067"/>
                  <a:pt x="3104411" y="1704238"/>
                  <a:pt x="3073362" y="1704238"/>
                </a:cubicBezTo>
                <a:cubicBezTo>
                  <a:pt x="3042312" y="1704238"/>
                  <a:pt x="3017142" y="1679067"/>
                  <a:pt x="3017142" y="1648018"/>
                </a:cubicBezTo>
                <a:cubicBezTo>
                  <a:pt x="3017142" y="1616969"/>
                  <a:pt x="3042312" y="1591798"/>
                  <a:pt x="3073362" y="1591798"/>
                </a:cubicBezTo>
                <a:close/>
                <a:moveTo>
                  <a:pt x="2642341" y="1591798"/>
                </a:moveTo>
                <a:cubicBezTo>
                  <a:pt x="2673391" y="1591798"/>
                  <a:pt x="2698562" y="1616969"/>
                  <a:pt x="2698562" y="1648018"/>
                </a:cubicBezTo>
                <a:cubicBezTo>
                  <a:pt x="2698562" y="1679067"/>
                  <a:pt x="2673391" y="1704238"/>
                  <a:pt x="2642341" y="1704238"/>
                </a:cubicBezTo>
                <a:cubicBezTo>
                  <a:pt x="2611292" y="1704238"/>
                  <a:pt x="2586121" y="1679067"/>
                  <a:pt x="2586121" y="1648018"/>
                </a:cubicBezTo>
                <a:cubicBezTo>
                  <a:pt x="2586121" y="1616969"/>
                  <a:pt x="2611292" y="1591798"/>
                  <a:pt x="2642341" y="1591798"/>
                </a:cubicBezTo>
                <a:close/>
                <a:moveTo>
                  <a:pt x="2211321" y="1591798"/>
                </a:moveTo>
                <a:cubicBezTo>
                  <a:pt x="2242371" y="1591798"/>
                  <a:pt x="2267541" y="1616969"/>
                  <a:pt x="2267541" y="1648018"/>
                </a:cubicBezTo>
                <a:cubicBezTo>
                  <a:pt x="2267541" y="1679067"/>
                  <a:pt x="2242371" y="1704238"/>
                  <a:pt x="2211321" y="1704238"/>
                </a:cubicBezTo>
                <a:cubicBezTo>
                  <a:pt x="2180272" y="1704238"/>
                  <a:pt x="2155101" y="1679067"/>
                  <a:pt x="2155101" y="1648018"/>
                </a:cubicBezTo>
                <a:cubicBezTo>
                  <a:pt x="2155101" y="1616969"/>
                  <a:pt x="2180272" y="1591798"/>
                  <a:pt x="2211321" y="1591798"/>
                </a:cubicBezTo>
                <a:close/>
                <a:moveTo>
                  <a:pt x="1780301" y="1591798"/>
                </a:moveTo>
                <a:cubicBezTo>
                  <a:pt x="1811350" y="1591798"/>
                  <a:pt x="1836521" y="1616969"/>
                  <a:pt x="1836521" y="1648018"/>
                </a:cubicBezTo>
                <a:cubicBezTo>
                  <a:pt x="1836521" y="1679067"/>
                  <a:pt x="1811350" y="1704238"/>
                  <a:pt x="1780301" y="1704238"/>
                </a:cubicBezTo>
                <a:cubicBezTo>
                  <a:pt x="1749252" y="1704238"/>
                  <a:pt x="1724081" y="1679067"/>
                  <a:pt x="1724081" y="1648018"/>
                </a:cubicBezTo>
                <a:cubicBezTo>
                  <a:pt x="1724081" y="1616969"/>
                  <a:pt x="1749252" y="1591798"/>
                  <a:pt x="1780301" y="1591798"/>
                </a:cubicBezTo>
                <a:close/>
                <a:moveTo>
                  <a:pt x="1349281" y="1591798"/>
                </a:moveTo>
                <a:cubicBezTo>
                  <a:pt x="1380330" y="1591798"/>
                  <a:pt x="1405502" y="1616969"/>
                  <a:pt x="1405502" y="1648018"/>
                </a:cubicBezTo>
                <a:cubicBezTo>
                  <a:pt x="1405502" y="1679067"/>
                  <a:pt x="1380330" y="1704238"/>
                  <a:pt x="1349281" y="1704238"/>
                </a:cubicBezTo>
                <a:cubicBezTo>
                  <a:pt x="1318231" y="1704238"/>
                  <a:pt x="1293061" y="1679067"/>
                  <a:pt x="1293061" y="1648018"/>
                </a:cubicBezTo>
                <a:cubicBezTo>
                  <a:pt x="1293061" y="1616969"/>
                  <a:pt x="1318231" y="1591798"/>
                  <a:pt x="1349281" y="1591798"/>
                </a:cubicBezTo>
                <a:close/>
                <a:moveTo>
                  <a:pt x="918261" y="1591798"/>
                </a:moveTo>
                <a:cubicBezTo>
                  <a:pt x="949311" y="1591798"/>
                  <a:pt x="974481" y="1616969"/>
                  <a:pt x="974481" y="1648018"/>
                </a:cubicBezTo>
                <a:cubicBezTo>
                  <a:pt x="974481" y="1679067"/>
                  <a:pt x="949311" y="1704238"/>
                  <a:pt x="918261" y="1704238"/>
                </a:cubicBezTo>
                <a:cubicBezTo>
                  <a:pt x="887211" y="1704238"/>
                  <a:pt x="862041" y="1679067"/>
                  <a:pt x="862041" y="1648018"/>
                </a:cubicBezTo>
                <a:cubicBezTo>
                  <a:pt x="862041" y="1616969"/>
                  <a:pt x="887211" y="1591798"/>
                  <a:pt x="918261" y="1591798"/>
                </a:cubicBezTo>
                <a:close/>
                <a:moveTo>
                  <a:pt x="487241" y="1591798"/>
                </a:moveTo>
                <a:cubicBezTo>
                  <a:pt x="518290" y="1591798"/>
                  <a:pt x="543461" y="1616969"/>
                  <a:pt x="543461" y="1648018"/>
                </a:cubicBezTo>
                <a:cubicBezTo>
                  <a:pt x="543461" y="1679067"/>
                  <a:pt x="518290" y="1704238"/>
                  <a:pt x="487241" y="1704238"/>
                </a:cubicBezTo>
                <a:cubicBezTo>
                  <a:pt x="456191" y="1704238"/>
                  <a:pt x="431021" y="1679067"/>
                  <a:pt x="431021" y="1648018"/>
                </a:cubicBezTo>
                <a:cubicBezTo>
                  <a:pt x="431021" y="1616969"/>
                  <a:pt x="456191" y="1591798"/>
                  <a:pt x="487241" y="1591798"/>
                </a:cubicBezTo>
                <a:close/>
                <a:moveTo>
                  <a:pt x="56221" y="1591798"/>
                </a:moveTo>
                <a:cubicBezTo>
                  <a:pt x="87270" y="1591798"/>
                  <a:pt x="112441" y="1616969"/>
                  <a:pt x="112441" y="1648018"/>
                </a:cubicBezTo>
                <a:cubicBezTo>
                  <a:pt x="112441" y="1679067"/>
                  <a:pt x="87270" y="1704238"/>
                  <a:pt x="56221" y="1704238"/>
                </a:cubicBezTo>
                <a:cubicBezTo>
                  <a:pt x="25171" y="1704238"/>
                  <a:pt x="1" y="1679067"/>
                  <a:pt x="1" y="1648018"/>
                </a:cubicBezTo>
                <a:cubicBezTo>
                  <a:pt x="1" y="1616969"/>
                  <a:pt x="25171" y="1591798"/>
                  <a:pt x="56221" y="1591798"/>
                </a:cubicBezTo>
                <a:close/>
                <a:moveTo>
                  <a:pt x="3504382" y="1193849"/>
                </a:moveTo>
                <a:cubicBezTo>
                  <a:pt x="3535432" y="1193849"/>
                  <a:pt x="3560602" y="1219020"/>
                  <a:pt x="3560602" y="1250069"/>
                </a:cubicBezTo>
                <a:cubicBezTo>
                  <a:pt x="3560602" y="1281119"/>
                  <a:pt x="3535432" y="1306289"/>
                  <a:pt x="3504382" y="1306289"/>
                </a:cubicBezTo>
                <a:cubicBezTo>
                  <a:pt x="3473333" y="1306289"/>
                  <a:pt x="3448162" y="1281119"/>
                  <a:pt x="3448162" y="1250069"/>
                </a:cubicBezTo>
                <a:cubicBezTo>
                  <a:pt x="3448162" y="1219020"/>
                  <a:pt x="3473333" y="1193849"/>
                  <a:pt x="3504382" y="1193849"/>
                </a:cubicBezTo>
                <a:close/>
                <a:moveTo>
                  <a:pt x="3073362" y="1193849"/>
                </a:moveTo>
                <a:cubicBezTo>
                  <a:pt x="3104411" y="1193849"/>
                  <a:pt x="3129582" y="1219020"/>
                  <a:pt x="3129582" y="1250069"/>
                </a:cubicBezTo>
                <a:cubicBezTo>
                  <a:pt x="3129582" y="1281119"/>
                  <a:pt x="3104411" y="1306289"/>
                  <a:pt x="3073362" y="1306289"/>
                </a:cubicBezTo>
                <a:cubicBezTo>
                  <a:pt x="3042312" y="1306289"/>
                  <a:pt x="3017142" y="1281119"/>
                  <a:pt x="3017142" y="1250069"/>
                </a:cubicBezTo>
                <a:cubicBezTo>
                  <a:pt x="3017142" y="1219020"/>
                  <a:pt x="3042312" y="1193849"/>
                  <a:pt x="3073362" y="1193849"/>
                </a:cubicBezTo>
                <a:close/>
                <a:moveTo>
                  <a:pt x="2642341" y="1193849"/>
                </a:moveTo>
                <a:cubicBezTo>
                  <a:pt x="2673391" y="1193849"/>
                  <a:pt x="2698562" y="1219020"/>
                  <a:pt x="2698562" y="1250069"/>
                </a:cubicBezTo>
                <a:cubicBezTo>
                  <a:pt x="2698562" y="1281119"/>
                  <a:pt x="2673391" y="1306289"/>
                  <a:pt x="2642341" y="1306289"/>
                </a:cubicBezTo>
                <a:cubicBezTo>
                  <a:pt x="2611292" y="1306289"/>
                  <a:pt x="2586121" y="1281119"/>
                  <a:pt x="2586121" y="1250069"/>
                </a:cubicBezTo>
                <a:cubicBezTo>
                  <a:pt x="2586121" y="1219020"/>
                  <a:pt x="2611292" y="1193849"/>
                  <a:pt x="2642341" y="1193849"/>
                </a:cubicBezTo>
                <a:close/>
                <a:moveTo>
                  <a:pt x="2211321" y="1193849"/>
                </a:moveTo>
                <a:cubicBezTo>
                  <a:pt x="2242371" y="1193849"/>
                  <a:pt x="2267541" y="1219020"/>
                  <a:pt x="2267541" y="1250069"/>
                </a:cubicBezTo>
                <a:cubicBezTo>
                  <a:pt x="2267541" y="1281119"/>
                  <a:pt x="2242371" y="1306289"/>
                  <a:pt x="2211321" y="1306289"/>
                </a:cubicBezTo>
                <a:cubicBezTo>
                  <a:pt x="2180272" y="1306289"/>
                  <a:pt x="2155101" y="1281119"/>
                  <a:pt x="2155101" y="1250069"/>
                </a:cubicBezTo>
                <a:cubicBezTo>
                  <a:pt x="2155101" y="1219020"/>
                  <a:pt x="2180272" y="1193849"/>
                  <a:pt x="2211321" y="1193849"/>
                </a:cubicBezTo>
                <a:close/>
                <a:moveTo>
                  <a:pt x="1780301" y="1193849"/>
                </a:moveTo>
                <a:cubicBezTo>
                  <a:pt x="1811350" y="1193849"/>
                  <a:pt x="1836521" y="1219020"/>
                  <a:pt x="1836521" y="1250069"/>
                </a:cubicBezTo>
                <a:cubicBezTo>
                  <a:pt x="1836521" y="1281119"/>
                  <a:pt x="1811350" y="1306289"/>
                  <a:pt x="1780301" y="1306289"/>
                </a:cubicBezTo>
                <a:cubicBezTo>
                  <a:pt x="1749252" y="1306289"/>
                  <a:pt x="1724081" y="1281119"/>
                  <a:pt x="1724081" y="1250069"/>
                </a:cubicBezTo>
                <a:cubicBezTo>
                  <a:pt x="1724081" y="1219020"/>
                  <a:pt x="1749252" y="1193849"/>
                  <a:pt x="1780301" y="1193849"/>
                </a:cubicBezTo>
                <a:close/>
                <a:moveTo>
                  <a:pt x="1349281" y="1193849"/>
                </a:moveTo>
                <a:cubicBezTo>
                  <a:pt x="1380330" y="1193849"/>
                  <a:pt x="1405502" y="1219020"/>
                  <a:pt x="1405502" y="1250069"/>
                </a:cubicBezTo>
                <a:cubicBezTo>
                  <a:pt x="1405502" y="1281119"/>
                  <a:pt x="1380330" y="1306289"/>
                  <a:pt x="1349281" y="1306289"/>
                </a:cubicBezTo>
                <a:cubicBezTo>
                  <a:pt x="1318231" y="1306289"/>
                  <a:pt x="1293061" y="1281119"/>
                  <a:pt x="1293061" y="1250069"/>
                </a:cubicBezTo>
                <a:cubicBezTo>
                  <a:pt x="1293061" y="1219020"/>
                  <a:pt x="1318231" y="1193849"/>
                  <a:pt x="1349281" y="1193849"/>
                </a:cubicBezTo>
                <a:close/>
                <a:moveTo>
                  <a:pt x="918261" y="1193849"/>
                </a:moveTo>
                <a:cubicBezTo>
                  <a:pt x="949311" y="1193849"/>
                  <a:pt x="974481" y="1219020"/>
                  <a:pt x="974481" y="1250069"/>
                </a:cubicBezTo>
                <a:cubicBezTo>
                  <a:pt x="974481" y="1281119"/>
                  <a:pt x="949311" y="1306289"/>
                  <a:pt x="918261" y="1306289"/>
                </a:cubicBezTo>
                <a:cubicBezTo>
                  <a:pt x="887211" y="1306289"/>
                  <a:pt x="862041" y="1281119"/>
                  <a:pt x="862041" y="1250069"/>
                </a:cubicBezTo>
                <a:cubicBezTo>
                  <a:pt x="862041" y="1219020"/>
                  <a:pt x="887211" y="1193849"/>
                  <a:pt x="918261" y="1193849"/>
                </a:cubicBezTo>
                <a:close/>
                <a:moveTo>
                  <a:pt x="487241" y="1193849"/>
                </a:moveTo>
                <a:cubicBezTo>
                  <a:pt x="518290" y="1193849"/>
                  <a:pt x="543461" y="1219020"/>
                  <a:pt x="543461" y="1250069"/>
                </a:cubicBezTo>
                <a:cubicBezTo>
                  <a:pt x="543461" y="1281119"/>
                  <a:pt x="518290" y="1306289"/>
                  <a:pt x="487241" y="1306289"/>
                </a:cubicBezTo>
                <a:cubicBezTo>
                  <a:pt x="456191" y="1306289"/>
                  <a:pt x="431021" y="1281119"/>
                  <a:pt x="431021" y="1250069"/>
                </a:cubicBezTo>
                <a:cubicBezTo>
                  <a:pt x="431021" y="1219020"/>
                  <a:pt x="456191" y="1193849"/>
                  <a:pt x="487241" y="1193849"/>
                </a:cubicBezTo>
                <a:close/>
                <a:moveTo>
                  <a:pt x="56221" y="1193849"/>
                </a:moveTo>
                <a:cubicBezTo>
                  <a:pt x="87270" y="1193849"/>
                  <a:pt x="112441" y="1219020"/>
                  <a:pt x="112441" y="1250069"/>
                </a:cubicBezTo>
                <a:cubicBezTo>
                  <a:pt x="112441" y="1281119"/>
                  <a:pt x="87270" y="1306289"/>
                  <a:pt x="56221" y="1306289"/>
                </a:cubicBezTo>
                <a:cubicBezTo>
                  <a:pt x="25171" y="1306289"/>
                  <a:pt x="1" y="1281119"/>
                  <a:pt x="1" y="1250069"/>
                </a:cubicBezTo>
                <a:cubicBezTo>
                  <a:pt x="1" y="1219020"/>
                  <a:pt x="25171" y="1193849"/>
                  <a:pt x="56221" y="1193849"/>
                </a:cubicBezTo>
                <a:close/>
                <a:moveTo>
                  <a:pt x="3504382" y="795899"/>
                </a:moveTo>
                <a:cubicBezTo>
                  <a:pt x="3535432" y="795899"/>
                  <a:pt x="3560602" y="821070"/>
                  <a:pt x="3560602" y="852120"/>
                </a:cubicBezTo>
                <a:cubicBezTo>
                  <a:pt x="3560602" y="883169"/>
                  <a:pt x="3535432" y="908340"/>
                  <a:pt x="3504382" y="908340"/>
                </a:cubicBezTo>
                <a:cubicBezTo>
                  <a:pt x="3473333" y="908340"/>
                  <a:pt x="3448162" y="883169"/>
                  <a:pt x="3448162" y="852120"/>
                </a:cubicBezTo>
                <a:cubicBezTo>
                  <a:pt x="3448162" y="821070"/>
                  <a:pt x="3473333" y="795899"/>
                  <a:pt x="3504382" y="795899"/>
                </a:cubicBezTo>
                <a:close/>
                <a:moveTo>
                  <a:pt x="3073362" y="795899"/>
                </a:moveTo>
                <a:cubicBezTo>
                  <a:pt x="3104411" y="795899"/>
                  <a:pt x="3129582" y="821070"/>
                  <a:pt x="3129582" y="852120"/>
                </a:cubicBezTo>
                <a:cubicBezTo>
                  <a:pt x="3129582" y="883169"/>
                  <a:pt x="3104411" y="908340"/>
                  <a:pt x="3073362" y="908340"/>
                </a:cubicBezTo>
                <a:cubicBezTo>
                  <a:pt x="3042312" y="908340"/>
                  <a:pt x="3017142" y="883169"/>
                  <a:pt x="3017142" y="852120"/>
                </a:cubicBezTo>
                <a:cubicBezTo>
                  <a:pt x="3017142" y="821070"/>
                  <a:pt x="3042312" y="795899"/>
                  <a:pt x="3073362" y="795899"/>
                </a:cubicBezTo>
                <a:close/>
                <a:moveTo>
                  <a:pt x="2642341" y="795899"/>
                </a:moveTo>
                <a:cubicBezTo>
                  <a:pt x="2673391" y="795899"/>
                  <a:pt x="2698562" y="821070"/>
                  <a:pt x="2698562" y="852120"/>
                </a:cubicBezTo>
                <a:cubicBezTo>
                  <a:pt x="2698562" y="883169"/>
                  <a:pt x="2673391" y="908340"/>
                  <a:pt x="2642341" y="908340"/>
                </a:cubicBezTo>
                <a:cubicBezTo>
                  <a:pt x="2611292" y="908340"/>
                  <a:pt x="2586121" y="883169"/>
                  <a:pt x="2586121" y="852120"/>
                </a:cubicBezTo>
                <a:cubicBezTo>
                  <a:pt x="2586121" y="821070"/>
                  <a:pt x="2611292" y="795899"/>
                  <a:pt x="2642341" y="795899"/>
                </a:cubicBezTo>
                <a:close/>
                <a:moveTo>
                  <a:pt x="2211321" y="795899"/>
                </a:moveTo>
                <a:cubicBezTo>
                  <a:pt x="2242371" y="795899"/>
                  <a:pt x="2267541" y="821070"/>
                  <a:pt x="2267541" y="852120"/>
                </a:cubicBezTo>
                <a:cubicBezTo>
                  <a:pt x="2267541" y="883169"/>
                  <a:pt x="2242371" y="908340"/>
                  <a:pt x="2211321" y="908340"/>
                </a:cubicBezTo>
                <a:cubicBezTo>
                  <a:pt x="2180272" y="908340"/>
                  <a:pt x="2155101" y="883169"/>
                  <a:pt x="2155101" y="852120"/>
                </a:cubicBezTo>
                <a:cubicBezTo>
                  <a:pt x="2155101" y="821070"/>
                  <a:pt x="2180272" y="795899"/>
                  <a:pt x="2211321" y="795899"/>
                </a:cubicBezTo>
                <a:close/>
                <a:moveTo>
                  <a:pt x="1780301" y="795899"/>
                </a:moveTo>
                <a:cubicBezTo>
                  <a:pt x="1811350" y="795899"/>
                  <a:pt x="1836521" y="821070"/>
                  <a:pt x="1836521" y="852120"/>
                </a:cubicBezTo>
                <a:cubicBezTo>
                  <a:pt x="1836521" y="883169"/>
                  <a:pt x="1811350" y="908340"/>
                  <a:pt x="1780301" y="908340"/>
                </a:cubicBezTo>
                <a:cubicBezTo>
                  <a:pt x="1749252" y="908340"/>
                  <a:pt x="1724081" y="883169"/>
                  <a:pt x="1724081" y="852120"/>
                </a:cubicBezTo>
                <a:cubicBezTo>
                  <a:pt x="1724081" y="821070"/>
                  <a:pt x="1749252" y="795899"/>
                  <a:pt x="1780301" y="795899"/>
                </a:cubicBezTo>
                <a:close/>
                <a:moveTo>
                  <a:pt x="1349281" y="795899"/>
                </a:moveTo>
                <a:cubicBezTo>
                  <a:pt x="1380330" y="795899"/>
                  <a:pt x="1405502" y="821070"/>
                  <a:pt x="1405502" y="852120"/>
                </a:cubicBezTo>
                <a:cubicBezTo>
                  <a:pt x="1405502" y="883169"/>
                  <a:pt x="1380330" y="908340"/>
                  <a:pt x="1349281" y="908340"/>
                </a:cubicBezTo>
                <a:cubicBezTo>
                  <a:pt x="1318231" y="908340"/>
                  <a:pt x="1293061" y="883169"/>
                  <a:pt x="1293061" y="852120"/>
                </a:cubicBezTo>
                <a:cubicBezTo>
                  <a:pt x="1293061" y="821070"/>
                  <a:pt x="1318231" y="795899"/>
                  <a:pt x="1349281" y="795899"/>
                </a:cubicBezTo>
                <a:close/>
                <a:moveTo>
                  <a:pt x="918261" y="795899"/>
                </a:moveTo>
                <a:cubicBezTo>
                  <a:pt x="949311" y="795899"/>
                  <a:pt x="974481" y="821070"/>
                  <a:pt x="974481" y="852120"/>
                </a:cubicBezTo>
                <a:cubicBezTo>
                  <a:pt x="974481" y="883169"/>
                  <a:pt x="949311" y="908340"/>
                  <a:pt x="918261" y="908340"/>
                </a:cubicBezTo>
                <a:cubicBezTo>
                  <a:pt x="887211" y="908340"/>
                  <a:pt x="862041" y="883169"/>
                  <a:pt x="862041" y="852120"/>
                </a:cubicBezTo>
                <a:cubicBezTo>
                  <a:pt x="862041" y="821070"/>
                  <a:pt x="887211" y="795899"/>
                  <a:pt x="918261" y="795899"/>
                </a:cubicBezTo>
                <a:close/>
                <a:moveTo>
                  <a:pt x="487241" y="795899"/>
                </a:moveTo>
                <a:cubicBezTo>
                  <a:pt x="518290" y="795899"/>
                  <a:pt x="543461" y="821070"/>
                  <a:pt x="543461" y="852120"/>
                </a:cubicBezTo>
                <a:cubicBezTo>
                  <a:pt x="543461" y="883169"/>
                  <a:pt x="518290" y="908340"/>
                  <a:pt x="487241" y="908340"/>
                </a:cubicBezTo>
                <a:cubicBezTo>
                  <a:pt x="456191" y="908340"/>
                  <a:pt x="431021" y="883169"/>
                  <a:pt x="431021" y="852120"/>
                </a:cubicBezTo>
                <a:cubicBezTo>
                  <a:pt x="431021" y="821070"/>
                  <a:pt x="456191" y="795899"/>
                  <a:pt x="487241" y="795899"/>
                </a:cubicBezTo>
                <a:close/>
                <a:moveTo>
                  <a:pt x="56221" y="795899"/>
                </a:moveTo>
                <a:cubicBezTo>
                  <a:pt x="87270" y="795899"/>
                  <a:pt x="112441" y="821070"/>
                  <a:pt x="112441" y="852120"/>
                </a:cubicBezTo>
                <a:cubicBezTo>
                  <a:pt x="112441" y="883169"/>
                  <a:pt x="87270" y="908340"/>
                  <a:pt x="56221" y="908340"/>
                </a:cubicBezTo>
                <a:cubicBezTo>
                  <a:pt x="25171" y="908340"/>
                  <a:pt x="1" y="883169"/>
                  <a:pt x="1" y="852120"/>
                </a:cubicBezTo>
                <a:cubicBezTo>
                  <a:pt x="1" y="821070"/>
                  <a:pt x="25171" y="795899"/>
                  <a:pt x="56221" y="795899"/>
                </a:cubicBezTo>
                <a:close/>
                <a:moveTo>
                  <a:pt x="3504382" y="397950"/>
                </a:moveTo>
                <a:cubicBezTo>
                  <a:pt x="3535432" y="397950"/>
                  <a:pt x="3560602" y="423120"/>
                  <a:pt x="3560602" y="454170"/>
                </a:cubicBezTo>
                <a:cubicBezTo>
                  <a:pt x="3560602" y="485219"/>
                  <a:pt x="3535432" y="510390"/>
                  <a:pt x="3504382" y="510390"/>
                </a:cubicBezTo>
                <a:cubicBezTo>
                  <a:pt x="3473333" y="510390"/>
                  <a:pt x="3448162" y="485219"/>
                  <a:pt x="3448162" y="454170"/>
                </a:cubicBezTo>
                <a:cubicBezTo>
                  <a:pt x="3448162" y="423120"/>
                  <a:pt x="3473333" y="397950"/>
                  <a:pt x="3504382" y="397950"/>
                </a:cubicBezTo>
                <a:close/>
                <a:moveTo>
                  <a:pt x="3073362" y="397950"/>
                </a:moveTo>
                <a:cubicBezTo>
                  <a:pt x="3104411" y="397950"/>
                  <a:pt x="3129582" y="423120"/>
                  <a:pt x="3129582" y="454170"/>
                </a:cubicBezTo>
                <a:cubicBezTo>
                  <a:pt x="3129582" y="485219"/>
                  <a:pt x="3104411" y="510390"/>
                  <a:pt x="3073362" y="510390"/>
                </a:cubicBezTo>
                <a:cubicBezTo>
                  <a:pt x="3042312" y="510390"/>
                  <a:pt x="3017142" y="485219"/>
                  <a:pt x="3017142" y="454170"/>
                </a:cubicBezTo>
                <a:cubicBezTo>
                  <a:pt x="3017142" y="423120"/>
                  <a:pt x="3042312" y="397950"/>
                  <a:pt x="3073362" y="397950"/>
                </a:cubicBezTo>
                <a:close/>
                <a:moveTo>
                  <a:pt x="2642341" y="397950"/>
                </a:moveTo>
                <a:cubicBezTo>
                  <a:pt x="2673391" y="397950"/>
                  <a:pt x="2698562" y="423120"/>
                  <a:pt x="2698562" y="454170"/>
                </a:cubicBezTo>
                <a:cubicBezTo>
                  <a:pt x="2698562" y="485219"/>
                  <a:pt x="2673391" y="510390"/>
                  <a:pt x="2642341" y="510390"/>
                </a:cubicBezTo>
                <a:cubicBezTo>
                  <a:pt x="2611292" y="510390"/>
                  <a:pt x="2586121" y="485219"/>
                  <a:pt x="2586121" y="454170"/>
                </a:cubicBezTo>
                <a:cubicBezTo>
                  <a:pt x="2586121" y="423120"/>
                  <a:pt x="2611292" y="397950"/>
                  <a:pt x="2642341" y="397950"/>
                </a:cubicBezTo>
                <a:close/>
                <a:moveTo>
                  <a:pt x="2211321" y="397950"/>
                </a:moveTo>
                <a:cubicBezTo>
                  <a:pt x="2242371" y="397950"/>
                  <a:pt x="2267541" y="423120"/>
                  <a:pt x="2267541" y="454170"/>
                </a:cubicBezTo>
                <a:cubicBezTo>
                  <a:pt x="2267541" y="485219"/>
                  <a:pt x="2242371" y="510390"/>
                  <a:pt x="2211321" y="510390"/>
                </a:cubicBezTo>
                <a:cubicBezTo>
                  <a:pt x="2180272" y="510390"/>
                  <a:pt x="2155101" y="485219"/>
                  <a:pt x="2155101" y="454170"/>
                </a:cubicBezTo>
                <a:cubicBezTo>
                  <a:pt x="2155101" y="423120"/>
                  <a:pt x="2180272" y="397950"/>
                  <a:pt x="2211321" y="397950"/>
                </a:cubicBezTo>
                <a:close/>
                <a:moveTo>
                  <a:pt x="1780301" y="397950"/>
                </a:moveTo>
                <a:cubicBezTo>
                  <a:pt x="1811350" y="397950"/>
                  <a:pt x="1836521" y="423120"/>
                  <a:pt x="1836521" y="454170"/>
                </a:cubicBezTo>
                <a:cubicBezTo>
                  <a:pt x="1836521" y="485219"/>
                  <a:pt x="1811350" y="510390"/>
                  <a:pt x="1780301" y="510390"/>
                </a:cubicBezTo>
                <a:cubicBezTo>
                  <a:pt x="1749252" y="510390"/>
                  <a:pt x="1724081" y="485219"/>
                  <a:pt x="1724081" y="454170"/>
                </a:cubicBezTo>
                <a:cubicBezTo>
                  <a:pt x="1724081" y="423120"/>
                  <a:pt x="1749252" y="397950"/>
                  <a:pt x="1780301" y="397950"/>
                </a:cubicBezTo>
                <a:close/>
                <a:moveTo>
                  <a:pt x="1349281" y="397950"/>
                </a:moveTo>
                <a:cubicBezTo>
                  <a:pt x="1380330" y="397950"/>
                  <a:pt x="1405502" y="423120"/>
                  <a:pt x="1405502" y="454170"/>
                </a:cubicBezTo>
                <a:cubicBezTo>
                  <a:pt x="1405502" y="485219"/>
                  <a:pt x="1380330" y="510390"/>
                  <a:pt x="1349281" y="510390"/>
                </a:cubicBezTo>
                <a:cubicBezTo>
                  <a:pt x="1318231" y="510390"/>
                  <a:pt x="1293061" y="485219"/>
                  <a:pt x="1293061" y="454170"/>
                </a:cubicBezTo>
                <a:cubicBezTo>
                  <a:pt x="1293061" y="423120"/>
                  <a:pt x="1318231" y="397950"/>
                  <a:pt x="1349281" y="397950"/>
                </a:cubicBezTo>
                <a:close/>
                <a:moveTo>
                  <a:pt x="918261" y="397950"/>
                </a:moveTo>
                <a:cubicBezTo>
                  <a:pt x="949311" y="397950"/>
                  <a:pt x="974481" y="423120"/>
                  <a:pt x="974481" y="454170"/>
                </a:cubicBezTo>
                <a:cubicBezTo>
                  <a:pt x="974481" y="485219"/>
                  <a:pt x="949311" y="510390"/>
                  <a:pt x="918261" y="510390"/>
                </a:cubicBezTo>
                <a:cubicBezTo>
                  <a:pt x="887211" y="510390"/>
                  <a:pt x="862041" y="485219"/>
                  <a:pt x="862041" y="454170"/>
                </a:cubicBezTo>
                <a:cubicBezTo>
                  <a:pt x="862041" y="423120"/>
                  <a:pt x="887211" y="397950"/>
                  <a:pt x="918261" y="397950"/>
                </a:cubicBezTo>
                <a:close/>
                <a:moveTo>
                  <a:pt x="487241" y="397950"/>
                </a:moveTo>
                <a:cubicBezTo>
                  <a:pt x="518290" y="397950"/>
                  <a:pt x="543461" y="423120"/>
                  <a:pt x="543461" y="454170"/>
                </a:cubicBezTo>
                <a:cubicBezTo>
                  <a:pt x="543461" y="485219"/>
                  <a:pt x="518290" y="510390"/>
                  <a:pt x="487241" y="510390"/>
                </a:cubicBezTo>
                <a:cubicBezTo>
                  <a:pt x="456191" y="510390"/>
                  <a:pt x="431021" y="485219"/>
                  <a:pt x="431021" y="454170"/>
                </a:cubicBezTo>
                <a:cubicBezTo>
                  <a:pt x="431021" y="423120"/>
                  <a:pt x="456191" y="397950"/>
                  <a:pt x="487241" y="397950"/>
                </a:cubicBezTo>
                <a:close/>
                <a:moveTo>
                  <a:pt x="56221" y="397950"/>
                </a:moveTo>
                <a:cubicBezTo>
                  <a:pt x="87270" y="397950"/>
                  <a:pt x="112441" y="423120"/>
                  <a:pt x="112441" y="454170"/>
                </a:cubicBezTo>
                <a:cubicBezTo>
                  <a:pt x="112441" y="485219"/>
                  <a:pt x="87270" y="510390"/>
                  <a:pt x="56221" y="510390"/>
                </a:cubicBezTo>
                <a:cubicBezTo>
                  <a:pt x="25171" y="510390"/>
                  <a:pt x="1" y="485219"/>
                  <a:pt x="1" y="454170"/>
                </a:cubicBezTo>
                <a:cubicBezTo>
                  <a:pt x="1" y="423120"/>
                  <a:pt x="25171" y="397950"/>
                  <a:pt x="56221" y="397950"/>
                </a:cubicBezTo>
                <a:close/>
                <a:moveTo>
                  <a:pt x="3504382" y="0"/>
                </a:moveTo>
                <a:cubicBezTo>
                  <a:pt x="3535432" y="0"/>
                  <a:pt x="3560602" y="25171"/>
                  <a:pt x="3560602" y="56221"/>
                </a:cubicBezTo>
                <a:cubicBezTo>
                  <a:pt x="3560602" y="87270"/>
                  <a:pt x="3535432" y="112441"/>
                  <a:pt x="3504382" y="112441"/>
                </a:cubicBezTo>
                <a:cubicBezTo>
                  <a:pt x="3473333" y="112441"/>
                  <a:pt x="3448162" y="87270"/>
                  <a:pt x="3448162" y="56221"/>
                </a:cubicBezTo>
                <a:cubicBezTo>
                  <a:pt x="3448162" y="25171"/>
                  <a:pt x="3473333" y="0"/>
                  <a:pt x="3504382" y="0"/>
                </a:cubicBezTo>
                <a:close/>
                <a:moveTo>
                  <a:pt x="3073362" y="0"/>
                </a:moveTo>
                <a:cubicBezTo>
                  <a:pt x="3104411" y="0"/>
                  <a:pt x="3129582" y="25171"/>
                  <a:pt x="3129582" y="56221"/>
                </a:cubicBezTo>
                <a:cubicBezTo>
                  <a:pt x="3129582" y="87270"/>
                  <a:pt x="3104411" y="112441"/>
                  <a:pt x="3073362" y="112441"/>
                </a:cubicBezTo>
                <a:cubicBezTo>
                  <a:pt x="3042312" y="112441"/>
                  <a:pt x="3017142" y="87270"/>
                  <a:pt x="3017142" y="56221"/>
                </a:cubicBezTo>
                <a:cubicBezTo>
                  <a:pt x="3017142" y="25171"/>
                  <a:pt x="3042312" y="0"/>
                  <a:pt x="3073362" y="0"/>
                </a:cubicBezTo>
                <a:close/>
                <a:moveTo>
                  <a:pt x="2642341" y="0"/>
                </a:moveTo>
                <a:cubicBezTo>
                  <a:pt x="2673391" y="0"/>
                  <a:pt x="2698562" y="25171"/>
                  <a:pt x="2698562" y="56221"/>
                </a:cubicBezTo>
                <a:cubicBezTo>
                  <a:pt x="2698562" y="87270"/>
                  <a:pt x="2673391" y="112441"/>
                  <a:pt x="2642341" y="112441"/>
                </a:cubicBezTo>
                <a:cubicBezTo>
                  <a:pt x="2611292" y="112441"/>
                  <a:pt x="2586121" y="87270"/>
                  <a:pt x="2586121" y="56221"/>
                </a:cubicBezTo>
                <a:cubicBezTo>
                  <a:pt x="2586121" y="25171"/>
                  <a:pt x="2611292" y="0"/>
                  <a:pt x="2642341" y="0"/>
                </a:cubicBezTo>
                <a:close/>
                <a:moveTo>
                  <a:pt x="2211321" y="0"/>
                </a:moveTo>
                <a:cubicBezTo>
                  <a:pt x="2242371" y="0"/>
                  <a:pt x="2267541" y="25171"/>
                  <a:pt x="2267541" y="56221"/>
                </a:cubicBezTo>
                <a:cubicBezTo>
                  <a:pt x="2267541" y="87270"/>
                  <a:pt x="2242371" y="112441"/>
                  <a:pt x="2211321" y="112441"/>
                </a:cubicBezTo>
                <a:cubicBezTo>
                  <a:pt x="2180272" y="112441"/>
                  <a:pt x="2155101" y="87270"/>
                  <a:pt x="2155101" y="56221"/>
                </a:cubicBezTo>
                <a:cubicBezTo>
                  <a:pt x="2155101" y="25171"/>
                  <a:pt x="2180272" y="0"/>
                  <a:pt x="2211321" y="0"/>
                </a:cubicBezTo>
                <a:close/>
                <a:moveTo>
                  <a:pt x="1780301" y="0"/>
                </a:moveTo>
                <a:cubicBezTo>
                  <a:pt x="1811350" y="0"/>
                  <a:pt x="1836521" y="25171"/>
                  <a:pt x="1836521" y="56221"/>
                </a:cubicBezTo>
                <a:cubicBezTo>
                  <a:pt x="1836521" y="87270"/>
                  <a:pt x="1811350" y="112441"/>
                  <a:pt x="1780301" y="112441"/>
                </a:cubicBezTo>
                <a:cubicBezTo>
                  <a:pt x="1749252" y="112441"/>
                  <a:pt x="1724081" y="87270"/>
                  <a:pt x="1724081" y="56221"/>
                </a:cubicBezTo>
                <a:cubicBezTo>
                  <a:pt x="1724081" y="25171"/>
                  <a:pt x="1749252" y="0"/>
                  <a:pt x="1780301" y="0"/>
                </a:cubicBezTo>
                <a:close/>
                <a:moveTo>
                  <a:pt x="1349281" y="0"/>
                </a:moveTo>
                <a:cubicBezTo>
                  <a:pt x="1380330" y="0"/>
                  <a:pt x="1405502" y="25171"/>
                  <a:pt x="1405502" y="56221"/>
                </a:cubicBezTo>
                <a:cubicBezTo>
                  <a:pt x="1405502" y="87270"/>
                  <a:pt x="1380330" y="112441"/>
                  <a:pt x="1349281" y="112441"/>
                </a:cubicBezTo>
                <a:cubicBezTo>
                  <a:pt x="1318231" y="112441"/>
                  <a:pt x="1293061" y="87270"/>
                  <a:pt x="1293061" y="56221"/>
                </a:cubicBezTo>
                <a:cubicBezTo>
                  <a:pt x="1293061" y="25171"/>
                  <a:pt x="1318231" y="0"/>
                  <a:pt x="1349281" y="0"/>
                </a:cubicBezTo>
                <a:close/>
                <a:moveTo>
                  <a:pt x="918261" y="0"/>
                </a:moveTo>
                <a:cubicBezTo>
                  <a:pt x="949311" y="0"/>
                  <a:pt x="974481" y="25171"/>
                  <a:pt x="974481" y="56221"/>
                </a:cubicBezTo>
                <a:cubicBezTo>
                  <a:pt x="974481" y="87270"/>
                  <a:pt x="949311" y="112441"/>
                  <a:pt x="918261" y="112441"/>
                </a:cubicBezTo>
                <a:cubicBezTo>
                  <a:pt x="887211" y="112441"/>
                  <a:pt x="862041" y="87270"/>
                  <a:pt x="862041" y="56221"/>
                </a:cubicBezTo>
                <a:cubicBezTo>
                  <a:pt x="862041" y="25171"/>
                  <a:pt x="887211" y="0"/>
                  <a:pt x="918261" y="0"/>
                </a:cubicBezTo>
                <a:close/>
                <a:moveTo>
                  <a:pt x="487241" y="0"/>
                </a:moveTo>
                <a:cubicBezTo>
                  <a:pt x="518290" y="0"/>
                  <a:pt x="543461" y="25171"/>
                  <a:pt x="543461" y="56221"/>
                </a:cubicBezTo>
                <a:cubicBezTo>
                  <a:pt x="543461" y="87270"/>
                  <a:pt x="518290" y="112441"/>
                  <a:pt x="487241" y="112441"/>
                </a:cubicBezTo>
                <a:cubicBezTo>
                  <a:pt x="456191" y="112441"/>
                  <a:pt x="431021" y="87270"/>
                  <a:pt x="431021" y="56221"/>
                </a:cubicBezTo>
                <a:cubicBezTo>
                  <a:pt x="431021" y="25171"/>
                  <a:pt x="456191" y="0"/>
                  <a:pt x="487241" y="0"/>
                </a:cubicBezTo>
                <a:close/>
                <a:moveTo>
                  <a:pt x="56221" y="0"/>
                </a:moveTo>
                <a:cubicBezTo>
                  <a:pt x="87270" y="0"/>
                  <a:pt x="112441" y="25171"/>
                  <a:pt x="112441" y="56221"/>
                </a:cubicBezTo>
                <a:cubicBezTo>
                  <a:pt x="112441" y="87270"/>
                  <a:pt x="87270" y="112441"/>
                  <a:pt x="56221" y="112441"/>
                </a:cubicBezTo>
                <a:cubicBezTo>
                  <a:pt x="25171" y="112441"/>
                  <a:pt x="1" y="87270"/>
                  <a:pt x="1" y="56221"/>
                </a:cubicBezTo>
                <a:cubicBezTo>
                  <a:pt x="1" y="25171"/>
                  <a:pt x="25171" y="0"/>
                  <a:pt x="5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2" name="Google Shape;1492;p82"/>
          <p:cNvSpPr/>
          <p:nvPr/>
        </p:nvSpPr>
        <p:spPr>
          <a:xfrm>
            <a:off x="8402285" y="4402979"/>
            <a:ext cx="735330" cy="735330"/>
          </a:xfrm>
          <a:custGeom>
            <a:rect b="b" l="l" r="r" t="t"/>
            <a:pathLst>
              <a:path extrusionOk="0" h="762000" w="762000">
                <a:moveTo>
                  <a:pt x="765524" y="0"/>
                </a:moveTo>
                <a:cubicBezTo>
                  <a:pt x="767334" y="0"/>
                  <a:pt x="769049" y="95"/>
                  <a:pt x="770668" y="95"/>
                </a:cubicBezTo>
                <a:lnTo>
                  <a:pt x="770668" y="36957"/>
                </a:lnTo>
                <a:cubicBezTo>
                  <a:pt x="768858" y="36957"/>
                  <a:pt x="767144" y="36862"/>
                  <a:pt x="765524" y="36862"/>
                </a:cubicBezTo>
                <a:cubicBezTo>
                  <a:pt x="363665" y="36862"/>
                  <a:pt x="36767" y="364426"/>
                  <a:pt x="36767" y="767048"/>
                </a:cubicBezTo>
                <a:cubicBezTo>
                  <a:pt x="36767" y="767906"/>
                  <a:pt x="36862" y="768763"/>
                  <a:pt x="36862" y="769620"/>
                </a:cubicBezTo>
                <a:lnTo>
                  <a:pt x="95" y="769620"/>
                </a:lnTo>
                <a:cubicBezTo>
                  <a:pt x="95" y="768668"/>
                  <a:pt x="0" y="767906"/>
                  <a:pt x="0" y="767048"/>
                </a:cubicBezTo>
                <a:cubicBezTo>
                  <a:pt x="0" y="344043"/>
                  <a:pt x="343472" y="0"/>
                  <a:pt x="765524" y="0"/>
                </a:cubicBezTo>
                <a:lnTo>
                  <a:pt x="7655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"/>
          <p:cNvSpPr/>
          <p:nvPr/>
        </p:nvSpPr>
        <p:spPr>
          <a:xfrm>
            <a:off x="10086" y="3052230"/>
            <a:ext cx="9123457" cy="1591056"/>
          </a:xfrm>
          <a:custGeom>
            <a:rect b="b" l="l" r="r" t="t"/>
            <a:pathLst>
              <a:path extrusionOk="0" h="2121408" w="12164609">
                <a:moveTo>
                  <a:pt x="9999326" y="527846"/>
                </a:moveTo>
                <a:lnTo>
                  <a:pt x="10003842" y="536166"/>
                </a:lnTo>
                <a:lnTo>
                  <a:pt x="10001268" y="530648"/>
                </a:lnTo>
                <a:close/>
                <a:moveTo>
                  <a:pt x="9877649" y="359778"/>
                </a:moveTo>
                <a:lnTo>
                  <a:pt x="9910195" y="399224"/>
                </a:lnTo>
                <a:lnTo>
                  <a:pt x="9899586" y="383914"/>
                </a:lnTo>
                <a:close/>
                <a:moveTo>
                  <a:pt x="832403" y="358810"/>
                </a:moveTo>
                <a:lnTo>
                  <a:pt x="882427" y="405914"/>
                </a:lnTo>
                <a:lnTo>
                  <a:pt x="930266" y="446055"/>
                </a:lnTo>
                <a:lnTo>
                  <a:pt x="898731" y="446055"/>
                </a:lnTo>
                <a:lnTo>
                  <a:pt x="857113" y="385998"/>
                </a:lnTo>
                <a:close/>
                <a:moveTo>
                  <a:pt x="11332206" y="356726"/>
                </a:moveTo>
                <a:lnTo>
                  <a:pt x="11307496" y="383914"/>
                </a:lnTo>
                <a:lnTo>
                  <a:pt x="11265878" y="443971"/>
                </a:lnTo>
                <a:lnTo>
                  <a:pt x="11234343" y="443971"/>
                </a:lnTo>
                <a:lnTo>
                  <a:pt x="11282182" y="403830"/>
                </a:lnTo>
                <a:close/>
                <a:moveTo>
                  <a:pt x="3073995" y="0"/>
                </a:moveTo>
                <a:cubicBezTo>
                  <a:pt x="3366901" y="0"/>
                  <a:pt x="3632077" y="118723"/>
                  <a:pt x="3824027" y="310673"/>
                </a:cubicBezTo>
                <a:lnTo>
                  <a:pt x="3899540" y="402197"/>
                </a:lnTo>
                <a:lnTo>
                  <a:pt x="3903489" y="405914"/>
                </a:lnTo>
                <a:cubicBezTo>
                  <a:pt x="4376117" y="825495"/>
                  <a:pt x="4784763" y="825495"/>
                  <a:pt x="5257393" y="405914"/>
                </a:cubicBezTo>
                <a:lnTo>
                  <a:pt x="5302194" y="363729"/>
                </a:lnTo>
                <a:lnTo>
                  <a:pt x="5345968" y="310673"/>
                </a:lnTo>
                <a:cubicBezTo>
                  <a:pt x="5537918" y="118723"/>
                  <a:pt x="5803094" y="0"/>
                  <a:pt x="6095999" y="0"/>
                </a:cubicBezTo>
                <a:cubicBezTo>
                  <a:pt x="6388905" y="0"/>
                  <a:pt x="6654081" y="118723"/>
                  <a:pt x="6846030" y="310673"/>
                </a:cubicBezTo>
                <a:lnTo>
                  <a:pt x="6918528" y="398541"/>
                </a:lnTo>
                <a:lnTo>
                  <a:pt x="6926358" y="405914"/>
                </a:lnTo>
                <a:cubicBezTo>
                  <a:pt x="7369448" y="799271"/>
                  <a:pt x="7756303" y="823856"/>
                  <a:pt x="8192363" y="479669"/>
                </a:cubicBezTo>
                <a:lnTo>
                  <a:pt x="8209507" y="465284"/>
                </a:lnTo>
                <a:lnTo>
                  <a:pt x="8337072" y="310673"/>
                </a:lnTo>
                <a:cubicBezTo>
                  <a:pt x="8529021" y="118723"/>
                  <a:pt x="8794198" y="0"/>
                  <a:pt x="9087103" y="0"/>
                </a:cubicBezTo>
                <a:cubicBezTo>
                  <a:pt x="9380009" y="0"/>
                  <a:pt x="9645185" y="118723"/>
                  <a:pt x="9837134" y="310673"/>
                </a:cubicBezTo>
                <a:lnTo>
                  <a:pt x="9864258" y="343548"/>
                </a:lnTo>
                <a:lnTo>
                  <a:pt x="9928278" y="403830"/>
                </a:lnTo>
                <a:cubicBezTo>
                  <a:pt x="10109206" y="564451"/>
                  <a:pt x="10280758" y="663584"/>
                  <a:pt x="10450112" y="701230"/>
                </a:cubicBezTo>
                <a:lnTo>
                  <a:pt x="10511055" y="711632"/>
                </a:lnTo>
                <a:lnTo>
                  <a:pt x="12164609" y="711632"/>
                </a:lnTo>
                <a:lnTo>
                  <a:pt x="12164609" y="1407406"/>
                </a:lnTo>
                <a:lnTo>
                  <a:pt x="10447920" y="1407406"/>
                </a:lnTo>
                <a:lnTo>
                  <a:pt x="10377377" y="1426705"/>
                </a:lnTo>
                <a:cubicBezTo>
                  <a:pt x="10231552" y="1474031"/>
                  <a:pt x="10083359" y="1566531"/>
                  <a:pt x="9928278" y="1704205"/>
                </a:cubicBezTo>
                <a:lnTo>
                  <a:pt x="9913718" y="1717915"/>
                </a:lnTo>
                <a:lnTo>
                  <a:pt x="9837134" y="1810735"/>
                </a:lnTo>
                <a:cubicBezTo>
                  <a:pt x="9645185" y="2002685"/>
                  <a:pt x="9380009" y="2121408"/>
                  <a:pt x="9087103" y="2121408"/>
                </a:cubicBezTo>
                <a:cubicBezTo>
                  <a:pt x="8720971" y="2121408"/>
                  <a:pt x="8398167" y="1935903"/>
                  <a:pt x="8207551" y="1653754"/>
                </a:cubicBezTo>
                <a:lnTo>
                  <a:pt x="8198853" y="1637729"/>
                </a:lnTo>
                <a:lnTo>
                  <a:pt x="8197816" y="1636857"/>
                </a:lnTo>
                <a:cubicBezTo>
                  <a:pt x="7788624" y="1311301"/>
                  <a:pt x="7423064" y="1309860"/>
                  <a:pt x="7014258" y="1632535"/>
                </a:cubicBezTo>
                <a:lnTo>
                  <a:pt x="6945364" y="1690342"/>
                </a:lnTo>
                <a:lnTo>
                  <a:pt x="6846030" y="1810735"/>
                </a:lnTo>
                <a:cubicBezTo>
                  <a:pt x="6654081" y="2002685"/>
                  <a:pt x="6388905" y="2121408"/>
                  <a:pt x="6095999" y="2121408"/>
                </a:cubicBezTo>
                <a:cubicBezTo>
                  <a:pt x="5803094" y="2121408"/>
                  <a:pt x="5537918" y="2002685"/>
                  <a:pt x="5345968" y="1810735"/>
                </a:cubicBezTo>
                <a:lnTo>
                  <a:pt x="5268149" y="1716418"/>
                </a:lnTo>
                <a:lnTo>
                  <a:pt x="5257393" y="1706289"/>
                </a:lnTo>
                <a:cubicBezTo>
                  <a:pt x="4814303" y="1312933"/>
                  <a:pt x="4427448" y="1288348"/>
                  <a:pt x="3991388" y="1632535"/>
                </a:cubicBezTo>
                <a:lnTo>
                  <a:pt x="3925309" y="1687980"/>
                </a:lnTo>
                <a:lnTo>
                  <a:pt x="3824027" y="1810735"/>
                </a:lnTo>
                <a:cubicBezTo>
                  <a:pt x="3632077" y="2002685"/>
                  <a:pt x="3366901" y="2121408"/>
                  <a:pt x="3073995" y="2121408"/>
                </a:cubicBezTo>
                <a:cubicBezTo>
                  <a:pt x="2781090" y="2121408"/>
                  <a:pt x="2515914" y="2002685"/>
                  <a:pt x="2323965" y="1810735"/>
                </a:cubicBezTo>
                <a:lnTo>
                  <a:pt x="2242866" y="1712442"/>
                </a:lnTo>
                <a:lnTo>
                  <a:pt x="2236331" y="1706289"/>
                </a:lnTo>
                <a:cubicBezTo>
                  <a:pt x="2081250" y="1568615"/>
                  <a:pt x="1933057" y="1476115"/>
                  <a:pt x="1787232" y="1428789"/>
                </a:cubicBezTo>
                <a:lnTo>
                  <a:pt x="1716689" y="1409490"/>
                </a:lnTo>
                <a:lnTo>
                  <a:pt x="0" y="1409490"/>
                </a:lnTo>
                <a:lnTo>
                  <a:pt x="0" y="713716"/>
                </a:lnTo>
                <a:lnTo>
                  <a:pt x="1653554" y="713716"/>
                </a:lnTo>
                <a:lnTo>
                  <a:pt x="1714497" y="703314"/>
                </a:lnTo>
                <a:cubicBezTo>
                  <a:pt x="1883851" y="665668"/>
                  <a:pt x="2055403" y="566535"/>
                  <a:pt x="2236331" y="405914"/>
                </a:cubicBezTo>
                <a:lnTo>
                  <a:pt x="2276909" y="367704"/>
                </a:lnTo>
                <a:lnTo>
                  <a:pt x="2323965" y="310673"/>
                </a:lnTo>
                <a:cubicBezTo>
                  <a:pt x="2515914" y="118723"/>
                  <a:pt x="2781090" y="0"/>
                  <a:pt x="3073995" y="0"/>
                </a:cubicBezTo>
                <a:close/>
              </a:path>
            </a:pathLst>
          </a:cu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64"/>
          <p:cNvGrpSpPr/>
          <p:nvPr/>
        </p:nvGrpSpPr>
        <p:grpSpPr>
          <a:xfrm>
            <a:off x="1668593" y="3204442"/>
            <a:ext cx="1302525" cy="1303875"/>
            <a:chOff x="2224791" y="4272589"/>
            <a:chExt cx="1736700" cy="1738500"/>
          </a:xfrm>
        </p:grpSpPr>
        <p:sp>
          <p:nvSpPr>
            <p:cNvPr id="372" name="Google Shape;372;p64"/>
            <p:cNvSpPr/>
            <p:nvPr/>
          </p:nvSpPr>
          <p:spPr>
            <a:xfrm>
              <a:off x="2224791" y="4272589"/>
              <a:ext cx="1736700" cy="17385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64"/>
            <p:cNvSpPr/>
            <p:nvPr/>
          </p:nvSpPr>
          <p:spPr>
            <a:xfrm>
              <a:off x="2447365" y="4515695"/>
              <a:ext cx="1280100" cy="128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64"/>
            <p:cNvSpPr/>
            <p:nvPr/>
          </p:nvSpPr>
          <p:spPr>
            <a:xfrm>
              <a:off x="2447363" y="4515695"/>
              <a:ext cx="1280100" cy="128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64"/>
            <p:cNvSpPr txBox="1"/>
            <p:nvPr/>
          </p:nvSpPr>
          <p:spPr>
            <a:xfrm>
              <a:off x="2325961" y="4896885"/>
              <a:ext cx="15231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4E5367"/>
                  </a:solidFill>
                  <a:latin typeface="Poppins"/>
                  <a:ea typeface="Poppins"/>
                  <a:cs typeface="Poppins"/>
                  <a:sym typeface="Poppins"/>
                </a:rPr>
                <a:t>CORE </a:t>
              </a:r>
              <a:endParaRPr sz="1100"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4E5367"/>
                  </a:solidFill>
                  <a:latin typeface="Poppins"/>
                  <a:ea typeface="Poppins"/>
                  <a:cs typeface="Poppins"/>
                  <a:sym typeface="Poppins"/>
                </a:rPr>
                <a:t>COMPETENCIES</a:t>
              </a:r>
              <a:endParaRPr sz="1100"/>
            </a:p>
          </p:txBody>
        </p:sp>
      </p:grpSp>
      <p:grpSp>
        <p:nvGrpSpPr>
          <p:cNvPr id="376" name="Google Shape;376;p64"/>
          <p:cNvGrpSpPr/>
          <p:nvPr/>
        </p:nvGrpSpPr>
        <p:grpSpPr>
          <a:xfrm>
            <a:off x="3929457" y="3204442"/>
            <a:ext cx="1302525" cy="1303875"/>
            <a:chOff x="5239276" y="4272589"/>
            <a:chExt cx="1736700" cy="1738500"/>
          </a:xfrm>
        </p:grpSpPr>
        <p:sp>
          <p:nvSpPr>
            <p:cNvPr id="377" name="Google Shape;377;p64"/>
            <p:cNvSpPr/>
            <p:nvPr/>
          </p:nvSpPr>
          <p:spPr>
            <a:xfrm>
              <a:off x="5239276" y="4272589"/>
              <a:ext cx="1736700" cy="17385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4"/>
            <p:cNvSpPr/>
            <p:nvPr/>
          </p:nvSpPr>
          <p:spPr>
            <a:xfrm>
              <a:off x="5475298" y="4515695"/>
              <a:ext cx="1280100" cy="128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64"/>
            <p:cNvSpPr/>
            <p:nvPr/>
          </p:nvSpPr>
          <p:spPr>
            <a:xfrm>
              <a:off x="5475298" y="4515695"/>
              <a:ext cx="1280100" cy="128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64"/>
            <p:cNvSpPr txBox="1"/>
            <p:nvPr/>
          </p:nvSpPr>
          <p:spPr>
            <a:xfrm>
              <a:off x="5349334" y="4910837"/>
              <a:ext cx="15231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4E5367"/>
                  </a:solidFill>
                  <a:latin typeface="Poppins"/>
                  <a:ea typeface="Poppins"/>
                  <a:cs typeface="Poppins"/>
                  <a:sym typeface="Poppins"/>
                </a:rPr>
                <a:t>COMPETITIVE ADVANTAGE</a:t>
              </a:r>
              <a:endParaRPr sz="1100"/>
            </a:p>
          </p:txBody>
        </p:sp>
      </p:grpSp>
      <p:grpSp>
        <p:nvGrpSpPr>
          <p:cNvPr id="381" name="Google Shape;381;p64"/>
          <p:cNvGrpSpPr/>
          <p:nvPr/>
        </p:nvGrpSpPr>
        <p:grpSpPr>
          <a:xfrm>
            <a:off x="6168338" y="3204442"/>
            <a:ext cx="1302525" cy="1303875"/>
            <a:chOff x="8224450" y="4272589"/>
            <a:chExt cx="1736700" cy="1738500"/>
          </a:xfrm>
        </p:grpSpPr>
        <p:sp>
          <p:nvSpPr>
            <p:cNvPr id="382" name="Google Shape;382;p64"/>
            <p:cNvSpPr/>
            <p:nvPr/>
          </p:nvSpPr>
          <p:spPr>
            <a:xfrm>
              <a:off x="8224450" y="4272589"/>
              <a:ext cx="1736700" cy="1738500"/>
            </a:xfrm>
            <a:prstGeom prst="ellipse">
              <a:avLst/>
            </a:prstGeom>
            <a:gradFill>
              <a:gsLst>
                <a:gs pos="0">
                  <a:srgbClr val="F3F4F6"/>
                </a:gs>
                <a:gs pos="100000">
                  <a:srgbClr val="CFD2DB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64"/>
            <p:cNvSpPr/>
            <p:nvPr/>
          </p:nvSpPr>
          <p:spPr>
            <a:xfrm>
              <a:off x="8447025" y="4515695"/>
              <a:ext cx="1280100" cy="128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64"/>
            <p:cNvSpPr/>
            <p:nvPr/>
          </p:nvSpPr>
          <p:spPr>
            <a:xfrm>
              <a:off x="8447025" y="4515695"/>
              <a:ext cx="1280100" cy="128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64"/>
            <p:cNvSpPr txBox="1"/>
            <p:nvPr/>
          </p:nvSpPr>
          <p:spPr>
            <a:xfrm>
              <a:off x="8588115" y="4896884"/>
              <a:ext cx="9981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4E5367"/>
                  </a:solidFill>
                  <a:latin typeface="Poppins"/>
                  <a:ea typeface="Poppins"/>
                  <a:cs typeface="Poppins"/>
                  <a:sym typeface="Poppins"/>
                </a:rPr>
                <a:t>LONG-TERM SUCCESS</a:t>
              </a:r>
              <a:endParaRPr sz="1100"/>
            </a:p>
          </p:txBody>
        </p:sp>
      </p:grpSp>
      <p:sp>
        <p:nvSpPr>
          <p:cNvPr id="386" name="Google Shape;386;p6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64"/>
          <p:cNvGrpSpPr/>
          <p:nvPr/>
        </p:nvGrpSpPr>
        <p:grpSpPr>
          <a:xfrm>
            <a:off x="3178284" y="3591427"/>
            <a:ext cx="514350" cy="520928"/>
            <a:chOff x="4237712" y="4788570"/>
            <a:chExt cx="685800" cy="694571"/>
          </a:xfrm>
        </p:grpSpPr>
        <p:sp>
          <p:nvSpPr>
            <p:cNvPr id="388" name="Google Shape;388;p64"/>
            <p:cNvSpPr/>
            <p:nvPr/>
          </p:nvSpPr>
          <p:spPr>
            <a:xfrm>
              <a:off x="4237712" y="4788570"/>
              <a:ext cx="685800" cy="685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64"/>
            <p:cNvSpPr txBox="1"/>
            <p:nvPr/>
          </p:nvSpPr>
          <p:spPr>
            <a:xfrm>
              <a:off x="4273026" y="4919741"/>
              <a:ext cx="6201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6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BFBFBF"/>
                  </a:solidFill>
                  <a:latin typeface="Poppins"/>
                  <a:ea typeface="Poppins"/>
                  <a:cs typeface="Poppins"/>
                  <a:sym typeface="Poppins"/>
                </a:rPr>
                <a:t>+</a:t>
              </a:r>
              <a:endParaRPr sz="1100"/>
            </a:p>
          </p:txBody>
        </p:sp>
      </p:grpSp>
      <p:grpSp>
        <p:nvGrpSpPr>
          <p:cNvPr id="390" name="Google Shape;390;p64"/>
          <p:cNvGrpSpPr/>
          <p:nvPr/>
        </p:nvGrpSpPr>
        <p:grpSpPr>
          <a:xfrm>
            <a:off x="5444104" y="3591427"/>
            <a:ext cx="514350" cy="518021"/>
            <a:chOff x="7258805" y="4788570"/>
            <a:chExt cx="685800" cy="690695"/>
          </a:xfrm>
        </p:grpSpPr>
        <p:sp>
          <p:nvSpPr>
            <p:cNvPr id="391" name="Google Shape;391;p64"/>
            <p:cNvSpPr/>
            <p:nvPr/>
          </p:nvSpPr>
          <p:spPr>
            <a:xfrm>
              <a:off x="7258805" y="4788570"/>
              <a:ext cx="685800" cy="685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64"/>
            <p:cNvSpPr txBox="1"/>
            <p:nvPr/>
          </p:nvSpPr>
          <p:spPr>
            <a:xfrm>
              <a:off x="7291638" y="4915865"/>
              <a:ext cx="6201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6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BFBFBF"/>
                  </a:solidFill>
                  <a:latin typeface="Poppins"/>
                  <a:ea typeface="Poppins"/>
                  <a:cs typeface="Poppins"/>
                  <a:sym typeface="Poppins"/>
                </a:rPr>
                <a:t>=</a:t>
              </a:r>
              <a:endParaRPr sz="1100"/>
            </a:p>
          </p:txBody>
        </p:sp>
      </p:grpSp>
      <p:grpSp>
        <p:nvGrpSpPr>
          <p:cNvPr id="393" name="Google Shape;393;p64"/>
          <p:cNvGrpSpPr/>
          <p:nvPr/>
        </p:nvGrpSpPr>
        <p:grpSpPr>
          <a:xfrm>
            <a:off x="774483" y="1079007"/>
            <a:ext cx="211289" cy="211289"/>
            <a:chOff x="1852671" y="3304169"/>
            <a:chExt cx="239421" cy="239421"/>
          </a:xfrm>
        </p:grpSpPr>
        <p:grpSp>
          <p:nvGrpSpPr>
            <p:cNvPr id="394" name="Google Shape;394;p6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395" name="Google Shape;395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7" name="Google Shape;397;p6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64"/>
          <p:cNvGrpSpPr/>
          <p:nvPr/>
        </p:nvGrpSpPr>
        <p:grpSpPr>
          <a:xfrm>
            <a:off x="775729" y="1500674"/>
            <a:ext cx="211289" cy="211289"/>
            <a:chOff x="1852671" y="3304169"/>
            <a:chExt cx="239421" cy="239421"/>
          </a:xfrm>
        </p:grpSpPr>
        <p:grpSp>
          <p:nvGrpSpPr>
            <p:cNvPr id="399" name="Google Shape;399;p6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400" name="Google Shape;400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2" name="Google Shape;402;p6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64"/>
          <p:cNvGrpSpPr/>
          <p:nvPr/>
        </p:nvGrpSpPr>
        <p:grpSpPr>
          <a:xfrm>
            <a:off x="774291" y="1915550"/>
            <a:ext cx="211289" cy="211289"/>
            <a:chOff x="1852671" y="3304169"/>
            <a:chExt cx="239421" cy="239421"/>
          </a:xfrm>
        </p:grpSpPr>
        <p:grpSp>
          <p:nvGrpSpPr>
            <p:cNvPr id="404" name="Google Shape;404;p6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405" name="Google Shape;405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7" name="Google Shape;407;p6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64"/>
          <p:cNvGrpSpPr/>
          <p:nvPr/>
        </p:nvGrpSpPr>
        <p:grpSpPr>
          <a:xfrm>
            <a:off x="5157362" y="1079007"/>
            <a:ext cx="211289" cy="211289"/>
            <a:chOff x="1852671" y="3304169"/>
            <a:chExt cx="239421" cy="239421"/>
          </a:xfrm>
        </p:grpSpPr>
        <p:grpSp>
          <p:nvGrpSpPr>
            <p:cNvPr id="409" name="Google Shape;409;p6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410" name="Google Shape;410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2" name="Google Shape;412;p6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64"/>
          <p:cNvGrpSpPr/>
          <p:nvPr/>
        </p:nvGrpSpPr>
        <p:grpSpPr>
          <a:xfrm>
            <a:off x="5158608" y="1500674"/>
            <a:ext cx="211289" cy="211289"/>
            <a:chOff x="1852671" y="3304169"/>
            <a:chExt cx="239421" cy="239421"/>
          </a:xfrm>
        </p:grpSpPr>
        <p:grpSp>
          <p:nvGrpSpPr>
            <p:cNvPr id="414" name="Google Shape;414;p6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415" name="Google Shape;415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7" name="Google Shape;417;p6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64"/>
          <p:cNvSpPr txBox="1"/>
          <p:nvPr/>
        </p:nvSpPr>
        <p:spPr>
          <a:xfrm>
            <a:off x="785602" y="532610"/>
            <a:ext cx="286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CORE COMPETENCIES</a:t>
            </a:r>
            <a:endParaRPr sz="1100"/>
          </a:p>
        </p:txBody>
      </p:sp>
      <p:sp>
        <p:nvSpPr>
          <p:cNvPr id="419" name="Google Shape;419;p64"/>
          <p:cNvSpPr txBox="1"/>
          <p:nvPr/>
        </p:nvSpPr>
        <p:spPr>
          <a:xfrm>
            <a:off x="5157251" y="535696"/>
            <a:ext cx="3393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COMPETITIVE ADVANTAGES</a:t>
            </a:r>
            <a:endParaRPr sz="1100"/>
          </a:p>
        </p:txBody>
      </p:sp>
      <p:grpSp>
        <p:nvGrpSpPr>
          <p:cNvPr id="420" name="Google Shape;420;p64"/>
          <p:cNvGrpSpPr/>
          <p:nvPr/>
        </p:nvGrpSpPr>
        <p:grpSpPr>
          <a:xfrm>
            <a:off x="5157361" y="1915549"/>
            <a:ext cx="211289" cy="211289"/>
            <a:chOff x="1852671" y="3304169"/>
            <a:chExt cx="239421" cy="239421"/>
          </a:xfrm>
        </p:grpSpPr>
        <p:grpSp>
          <p:nvGrpSpPr>
            <p:cNvPr id="421" name="Google Shape;421;p64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422" name="Google Shape;422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64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4" name="Google Shape;424;p64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64"/>
          <p:cNvSpPr txBox="1"/>
          <p:nvPr/>
        </p:nvSpPr>
        <p:spPr>
          <a:xfrm>
            <a:off x="1091931" y="1082178"/>
            <a:ext cx="2471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Favorable conditions compared to rivals</a:t>
            </a:r>
            <a:endParaRPr sz="1100"/>
          </a:p>
        </p:txBody>
      </p:sp>
      <p:sp>
        <p:nvSpPr>
          <p:cNvPr id="426" name="Google Shape;426;p64"/>
          <p:cNvSpPr txBox="1"/>
          <p:nvPr/>
        </p:nvSpPr>
        <p:spPr>
          <a:xfrm>
            <a:off x="1091931" y="1503845"/>
            <a:ext cx="2383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Limited scope and short term measure</a:t>
            </a:r>
            <a:endParaRPr sz="1100"/>
          </a:p>
        </p:txBody>
      </p:sp>
      <p:sp>
        <p:nvSpPr>
          <p:cNvPr id="427" name="Google Shape;427;p64"/>
          <p:cNvSpPr txBox="1"/>
          <p:nvPr/>
        </p:nvSpPr>
        <p:spPr>
          <a:xfrm>
            <a:off x="1091931" y="1919892"/>
            <a:ext cx="2551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Places company over rivals in one market</a:t>
            </a:r>
            <a:endParaRPr sz="1100"/>
          </a:p>
        </p:txBody>
      </p:sp>
      <p:sp>
        <p:nvSpPr>
          <p:cNvPr id="428" name="Google Shape;428;p64"/>
          <p:cNvSpPr txBox="1"/>
          <p:nvPr/>
        </p:nvSpPr>
        <p:spPr>
          <a:xfrm>
            <a:off x="5468729" y="1077567"/>
            <a:ext cx="2046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Specific set of skills or knowledge</a:t>
            </a:r>
            <a:endParaRPr sz="1100"/>
          </a:p>
        </p:txBody>
      </p:sp>
      <p:sp>
        <p:nvSpPr>
          <p:cNvPr id="429" name="Google Shape;429;p64"/>
          <p:cNvSpPr txBox="1"/>
          <p:nvPr/>
        </p:nvSpPr>
        <p:spPr>
          <a:xfrm>
            <a:off x="5468729" y="1499234"/>
            <a:ext cx="2686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Far-reaching scope and long term measure</a:t>
            </a:r>
            <a:endParaRPr sz="1100"/>
          </a:p>
        </p:txBody>
      </p:sp>
      <p:sp>
        <p:nvSpPr>
          <p:cNvPr id="430" name="Google Shape;430;p64"/>
          <p:cNvSpPr txBox="1"/>
          <p:nvPr/>
        </p:nvSpPr>
        <p:spPr>
          <a:xfrm>
            <a:off x="5468729" y="1915281"/>
            <a:ext cx="3240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Allows company to gain presence in multiple markets</a:t>
            </a:r>
            <a:endParaRPr sz="1100"/>
          </a:p>
        </p:txBody>
      </p:sp>
      <p:sp>
        <p:nvSpPr>
          <p:cNvPr id="431" name="Google Shape;431;p64"/>
          <p:cNvSpPr/>
          <p:nvPr/>
        </p:nvSpPr>
        <p:spPr>
          <a:xfrm>
            <a:off x="4447519" y="0"/>
            <a:ext cx="2190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4"/>
          <p:cNvSpPr/>
          <p:nvPr/>
        </p:nvSpPr>
        <p:spPr>
          <a:xfrm>
            <a:off x="1836385" y="3386771"/>
            <a:ext cx="960000" cy="960000"/>
          </a:xfrm>
          <a:prstGeom prst="arc">
            <a:avLst>
              <a:gd fmla="val 5502727" name="adj1"/>
              <a:gd fmla="val 16162743" name="adj2"/>
            </a:avLst>
          </a:prstGeom>
          <a:noFill/>
          <a:ln cap="rnd" cmpd="sng" w="635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4"/>
          <p:cNvSpPr/>
          <p:nvPr/>
        </p:nvSpPr>
        <p:spPr>
          <a:xfrm>
            <a:off x="4102025" y="3386771"/>
            <a:ext cx="960000" cy="960000"/>
          </a:xfrm>
          <a:prstGeom prst="arc">
            <a:avLst>
              <a:gd fmla="val 16263299" name="adj1"/>
              <a:gd fmla="val 5380905" name="adj2"/>
            </a:avLst>
          </a:prstGeom>
          <a:noFill/>
          <a:ln cap="rnd" cmpd="sng" w="635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4"/>
          <p:cNvSpPr/>
          <p:nvPr/>
        </p:nvSpPr>
        <p:spPr>
          <a:xfrm>
            <a:off x="6335269" y="3386771"/>
            <a:ext cx="960000" cy="960000"/>
          </a:xfrm>
          <a:prstGeom prst="arc">
            <a:avLst>
              <a:gd fmla="val 16200000" name="adj1"/>
              <a:gd fmla="val 16070759" name="adj2"/>
            </a:avLst>
          </a:prstGeom>
          <a:noFill/>
          <a:ln cap="rnd" cmpd="sng" w="635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5"/>
          <p:cNvSpPr/>
          <p:nvPr/>
        </p:nvSpPr>
        <p:spPr>
          <a:xfrm>
            <a:off x="-90768" y="1765731"/>
            <a:ext cx="9234600" cy="1612200"/>
          </a:xfrm>
          <a:prstGeom prst="rect">
            <a:avLst/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5"/>
          <p:cNvSpPr/>
          <p:nvPr/>
        </p:nvSpPr>
        <p:spPr>
          <a:xfrm>
            <a:off x="3362989" y="1762638"/>
            <a:ext cx="5781000" cy="16122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5"/>
          <p:cNvSpPr/>
          <p:nvPr/>
        </p:nvSpPr>
        <p:spPr>
          <a:xfrm>
            <a:off x="-90768" y="3533339"/>
            <a:ext cx="9234600" cy="1612200"/>
          </a:xfrm>
          <a:prstGeom prst="rect">
            <a:avLst/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5"/>
          <p:cNvSpPr/>
          <p:nvPr/>
        </p:nvSpPr>
        <p:spPr>
          <a:xfrm>
            <a:off x="3362989" y="3517543"/>
            <a:ext cx="5781000" cy="16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5"/>
          <p:cNvSpPr/>
          <p:nvPr/>
        </p:nvSpPr>
        <p:spPr>
          <a:xfrm>
            <a:off x="-90768" y="-34702"/>
            <a:ext cx="9234600" cy="1612200"/>
          </a:xfrm>
          <a:prstGeom prst="rect">
            <a:avLst/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5"/>
          <p:cNvSpPr/>
          <p:nvPr/>
        </p:nvSpPr>
        <p:spPr>
          <a:xfrm>
            <a:off x="3362989" y="-31609"/>
            <a:ext cx="5781000" cy="161220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5"/>
          <p:cNvSpPr/>
          <p:nvPr/>
        </p:nvSpPr>
        <p:spPr>
          <a:xfrm>
            <a:off x="551168" y="2114644"/>
            <a:ext cx="2271900" cy="91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7" name="Google Shape;447;p65"/>
          <p:cNvGrpSpPr/>
          <p:nvPr/>
        </p:nvGrpSpPr>
        <p:grpSpPr>
          <a:xfrm>
            <a:off x="774564" y="2290489"/>
            <a:ext cx="1825554" cy="562548"/>
            <a:chOff x="4324618" y="1207480"/>
            <a:chExt cx="3321000" cy="1311300"/>
          </a:xfrm>
        </p:grpSpPr>
        <p:sp>
          <p:nvSpPr>
            <p:cNvPr id="448" name="Google Shape;448;p65"/>
            <p:cNvSpPr/>
            <p:nvPr/>
          </p:nvSpPr>
          <p:spPr>
            <a:xfrm>
              <a:off x="4324618" y="1207480"/>
              <a:ext cx="3321000" cy="1311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9" name="Google Shape;449;p65"/>
            <p:cNvSpPr/>
            <p:nvPr/>
          </p:nvSpPr>
          <p:spPr>
            <a:xfrm>
              <a:off x="4324618" y="1207480"/>
              <a:ext cx="3321000" cy="1311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CORE POTENTIAL</a:t>
              </a:r>
              <a:endParaRPr b="1" sz="900">
                <a:solidFill>
                  <a:srgbClr val="3236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0" name="Google Shape;450;p65"/>
          <p:cNvSpPr/>
          <p:nvPr/>
        </p:nvSpPr>
        <p:spPr>
          <a:xfrm>
            <a:off x="3934330" y="275687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Pre-launch competency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5"/>
          <p:cNvSpPr/>
          <p:nvPr/>
        </p:nvSpPr>
        <p:spPr>
          <a:xfrm>
            <a:off x="3934330" y="543141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Launch company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5"/>
          <p:cNvSpPr/>
          <p:nvPr/>
        </p:nvSpPr>
        <p:spPr>
          <a:xfrm>
            <a:off x="3934330" y="810221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Life cycle management competency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5"/>
          <p:cNvSpPr/>
          <p:nvPr/>
        </p:nvSpPr>
        <p:spPr>
          <a:xfrm>
            <a:off x="3934330" y="1071071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Personal development skills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5"/>
          <p:cNvSpPr/>
          <p:nvPr/>
        </p:nvSpPr>
        <p:spPr>
          <a:xfrm>
            <a:off x="3934330" y="2071287"/>
            <a:ext cx="4118700" cy="210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Skills in creating scientific events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5"/>
          <p:cNvSpPr/>
          <p:nvPr/>
        </p:nvSpPr>
        <p:spPr>
          <a:xfrm>
            <a:off x="3934330" y="2338497"/>
            <a:ext cx="4118700" cy="210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Skills in clinical development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5"/>
          <p:cNvSpPr/>
          <p:nvPr/>
        </p:nvSpPr>
        <p:spPr>
          <a:xfrm>
            <a:off x="3934330" y="2605707"/>
            <a:ext cx="4118700" cy="210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Skills in management of sales force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5"/>
          <p:cNvSpPr/>
          <p:nvPr/>
        </p:nvSpPr>
        <p:spPr>
          <a:xfrm>
            <a:off x="3934330" y="2872803"/>
            <a:ext cx="4118700" cy="210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Training skills for reps &amp; internal staff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5"/>
          <p:cNvSpPr/>
          <p:nvPr/>
        </p:nvSpPr>
        <p:spPr>
          <a:xfrm>
            <a:off x="3934330" y="3686274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Knowledge reps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5"/>
          <p:cNvSpPr/>
          <p:nvPr/>
        </p:nvSpPr>
        <p:spPr>
          <a:xfrm>
            <a:off x="3934330" y="3953370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Perception of quality, safety, innovation on a corporate level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5"/>
          <p:cNvSpPr/>
          <p:nvPr/>
        </p:nvSpPr>
        <p:spPr>
          <a:xfrm>
            <a:off x="3934330" y="4219663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Perception of a leading company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65"/>
          <p:cNvSpPr/>
          <p:nvPr/>
        </p:nvSpPr>
        <p:spPr>
          <a:xfrm>
            <a:off x="3934330" y="4485955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Patient education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65"/>
          <p:cNvSpPr/>
          <p:nvPr/>
        </p:nvSpPr>
        <p:spPr>
          <a:xfrm>
            <a:off x="3934330" y="4752248"/>
            <a:ext cx="4118700" cy="2109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216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Product features such as effectiveness, safety, compliance, convenience</a:t>
            </a:r>
            <a:endParaRPr sz="800">
              <a:solidFill>
                <a:srgbClr val="323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65"/>
          <p:cNvSpPr/>
          <p:nvPr/>
        </p:nvSpPr>
        <p:spPr>
          <a:xfrm>
            <a:off x="551168" y="374972"/>
            <a:ext cx="2271900" cy="91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4" name="Google Shape;464;p65"/>
          <p:cNvGrpSpPr/>
          <p:nvPr/>
        </p:nvGrpSpPr>
        <p:grpSpPr>
          <a:xfrm>
            <a:off x="774564" y="550816"/>
            <a:ext cx="1825554" cy="562548"/>
            <a:chOff x="4324618" y="1207480"/>
            <a:chExt cx="3321000" cy="1311300"/>
          </a:xfrm>
        </p:grpSpPr>
        <p:sp>
          <p:nvSpPr>
            <p:cNvPr id="465" name="Google Shape;465;p65"/>
            <p:cNvSpPr/>
            <p:nvPr/>
          </p:nvSpPr>
          <p:spPr>
            <a:xfrm>
              <a:off x="4324618" y="1207480"/>
              <a:ext cx="3321000" cy="1311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65"/>
            <p:cNvSpPr/>
            <p:nvPr/>
          </p:nvSpPr>
          <p:spPr>
            <a:xfrm>
              <a:off x="4324618" y="1207480"/>
              <a:ext cx="3321000" cy="1311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323232"/>
                  </a:solidFill>
                  <a:latin typeface="Poppins"/>
                  <a:ea typeface="Poppins"/>
                  <a:cs typeface="Poppins"/>
                  <a:sym typeface="Poppins"/>
                </a:rPr>
                <a:t>CORE COMPETENCIES</a:t>
              </a:r>
              <a:endParaRPr b="1" sz="900">
                <a:solidFill>
                  <a:srgbClr val="32323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7" name="Google Shape;467;p65"/>
          <p:cNvSpPr/>
          <p:nvPr/>
        </p:nvSpPr>
        <p:spPr>
          <a:xfrm>
            <a:off x="551168" y="3897059"/>
            <a:ext cx="2271900" cy="91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3F4F6"/>
              </a:gs>
              <a:gs pos="100000">
                <a:srgbClr val="CFD2DB"/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8" name="Google Shape;468;p65"/>
          <p:cNvGrpSpPr/>
          <p:nvPr/>
        </p:nvGrpSpPr>
        <p:grpSpPr>
          <a:xfrm>
            <a:off x="774564" y="4072904"/>
            <a:ext cx="1825554" cy="562548"/>
            <a:chOff x="4324618" y="1207480"/>
            <a:chExt cx="3321000" cy="1311300"/>
          </a:xfrm>
        </p:grpSpPr>
        <p:sp>
          <p:nvSpPr>
            <p:cNvPr id="469" name="Google Shape;469;p65"/>
            <p:cNvSpPr/>
            <p:nvPr/>
          </p:nvSpPr>
          <p:spPr>
            <a:xfrm>
              <a:off x="4324618" y="1207480"/>
              <a:ext cx="3321000" cy="1311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65"/>
            <p:cNvSpPr/>
            <p:nvPr/>
          </p:nvSpPr>
          <p:spPr>
            <a:xfrm>
              <a:off x="4324618" y="1207480"/>
              <a:ext cx="3321000" cy="1311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323232"/>
                  </a:solidFill>
                  <a:latin typeface="Poppins"/>
                  <a:ea typeface="Poppins"/>
                  <a:cs typeface="Poppins"/>
                  <a:sym typeface="Poppins"/>
                </a:rPr>
                <a:t>COMPETITIVE ADVANTAGE</a:t>
              </a:r>
              <a:endParaRPr b="1" sz="900">
                <a:solidFill>
                  <a:srgbClr val="32323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6"/>
          <p:cNvPicPr preferRelativeResize="0"/>
          <p:nvPr/>
        </p:nvPicPr>
        <p:blipFill rotWithShape="1">
          <a:blip r:embed="rId3">
            <a:alphaModFix amt="77000"/>
          </a:blip>
          <a:srcRect b="0" l="0" r="0" t="0"/>
          <a:stretch/>
        </p:blipFill>
        <p:spPr>
          <a:xfrm>
            <a:off x="935465" y="467886"/>
            <a:ext cx="4434747" cy="3665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" name="Google Shape;477;p66"/>
          <p:cNvGrpSpPr/>
          <p:nvPr/>
        </p:nvGrpSpPr>
        <p:grpSpPr>
          <a:xfrm rot="8111915">
            <a:off x="5607271" y="852566"/>
            <a:ext cx="3158334" cy="3129044"/>
            <a:chOff x="891381" y="2765425"/>
            <a:chExt cx="905274" cy="908050"/>
          </a:xfrm>
        </p:grpSpPr>
        <p:sp>
          <p:nvSpPr>
            <p:cNvPr id="478" name="Google Shape;478;p66"/>
            <p:cNvSpPr/>
            <p:nvPr/>
          </p:nvSpPr>
          <p:spPr>
            <a:xfrm>
              <a:off x="891381" y="2765425"/>
              <a:ext cx="903288" cy="903288"/>
            </a:xfrm>
            <a:custGeom>
              <a:rect b="b" l="l" r="r" t="t"/>
              <a:pathLst>
                <a:path extrusionOk="0" h="237" w="237">
                  <a:moveTo>
                    <a:pt x="230" y="132"/>
                  </a:moveTo>
                  <a:cubicBezTo>
                    <a:pt x="133" y="229"/>
                    <a:pt x="133" y="229"/>
                    <a:pt x="133" y="229"/>
                  </a:cubicBezTo>
                  <a:cubicBezTo>
                    <a:pt x="125" y="237"/>
                    <a:pt x="113" y="237"/>
                    <a:pt x="105" y="229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0" y="125"/>
                    <a:pt x="0" y="112"/>
                    <a:pt x="8" y="104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13" y="0"/>
                    <a:pt x="125" y="0"/>
                    <a:pt x="133" y="7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7" y="112"/>
                    <a:pt x="237" y="125"/>
                    <a:pt x="230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7800" rotWithShape="0" algn="tl" dir="2700000" dist="1143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6"/>
            <p:cNvSpPr/>
            <p:nvPr/>
          </p:nvSpPr>
          <p:spPr>
            <a:xfrm>
              <a:off x="893367" y="2770187"/>
              <a:ext cx="903288" cy="903288"/>
            </a:xfrm>
            <a:custGeom>
              <a:rect b="b" l="l" r="r" t="t"/>
              <a:pathLst>
                <a:path extrusionOk="0" h="237" w="237">
                  <a:moveTo>
                    <a:pt x="230" y="132"/>
                  </a:moveTo>
                  <a:cubicBezTo>
                    <a:pt x="133" y="229"/>
                    <a:pt x="133" y="229"/>
                    <a:pt x="133" y="229"/>
                  </a:cubicBezTo>
                  <a:cubicBezTo>
                    <a:pt x="125" y="237"/>
                    <a:pt x="113" y="237"/>
                    <a:pt x="105" y="229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0" y="125"/>
                    <a:pt x="0" y="112"/>
                    <a:pt x="8" y="104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13" y="0"/>
                    <a:pt x="125" y="0"/>
                    <a:pt x="133" y="7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7" y="112"/>
                    <a:pt x="237" y="125"/>
                    <a:pt x="230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14300" rotWithShape="0" algn="br" dir="13500000" dist="1143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66"/>
          <p:cNvGrpSpPr/>
          <p:nvPr/>
        </p:nvGrpSpPr>
        <p:grpSpPr>
          <a:xfrm>
            <a:off x="1907249" y="503179"/>
            <a:ext cx="994607" cy="1056362"/>
            <a:chOff x="2542999" y="670905"/>
            <a:chExt cx="1326142" cy="1408482"/>
          </a:xfrm>
        </p:grpSpPr>
        <p:sp>
          <p:nvSpPr>
            <p:cNvPr id="481" name="Google Shape;481;p66"/>
            <p:cNvSpPr/>
            <p:nvPr/>
          </p:nvSpPr>
          <p:spPr>
            <a:xfrm rot="-2275779">
              <a:off x="2836065" y="770872"/>
              <a:ext cx="740009" cy="1208549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ffectLst>
              <a:outerShdw blurRad="139700" sx="103000" rotWithShape="0" dir="16200000" dist="38100" sy="103000">
                <a:schemeClr val="accent1">
                  <a:alpha val="4000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6"/>
            <p:cNvSpPr/>
            <p:nvPr/>
          </p:nvSpPr>
          <p:spPr>
            <a:xfrm>
              <a:off x="2799936" y="1366089"/>
              <a:ext cx="10035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Business </a:t>
              </a: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3" name="Google Shape;483;p66"/>
          <p:cNvGrpSpPr/>
          <p:nvPr/>
        </p:nvGrpSpPr>
        <p:grpSpPr>
          <a:xfrm>
            <a:off x="501747" y="2441458"/>
            <a:ext cx="1065871" cy="909390"/>
            <a:chOff x="668995" y="3255278"/>
            <a:chExt cx="1421161" cy="1212520"/>
          </a:xfrm>
        </p:grpSpPr>
        <p:sp>
          <p:nvSpPr>
            <p:cNvPr id="484" name="Google Shape;484;p66"/>
            <p:cNvSpPr/>
            <p:nvPr/>
          </p:nvSpPr>
          <p:spPr>
            <a:xfrm rot="-7116628">
              <a:off x="1026503" y="3244264"/>
              <a:ext cx="706147" cy="1234547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ffectLst>
              <a:outerShdw blurRad="139700" sx="103000" rotWithShape="0" dir="16200000" dist="38100" sy="103000">
                <a:schemeClr val="accent1">
                  <a:alpha val="4000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6"/>
            <p:cNvSpPr/>
            <p:nvPr/>
          </p:nvSpPr>
          <p:spPr>
            <a:xfrm>
              <a:off x="994732" y="3717364"/>
              <a:ext cx="9468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Business </a:t>
              </a: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6" name="Google Shape;486;p66"/>
          <p:cNvGrpSpPr/>
          <p:nvPr/>
        </p:nvGrpSpPr>
        <p:grpSpPr>
          <a:xfrm>
            <a:off x="4588117" y="784886"/>
            <a:ext cx="1069846" cy="1127422"/>
            <a:chOff x="6117489" y="1046515"/>
            <a:chExt cx="1426461" cy="1503229"/>
          </a:xfrm>
        </p:grpSpPr>
        <p:sp>
          <p:nvSpPr>
            <p:cNvPr id="487" name="Google Shape;487;p66"/>
            <p:cNvSpPr/>
            <p:nvPr/>
          </p:nvSpPr>
          <p:spPr>
            <a:xfrm rot="2327793">
              <a:off x="6435597" y="1151355"/>
              <a:ext cx="790245" cy="1293549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ffectLst>
              <a:outerShdw blurRad="139700" sx="103000" rotWithShape="0" dir="16200000" dist="38100" sy="103000">
                <a:schemeClr val="accent1">
                  <a:alpha val="4000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6"/>
            <p:cNvSpPr/>
            <p:nvPr/>
          </p:nvSpPr>
          <p:spPr>
            <a:xfrm>
              <a:off x="6427441" y="1705029"/>
              <a:ext cx="627900" cy="350400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Business </a:t>
              </a: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9" name="Google Shape;489;p66"/>
          <p:cNvGrpSpPr/>
          <p:nvPr/>
        </p:nvGrpSpPr>
        <p:grpSpPr>
          <a:xfrm>
            <a:off x="1817794" y="2880876"/>
            <a:ext cx="430538" cy="443075"/>
            <a:chOff x="2423725" y="3841168"/>
            <a:chExt cx="574050" cy="590766"/>
          </a:xfrm>
        </p:grpSpPr>
        <p:sp>
          <p:nvSpPr>
            <p:cNvPr id="490" name="Google Shape;490;p66"/>
            <p:cNvSpPr/>
            <p:nvPr/>
          </p:nvSpPr>
          <p:spPr>
            <a:xfrm rot="-8287328">
              <a:off x="2553963" y="3880872"/>
              <a:ext cx="313574" cy="511358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6"/>
            <p:cNvSpPr/>
            <p:nvPr/>
          </p:nvSpPr>
          <p:spPr>
            <a:xfrm>
              <a:off x="2630529" y="4020340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2" name="Google Shape;492;p66"/>
          <p:cNvGrpSpPr/>
          <p:nvPr/>
        </p:nvGrpSpPr>
        <p:grpSpPr>
          <a:xfrm>
            <a:off x="1240278" y="1450431"/>
            <a:ext cx="453991" cy="460260"/>
            <a:chOff x="1653704" y="1933909"/>
            <a:chExt cx="605322" cy="613680"/>
          </a:xfrm>
        </p:grpSpPr>
        <p:sp>
          <p:nvSpPr>
            <p:cNvPr id="493" name="Google Shape;493;p66"/>
            <p:cNvSpPr/>
            <p:nvPr/>
          </p:nvSpPr>
          <p:spPr>
            <a:xfrm rot="-2610340">
              <a:off x="1792638" y="1973339"/>
              <a:ext cx="327452" cy="534819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6"/>
            <p:cNvSpPr/>
            <p:nvPr/>
          </p:nvSpPr>
          <p:spPr>
            <a:xfrm>
              <a:off x="1871631" y="2187124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5" name="Google Shape;495;p66"/>
          <p:cNvGrpSpPr/>
          <p:nvPr/>
        </p:nvGrpSpPr>
        <p:grpSpPr>
          <a:xfrm>
            <a:off x="2216039" y="1748790"/>
            <a:ext cx="280308" cy="427732"/>
            <a:chOff x="2954718" y="2331719"/>
            <a:chExt cx="373744" cy="570309"/>
          </a:xfrm>
        </p:grpSpPr>
        <p:sp>
          <p:nvSpPr>
            <p:cNvPr id="496" name="Google Shape;496;p66"/>
            <p:cNvSpPr/>
            <p:nvPr/>
          </p:nvSpPr>
          <p:spPr>
            <a:xfrm rot="-338433">
              <a:off x="2977765" y="2346767"/>
              <a:ext cx="327650" cy="540213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6"/>
            <p:cNvSpPr/>
            <p:nvPr/>
          </p:nvSpPr>
          <p:spPr>
            <a:xfrm>
              <a:off x="3035926" y="2568065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8" name="Google Shape;498;p66"/>
          <p:cNvGrpSpPr/>
          <p:nvPr/>
        </p:nvGrpSpPr>
        <p:grpSpPr>
          <a:xfrm>
            <a:off x="3112685" y="742034"/>
            <a:ext cx="405694" cy="448644"/>
            <a:chOff x="4150247" y="989379"/>
            <a:chExt cx="540926" cy="598192"/>
          </a:xfrm>
        </p:grpSpPr>
        <p:sp>
          <p:nvSpPr>
            <p:cNvPr id="499" name="Google Shape;499;p66"/>
            <p:cNvSpPr/>
            <p:nvPr/>
          </p:nvSpPr>
          <p:spPr>
            <a:xfrm rot="1972121">
              <a:off x="4264947" y="1032478"/>
              <a:ext cx="311526" cy="511993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6"/>
            <p:cNvSpPr/>
            <p:nvPr/>
          </p:nvSpPr>
          <p:spPr>
            <a:xfrm>
              <a:off x="4278482" y="1237090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1" name="Google Shape;501;p66"/>
          <p:cNvGrpSpPr/>
          <p:nvPr/>
        </p:nvGrpSpPr>
        <p:grpSpPr>
          <a:xfrm>
            <a:off x="3259984" y="1461824"/>
            <a:ext cx="450273" cy="439825"/>
            <a:chOff x="4346645" y="1949099"/>
            <a:chExt cx="600364" cy="586434"/>
          </a:xfrm>
        </p:grpSpPr>
        <p:sp>
          <p:nvSpPr>
            <p:cNvPr id="502" name="Google Shape;502;p66"/>
            <p:cNvSpPr/>
            <p:nvPr/>
          </p:nvSpPr>
          <p:spPr>
            <a:xfrm rot="2860526">
              <a:off x="4494376" y="1974733"/>
              <a:ext cx="304901" cy="535165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6"/>
            <p:cNvSpPr/>
            <p:nvPr/>
          </p:nvSpPr>
          <p:spPr>
            <a:xfrm>
              <a:off x="4494092" y="2175313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05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4" name="Google Shape;504;p66"/>
          <p:cNvGrpSpPr/>
          <p:nvPr/>
        </p:nvGrpSpPr>
        <p:grpSpPr>
          <a:xfrm>
            <a:off x="3837068" y="1227870"/>
            <a:ext cx="377831" cy="452123"/>
            <a:chOff x="5116091" y="1637161"/>
            <a:chExt cx="503775" cy="602831"/>
          </a:xfrm>
        </p:grpSpPr>
        <p:sp>
          <p:nvSpPr>
            <p:cNvPr id="505" name="Google Shape;505;p66"/>
            <p:cNvSpPr/>
            <p:nvPr/>
          </p:nvSpPr>
          <p:spPr>
            <a:xfrm rot="1495708">
              <a:off x="5210393" y="1679539"/>
              <a:ext cx="315172" cy="518074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6"/>
            <p:cNvSpPr/>
            <p:nvPr/>
          </p:nvSpPr>
          <p:spPr>
            <a:xfrm>
              <a:off x="5242581" y="1887400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06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7" name="Google Shape;507;p66"/>
          <p:cNvGrpSpPr/>
          <p:nvPr/>
        </p:nvGrpSpPr>
        <p:grpSpPr>
          <a:xfrm>
            <a:off x="4826452" y="2249226"/>
            <a:ext cx="461181" cy="391298"/>
            <a:chOff x="6435269" y="2998968"/>
            <a:chExt cx="614907" cy="521731"/>
          </a:xfrm>
        </p:grpSpPr>
        <p:sp>
          <p:nvSpPr>
            <p:cNvPr id="508" name="Google Shape;508;p66"/>
            <p:cNvSpPr/>
            <p:nvPr/>
          </p:nvSpPr>
          <p:spPr>
            <a:xfrm rot="7094984">
              <a:off x="6589636" y="2993184"/>
              <a:ext cx="306174" cy="533298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6"/>
            <p:cNvSpPr/>
            <p:nvPr/>
          </p:nvSpPr>
          <p:spPr>
            <a:xfrm>
              <a:off x="6588577" y="3147032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07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10" name="Google Shape;510;p66"/>
          <p:cNvGrpSpPr/>
          <p:nvPr/>
        </p:nvGrpSpPr>
        <p:grpSpPr>
          <a:xfrm>
            <a:off x="3995810" y="2571256"/>
            <a:ext cx="450273" cy="434717"/>
            <a:chOff x="5327746" y="3428341"/>
            <a:chExt cx="600364" cy="579622"/>
          </a:xfrm>
        </p:grpSpPr>
        <p:sp>
          <p:nvSpPr>
            <p:cNvPr id="511" name="Google Shape;511;p66"/>
            <p:cNvSpPr/>
            <p:nvPr/>
          </p:nvSpPr>
          <p:spPr>
            <a:xfrm rot="7939474">
              <a:off x="5475477" y="3452855"/>
              <a:ext cx="304901" cy="530594"/>
            </a:xfrm>
            <a:custGeom>
              <a:rect b="b" l="l" r="r" t="t"/>
              <a:pathLst>
                <a:path extrusionOk="0" h="2724582" w="1610190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7E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6"/>
            <p:cNvSpPr/>
            <p:nvPr/>
          </p:nvSpPr>
          <p:spPr>
            <a:xfrm>
              <a:off x="5484045" y="3604828"/>
              <a:ext cx="2310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08</a:t>
              </a:r>
              <a:endParaRPr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13" name="Google Shape;513;p66"/>
          <p:cNvSpPr/>
          <p:nvPr/>
        </p:nvSpPr>
        <p:spPr>
          <a:xfrm rot="-6268218">
            <a:off x="1456480" y="1870430"/>
            <a:ext cx="128878" cy="226423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6"/>
          <p:cNvSpPr/>
          <p:nvPr/>
        </p:nvSpPr>
        <p:spPr>
          <a:xfrm>
            <a:off x="1804867" y="1819635"/>
            <a:ext cx="132841" cy="217967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6"/>
          <p:cNvSpPr/>
          <p:nvPr/>
        </p:nvSpPr>
        <p:spPr>
          <a:xfrm rot="-4191822">
            <a:off x="1426770" y="2344433"/>
            <a:ext cx="128626" cy="230485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6"/>
          <p:cNvSpPr/>
          <p:nvPr/>
        </p:nvSpPr>
        <p:spPr>
          <a:xfrm rot="-5614580">
            <a:off x="2079935" y="2662437"/>
            <a:ext cx="129067" cy="225190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6"/>
          <p:cNvSpPr/>
          <p:nvPr/>
        </p:nvSpPr>
        <p:spPr>
          <a:xfrm rot="-9727278">
            <a:off x="2400948" y="2760033"/>
            <a:ext cx="131122" cy="215397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6"/>
          <p:cNvSpPr/>
          <p:nvPr/>
        </p:nvSpPr>
        <p:spPr>
          <a:xfrm rot="942518">
            <a:off x="2486465" y="2090104"/>
            <a:ext cx="133813" cy="219874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6"/>
          <p:cNvSpPr/>
          <p:nvPr/>
        </p:nvSpPr>
        <p:spPr>
          <a:xfrm rot="942518">
            <a:off x="2826981" y="1229338"/>
            <a:ext cx="133813" cy="219874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6"/>
          <p:cNvSpPr/>
          <p:nvPr/>
        </p:nvSpPr>
        <p:spPr>
          <a:xfrm rot="3615307">
            <a:off x="3250077" y="1141841"/>
            <a:ext cx="129818" cy="223121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6"/>
          <p:cNvSpPr/>
          <p:nvPr/>
        </p:nvSpPr>
        <p:spPr>
          <a:xfrm rot="-3709285">
            <a:off x="2662066" y="1610767"/>
            <a:ext cx="127868" cy="225602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6"/>
          <p:cNvSpPr/>
          <p:nvPr/>
        </p:nvSpPr>
        <p:spPr>
          <a:xfrm rot="3468256">
            <a:off x="3326597" y="1881006"/>
            <a:ext cx="128437" cy="223121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6"/>
          <p:cNvSpPr/>
          <p:nvPr/>
        </p:nvSpPr>
        <p:spPr>
          <a:xfrm rot="3468256">
            <a:off x="4004367" y="1666634"/>
            <a:ext cx="128437" cy="223121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6"/>
          <p:cNvSpPr/>
          <p:nvPr/>
        </p:nvSpPr>
        <p:spPr>
          <a:xfrm rot="-842175">
            <a:off x="4251655" y="1846558"/>
            <a:ext cx="132780" cy="218073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6"/>
          <p:cNvSpPr/>
          <p:nvPr/>
        </p:nvSpPr>
        <p:spPr>
          <a:xfrm rot="-842175">
            <a:off x="4473573" y="1581122"/>
            <a:ext cx="132780" cy="218073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6"/>
          <p:cNvSpPr/>
          <p:nvPr/>
        </p:nvSpPr>
        <p:spPr>
          <a:xfrm rot="8023618">
            <a:off x="4680983" y="2372832"/>
            <a:ext cx="128121" cy="226423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6"/>
          <p:cNvSpPr/>
          <p:nvPr/>
        </p:nvSpPr>
        <p:spPr>
          <a:xfrm rot="10283061">
            <a:off x="3841409" y="2649636"/>
            <a:ext cx="134357" cy="212906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66"/>
          <p:cNvSpPr/>
          <p:nvPr/>
        </p:nvSpPr>
        <p:spPr>
          <a:xfrm rot="4051234">
            <a:off x="4612966" y="2071293"/>
            <a:ext cx="126338" cy="228970"/>
          </a:xfrm>
          <a:custGeom>
            <a:rect b="b" l="l" r="r" t="t"/>
            <a:pathLst>
              <a:path extrusionOk="0" h="2724582" w="1610190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rgbClr val="CCC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7E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6"/>
          <p:cNvSpPr txBox="1"/>
          <p:nvPr/>
        </p:nvSpPr>
        <p:spPr>
          <a:xfrm>
            <a:off x="6032304" y="606835"/>
            <a:ext cx="286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COMPETENCY TREE</a:t>
            </a:r>
            <a:endParaRPr sz="1100"/>
          </a:p>
        </p:txBody>
      </p:sp>
      <p:sp>
        <p:nvSpPr>
          <p:cNvPr id="530" name="Google Shape;530;p66"/>
          <p:cNvSpPr/>
          <p:nvPr/>
        </p:nvSpPr>
        <p:spPr>
          <a:xfrm>
            <a:off x="-1" y="4020019"/>
            <a:ext cx="9144000" cy="11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6"/>
          <p:cNvSpPr/>
          <p:nvPr/>
        </p:nvSpPr>
        <p:spPr>
          <a:xfrm>
            <a:off x="921319" y="4247372"/>
            <a:ext cx="1004400" cy="416700"/>
          </a:xfrm>
          <a:prstGeom prst="roundRect">
            <a:avLst>
              <a:gd fmla="val 50000" name="adj"/>
            </a:avLst>
          </a:prstGeom>
          <a:solidFill>
            <a:srgbClr val="EBEC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Competence 1</a:t>
            </a:r>
            <a:endParaRPr sz="800">
              <a:solidFill>
                <a:srgbClr val="1415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66"/>
          <p:cNvSpPr/>
          <p:nvPr/>
        </p:nvSpPr>
        <p:spPr>
          <a:xfrm>
            <a:off x="2008351" y="4247372"/>
            <a:ext cx="1004400" cy="416700"/>
          </a:xfrm>
          <a:prstGeom prst="roundRect">
            <a:avLst>
              <a:gd fmla="val 50000" name="adj"/>
            </a:avLst>
          </a:prstGeom>
          <a:solidFill>
            <a:srgbClr val="EBEC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Competence 2</a:t>
            </a:r>
            <a:endParaRPr sz="800">
              <a:solidFill>
                <a:srgbClr val="1415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66"/>
          <p:cNvSpPr/>
          <p:nvPr/>
        </p:nvSpPr>
        <p:spPr>
          <a:xfrm>
            <a:off x="3092376" y="4247372"/>
            <a:ext cx="1004400" cy="416700"/>
          </a:xfrm>
          <a:prstGeom prst="roundRect">
            <a:avLst>
              <a:gd fmla="val 50000" name="adj"/>
            </a:avLst>
          </a:prstGeom>
          <a:solidFill>
            <a:srgbClr val="EBEC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Competence 3</a:t>
            </a:r>
            <a:endParaRPr sz="800">
              <a:solidFill>
                <a:srgbClr val="1415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66"/>
          <p:cNvSpPr/>
          <p:nvPr/>
        </p:nvSpPr>
        <p:spPr>
          <a:xfrm>
            <a:off x="4172618" y="4247371"/>
            <a:ext cx="1004400" cy="416700"/>
          </a:xfrm>
          <a:prstGeom prst="roundRect">
            <a:avLst>
              <a:gd fmla="val 50000" name="adj"/>
            </a:avLst>
          </a:prstGeom>
          <a:solidFill>
            <a:srgbClr val="EBEC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Competence 4</a:t>
            </a:r>
            <a:endParaRPr sz="800">
              <a:solidFill>
                <a:srgbClr val="1415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66"/>
          <p:cNvSpPr txBox="1"/>
          <p:nvPr/>
        </p:nvSpPr>
        <p:spPr>
          <a:xfrm>
            <a:off x="6516857" y="1450075"/>
            <a:ext cx="1652100" cy="15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3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Leaves = End products</a:t>
            </a:r>
            <a:endParaRPr sz="1100"/>
          </a:p>
          <a:p>
            <a:pPr indent="0" lvl="0" marL="0" marR="0" rtl="0" algn="l">
              <a:lnSpc>
                <a:spcPct val="3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Branches = Core products</a:t>
            </a:r>
            <a:endParaRPr sz="1100"/>
          </a:p>
          <a:p>
            <a:pPr indent="0" lvl="0" marL="0" marR="0" rtl="0" algn="l">
              <a:lnSpc>
                <a:spcPct val="3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Trunk = Core business</a:t>
            </a:r>
            <a:endParaRPr sz="1100"/>
          </a:p>
          <a:p>
            <a:pPr indent="0" lvl="0" marL="0" marR="0" rtl="0" algn="l">
              <a:lnSpc>
                <a:spcPct val="3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Roots = Core competency</a:t>
            </a:r>
            <a:endParaRPr sz="1100"/>
          </a:p>
        </p:txBody>
      </p:sp>
      <p:grpSp>
        <p:nvGrpSpPr>
          <p:cNvPr id="536" name="Google Shape;536;p66"/>
          <p:cNvGrpSpPr/>
          <p:nvPr/>
        </p:nvGrpSpPr>
        <p:grpSpPr>
          <a:xfrm>
            <a:off x="6290156" y="1684472"/>
            <a:ext cx="211289" cy="211289"/>
            <a:chOff x="1852671" y="3304169"/>
            <a:chExt cx="239421" cy="239421"/>
          </a:xfrm>
        </p:grpSpPr>
        <p:grpSp>
          <p:nvGrpSpPr>
            <p:cNvPr id="537" name="Google Shape;537;p66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538" name="Google Shape;538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0" name="Google Shape;540;p66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66"/>
          <p:cNvGrpSpPr/>
          <p:nvPr/>
        </p:nvGrpSpPr>
        <p:grpSpPr>
          <a:xfrm>
            <a:off x="6290156" y="2122184"/>
            <a:ext cx="211289" cy="211289"/>
            <a:chOff x="1852671" y="3304169"/>
            <a:chExt cx="239421" cy="239421"/>
          </a:xfrm>
        </p:grpSpPr>
        <p:grpSp>
          <p:nvGrpSpPr>
            <p:cNvPr id="542" name="Google Shape;542;p66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543" name="Google Shape;543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5" name="Google Shape;545;p66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66"/>
          <p:cNvGrpSpPr/>
          <p:nvPr/>
        </p:nvGrpSpPr>
        <p:grpSpPr>
          <a:xfrm>
            <a:off x="6290156" y="2559666"/>
            <a:ext cx="211289" cy="211289"/>
            <a:chOff x="1852671" y="3304169"/>
            <a:chExt cx="239421" cy="239421"/>
          </a:xfrm>
        </p:grpSpPr>
        <p:grpSp>
          <p:nvGrpSpPr>
            <p:cNvPr id="547" name="Google Shape;547;p66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548" name="Google Shape;548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0" name="Google Shape;550;p66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1" name="Google Shape;551;p66"/>
          <p:cNvGrpSpPr/>
          <p:nvPr/>
        </p:nvGrpSpPr>
        <p:grpSpPr>
          <a:xfrm>
            <a:off x="6289299" y="2996498"/>
            <a:ext cx="211289" cy="211289"/>
            <a:chOff x="1852671" y="3304169"/>
            <a:chExt cx="239421" cy="239421"/>
          </a:xfrm>
        </p:grpSpPr>
        <p:grpSp>
          <p:nvGrpSpPr>
            <p:cNvPr id="552" name="Google Shape;552;p66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553" name="Google Shape;553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6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66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67"/>
          <p:cNvGrpSpPr/>
          <p:nvPr/>
        </p:nvGrpSpPr>
        <p:grpSpPr>
          <a:xfrm rot="-2554428">
            <a:off x="5338022" y="769613"/>
            <a:ext cx="2664596" cy="2599112"/>
            <a:chOff x="4403725" y="1743075"/>
            <a:chExt cx="3552826" cy="3465513"/>
          </a:xfrm>
        </p:grpSpPr>
        <p:sp>
          <p:nvSpPr>
            <p:cNvPr id="561" name="Google Shape;561;p67"/>
            <p:cNvSpPr/>
            <p:nvPr/>
          </p:nvSpPr>
          <p:spPr>
            <a:xfrm>
              <a:off x="4403725" y="1743075"/>
              <a:ext cx="3378201" cy="3378201"/>
            </a:xfrm>
            <a:custGeom>
              <a:rect b="b" l="l" r="r" t="t"/>
              <a:pathLst>
                <a:path extrusionOk="0" h="1008" w="1008">
                  <a:moveTo>
                    <a:pt x="504" y="1008"/>
                  </a:moveTo>
                  <a:cubicBezTo>
                    <a:pt x="369" y="1008"/>
                    <a:pt x="243" y="956"/>
                    <a:pt x="148" y="860"/>
                  </a:cubicBezTo>
                  <a:cubicBezTo>
                    <a:pt x="52" y="765"/>
                    <a:pt x="0" y="639"/>
                    <a:pt x="0" y="504"/>
                  </a:cubicBezTo>
                  <a:cubicBezTo>
                    <a:pt x="0" y="369"/>
                    <a:pt x="52" y="243"/>
                    <a:pt x="148" y="148"/>
                  </a:cubicBezTo>
                  <a:cubicBezTo>
                    <a:pt x="243" y="52"/>
                    <a:pt x="369" y="0"/>
                    <a:pt x="504" y="0"/>
                  </a:cubicBezTo>
                  <a:cubicBezTo>
                    <a:pt x="639" y="0"/>
                    <a:pt x="765" y="52"/>
                    <a:pt x="860" y="148"/>
                  </a:cubicBezTo>
                  <a:cubicBezTo>
                    <a:pt x="955" y="243"/>
                    <a:pt x="1008" y="369"/>
                    <a:pt x="1008" y="504"/>
                  </a:cubicBezTo>
                  <a:cubicBezTo>
                    <a:pt x="1008" y="639"/>
                    <a:pt x="955" y="765"/>
                    <a:pt x="860" y="860"/>
                  </a:cubicBezTo>
                  <a:cubicBezTo>
                    <a:pt x="765" y="956"/>
                    <a:pt x="639" y="1008"/>
                    <a:pt x="504" y="1008"/>
                  </a:cubicBezTo>
                  <a:close/>
                  <a:moveTo>
                    <a:pt x="504" y="2"/>
                  </a:moveTo>
                  <a:cubicBezTo>
                    <a:pt x="370" y="2"/>
                    <a:pt x="244" y="54"/>
                    <a:pt x="149" y="149"/>
                  </a:cubicBezTo>
                  <a:cubicBezTo>
                    <a:pt x="54" y="244"/>
                    <a:pt x="2" y="370"/>
                    <a:pt x="2" y="504"/>
                  </a:cubicBezTo>
                  <a:cubicBezTo>
                    <a:pt x="2" y="638"/>
                    <a:pt x="54" y="764"/>
                    <a:pt x="149" y="859"/>
                  </a:cubicBezTo>
                  <a:cubicBezTo>
                    <a:pt x="244" y="954"/>
                    <a:pt x="370" y="1006"/>
                    <a:pt x="504" y="1006"/>
                  </a:cubicBezTo>
                  <a:cubicBezTo>
                    <a:pt x="638" y="1006"/>
                    <a:pt x="764" y="954"/>
                    <a:pt x="859" y="859"/>
                  </a:cubicBezTo>
                  <a:cubicBezTo>
                    <a:pt x="954" y="764"/>
                    <a:pt x="1006" y="638"/>
                    <a:pt x="1006" y="504"/>
                  </a:cubicBezTo>
                  <a:cubicBezTo>
                    <a:pt x="1006" y="370"/>
                    <a:pt x="954" y="244"/>
                    <a:pt x="859" y="149"/>
                  </a:cubicBezTo>
                  <a:cubicBezTo>
                    <a:pt x="764" y="54"/>
                    <a:pt x="638" y="2"/>
                    <a:pt x="504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7"/>
            <p:cNvSpPr/>
            <p:nvPr/>
          </p:nvSpPr>
          <p:spPr>
            <a:xfrm>
              <a:off x="5556250" y="2570163"/>
              <a:ext cx="2400301" cy="2638425"/>
            </a:xfrm>
            <a:custGeom>
              <a:rect b="b" l="l" r="r" t="t"/>
              <a:pathLst>
                <a:path extrusionOk="0" h="787" w="716">
                  <a:moveTo>
                    <a:pt x="161" y="766"/>
                  </a:moveTo>
                  <a:cubicBezTo>
                    <a:pt x="109" y="766"/>
                    <a:pt x="56" y="758"/>
                    <a:pt x="5" y="742"/>
                  </a:cubicBezTo>
                  <a:cubicBezTo>
                    <a:pt x="2" y="741"/>
                    <a:pt x="0" y="737"/>
                    <a:pt x="1" y="734"/>
                  </a:cubicBezTo>
                  <a:cubicBezTo>
                    <a:pt x="2" y="731"/>
                    <a:pt x="5" y="729"/>
                    <a:pt x="8" y="730"/>
                  </a:cubicBezTo>
                  <a:cubicBezTo>
                    <a:pt x="187" y="787"/>
                    <a:pt x="379" y="740"/>
                    <a:pt x="511" y="608"/>
                  </a:cubicBezTo>
                  <a:cubicBezTo>
                    <a:pt x="670" y="450"/>
                    <a:pt x="703" y="204"/>
                    <a:pt x="591" y="10"/>
                  </a:cubicBezTo>
                  <a:cubicBezTo>
                    <a:pt x="590" y="7"/>
                    <a:pt x="591" y="3"/>
                    <a:pt x="593" y="2"/>
                  </a:cubicBezTo>
                  <a:cubicBezTo>
                    <a:pt x="596" y="0"/>
                    <a:pt x="600" y="1"/>
                    <a:pt x="602" y="4"/>
                  </a:cubicBezTo>
                  <a:cubicBezTo>
                    <a:pt x="716" y="203"/>
                    <a:pt x="682" y="455"/>
                    <a:pt x="520" y="617"/>
                  </a:cubicBezTo>
                  <a:cubicBezTo>
                    <a:pt x="423" y="714"/>
                    <a:pt x="293" y="766"/>
                    <a:pt x="161" y="76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67"/>
          <p:cNvGrpSpPr/>
          <p:nvPr/>
        </p:nvGrpSpPr>
        <p:grpSpPr>
          <a:xfrm rot="-2554428">
            <a:off x="4902258" y="333851"/>
            <a:ext cx="3405157" cy="3405157"/>
            <a:chOff x="3822700" y="1162050"/>
            <a:chExt cx="4540250" cy="4540250"/>
          </a:xfrm>
        </p:grpSpPr>
        <p:sp>
          <p:nvSpPr>
            <p:cNvPr id="564" name="Google Shape;564;p67"/>
            <p:cNvSpPr/>
            <p:nvPr/>
          </p:nvSpPr>
          <p:spPr>
            <a:xfrm>
              <a:off x="3822700" y="1162050"/>
              <a:ext cx="4540250" cy="4540250"/>
            </a:xfrm>
            <a:custGeom>
              <a:rect b="b" l="l" r="r" t="t"/>
              <a:pathLst>
                <a:path extrusionOk="0" h="1354" w="1354">
                  <a:moveTo>
                    <a:pt x="677" y="1296"/>
                  </a:moveTo>
                  <a:cubicBezTo>
                    <a:pt x="512" y="1296"/>
                    <a:pt x="356" y="1232"/>
                    <a:pt x="239" y="1115"/>
                  </a:cubicBezTo>
                  <a:cubicBezTo>
                    <a:pt x="122" y="998"/>
                    <a:pt x="58" y="842"/>
                    <a:pt x="58" y="677"/>
                  </a:cubicBezTo>
                  <a:cubicBezTo>
                    <a:pt x="58" y="512"/>
                    <a:pt x="122" y="356"/>
                    <a:pt x="239" y="239"/>
                  </a:cubicBezTo>
                  <a:cubicBezTo>
                    <a:pt x="356" y="122"/>
                    <a:pt x="512" y="58"/>
                    <a:pt x="677" y="58"/>
                  </a:cubicBezTo>
                  <a:cubicBezTo>
                    <a:pt x="842" y="58"/>
                    <a:pt x="998" y="122"/>
                    <a:pt x="1115" y="239"/>
                  </a:cubicBezTo>
                  <a:cubicBezTo>
                    <a:pt x="1232" y="356"/>
                    <a:pt x="1296" y="512"/>
                    <a:pt x="1296" y="677"/>
                  </a:cubicBezTo>
                  <a:cubicBezTo>
                    <a:pt x="1296" y="842"/>
                    <a:pt x="1232" y="998"/>
                    <a:pt x="1115" y="1115"/>
                  </a:cubicBezTo>
                  <a:cubicBezTo>
                    <a:pt x="998" y="1232"/>
                    <a:pt x="842" y="1296"/>
                    <a:pt x="677" y="1296"/>
                  </a:cubicBezTo>
                  <a:close/>
                  <a:moveTo>
                    <a:pt x="241" y="1113"/>
                  </a:moveTo>
                  <a:cubicBezTo>
                    <a:pt x="481" y="1354"/>
                    <a:pt x="873" y="1354"/>
                    <a:pt x="1113" y="1113"/>
                  </a:cubicBezTo>
                  <a:cubicBezTo>
                    <a:pt x="1354" y="873"/>
                    <a:pt x="1354" y="481"/>
                    <a:pt x="1113" y="241"/>
                  </a:cubicBezTo>
                  <a:cubicBezTo>
                    <a:pt x="873" y="0"/>
                    <a:pt x="481" y="0"/>
                    <a:pt x="241" y="241"/>
                  </a:cubicBezTo>
                  <a:cubicBezTo>
                    <a:pt x="0" y="481"/>
                    <a:pt x="0" y="873"/>
                    <a:pt x="241" y="111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67"/>
            <p:cNvSpPr/>
            <p:nvPr/>
          </p:nvSpPr>
          <p:spPr>
            <a:xfrm>
              <a:off x="6434138" y="1370013"/>
              <a:ext cx="1854201" cy="2749550"/>
            </a:xfrm>
            <a:custGeom>
              <a:rect b="b" l="l" r="r" t="t"/>
              <a:pathLst>
                <a:path extrusionOk="0" h="820" w="553">
                  <a:moveTo>
                    <a:pt x="483" y="820"/>
                  </a:moveTo>
                  <a:cubicBezTo>
                    <a:pt x="482" y="820"/>
                    <a:pt x="482" y="820"/>
                    <a:pt x="481" y="820"/>
                  </a:cubicBezTo>
                  <a:cubicBezTo>
                    <a:pt x="478" y="819"/>
                    <a:pt x="476" y="816"/>
                    <a:pt x="477" y="812"/>
                  </a:cubicBezTo>
                  <a:cubicBezTo>
                    <a:pt x="553" y="590"/>
                    <a:pt x="497" y="348"/>
                    <a:pt x="331" y="182"/>
                  </a:cubicBezTo>
                  <a:cubicBezTo>
                    <a:pt x="242" y="93"/>
                    <a:pt x="129" y="34"/>
                    <a:pt x="6" y="12"/>
                  </a:cubicBezTo>
                  <a:cubicBezTo>
                    <a:pt x="2" y="12"/>
                    <a:pt x="0" y="9"/>
                    <a:pt x="1" y="5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134" y="23"/>
                    <a:pt x="248" y="83"/>
                    <a:pt x="339" y="174"/>
                  </a:cubicBezTo>
                  <a:cubicBezTo>
                    <a:pt x="423" y="258"/>
                    <a:pt x="481" y="363"/>
                    <a:pt x="507" y="478"/>
                  </a:cubicBezTo>
                  <a:cubicBezTo>
                    <a:pt x="532" y="591"/>
                    <a:pt x="526" y="708"/>
                    <a:pt x="489" y="816"/>
                  </a:cubicBezTo>
                  <a:cubicBezTo>
                    <a:pt x="488" y="819"/>
                    <a:pt x="486" y="820"/>
                    <a:pt x="483" y="82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67"/>
          <p:cNvGrpSpPr/>
          <p:nvPr/>
        </p:nvGrpSpPr>
        <p:grpSpPr>
          <a:xfrm rot="-2554428">
            <a:off x="4759384" y="190977"/>
            <a:ext cx="3704002" cy="3690905"/>
            <a:chOff x="3632200" y="971550"/>
            <a:chExt cx="4938713" cy="4921250"/>
          </a:xfrm>
        </p:grpSpPr>
        <p:sp>
          <p:nvSpPr>
            <p:cNvPr id="567" name="Google Shape;567;p67"/>
            <p:cNvSpPr/>
            <p:nvPr/>
          </p:nvSpPr>
          <p:spPr>
            <a:xfrm>
              <a:off x="3632200" y="971550"/>
              <a:ext cx="4921250" cy="4921250"/>
            </a:xfrm>
            <a:custGeom>
              <a:rect b="b" l="l" r="r" t="t"/>
              <a:pathLst>
                <a:path extrusionOk="0" h="1468" w="1468">
                  <a:moveTo>
                    <a:pt x="734" y="1468"/>
                  </a:moveTo>
                  <a:cubicBezTo>
                    <a:pt x="538" y="1468"/>
                    <a:pt x="353" y="1392"/>
                    <a:pt x="215" y="1253"/>
                  </a:cubicBezTo>
                  <a:cubicBezTo>
                    <a:pt x="76" y="1114"/>
                    <a:pt x="0" y="930"/>
                    <a:pt x="0" y="734"/>
                  </a:cubicBezTo>
                  <a:cubicBezTo>
                    <a:pt x="0" y="538"/>
                    <a:pt x="76" y="354"/>
                    <a:pt x="215" y="215"/>
                  </a:cubicBezTo>
                  <a:cubicBezTo>
                    <a:pt x="353" y="76"/>
                    <a:pt x="538" y="0"/>
                    <a:pt x="734" y="0"/>
                  </a:cubicBezTo>
                  <a:cubicBezTo>
                    <a:pt x="930" y="0"/>
                    <a:pt x="1114" y="76"/>
                    <a:pt x="1253" y="215"/>
                  </a:cubicBezTo>
                  <a:cubicBezTo>
                    <a:pt x="1392" y="354"/>
                    <a:pt x="1468" y="538"/>
                    <a:pt x="1468" y="734"/>
                  </a:cubicBezTo>
                  <a:cubicBezTo>
                    <a:pt x="1468" y="930"/>
                    <a:pt x="1392" y="1114"/>
                    <a:pt x="1253" y="1253"/>
                  </a:cubicBezTo>
                  <a:cubicBezTo>
                    <a:pt x="1114" y="1392"/>
                    <a:pt x="930" y="1468"/>
                    <a:pt x="734" y="1468"/>
                  </a:cubicBezTo>
                  <a:close/>
                  <a:moveTo>
                    <a:pt x="734" y="2"/>
                  </a:moveTo>
                  <a:cubicBezTo>
                    <a:pt x="538" y="2"/>
                    <a:pt x="355" y="78"/>
                    <a:pt x="216" y="216"/>
                  </a:cubicBezTo>
                  <a:cubicBezTo>
                    <a:pt x="78" y="355"/>
                    <a:pt x="2" y="538"/>
                    <a:pt x="2" y="734"/>
                  </a:cubicBezTo>
                  <a:cubicBezTo>
                    <a:pt x="2" y="930"/>
                    <a:pt x="78" y="1113"/>
                    <a:pt x="216" y="1252"/>
                  </a:cubicBezTo>
                  <a:cubicBezTo>
                    <a:pt x="355" y="1390"/>
                    <a:pt x="538" y="1466"/>
                    <a:pt x="734" y="1466"/>
                  </a:cubicBezTo>
                  <a:cubicBezTo>
                    <a:pt x="929" y="1466"/>
                    <a:pt x="1113" y="1390"/>
                    <a:pt x="1252" y="1252"/>
                  </a:cubicBezTo>
                  <a:cubicBezTo>
                    <a:pt x="1390" y="1113"/>
                    <a:pt x="1466" y="930"/>
                    <a:pt x="1466" y="734"/>
                  </a:cubicBezTo>
                  <a:cubicBezTo>
                    <a:pt x="1466" y="538"/>
                    <a:pt x="1390" y="355"/>
                    <a:pt x="1252" y="216"/>
                  </a:cubicBezTo>
                  <a:cubicBezTo>
                    <a:pt x="1113" y="78"/>
                    <a:pt x="929" y="2"/>
                    <a:pt x="734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7"/>
            <p:cNvSpPr/>
            <p:nvPr/>
          </p:nvSpPr>
          <p:spPr>
            <a:xfrm>
              <a:off x="7808913" y="1671638"/>
              <a:ext cx="762000" cy="3517900"/>
            </a:xfrm>
            <a:custGeom>
              <a:rect b="b" l="l" r="r" t="t"/>
              <a:pathLst>
                <a:path extrusionOk="0" h="1049" w="227">
                  <a:moveTo>
                    <a:pt x="6" y="1049"/>
                  </a:moveTo>
                  <a:cubicBezTo>
                    <a:pt x="5" y="1049"/>
                    <a:pt x="3" y="1049"/>
                    <a:pt x="2" y="1048"/>
                  </a:cubicBezTo>
                  <a:cubicBezTo>
                    <a:pt x="0" y="1045"/>
                    <a:pt x="0" y="1041"/>
                    <a:pt x="2" y="1039"/>
                  </a:cubicBezTo>
                  <a:cubicBezTo>
                    <a:pt x="139" y="902"/>
                    <a:pt x="215" y="719"/>
                    <a:pt x="215" y="525"/>
                  </a:cubicBezTo>
                  <a:cubicBezTo>
                    <a:pt x="215" y="331"/>
                    <a:pt x="139" y="148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50" y="142"/>
                    <a:pt x="227" y="328"/>
                    <a:pt x="227" y="525"/>
                  </a:cubicBezTo>
                  <a:cubicBezTo>
                    <a:pt x="227" y="722"/>
                    <a:pt x="150" y="908"/>
                    <a:pt x="11" y="1048"/>
                  </a:cubicBezTo>
                  <a:cubicBezTo>
                    <a:pt x="9" y="1049"/>
                    <a:pt x="8" y="1049"/>
                    <a:pt x="6" y="104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67"/>
          <p:cNvGrpSpPr/>
          <p:nvPr/>
        </p:nvGrpSpPr>
        <p:grpSpPr>
          <a:xfrm rot="-2554428">
            <a:off x="4470063" y="-98343"/>
            <a:ext cx="4380270" cy="4269543"/>
            <a:chOff x="3246438" y="585788"/>
            <a:chExt cx="5840412" cy="5692774"/>
          </a:xfrm>
        </p:grpSpPr>
        <p:sp>
          <p:nvSpPr>
            <p:cNvPr id="570" name="Google Shape;570;p67"/>
            <p:cNvSpPr/>
            <p:nvPr/>
          </p:nvSpPr>
          <p:spPr>
            <a:xfrm>
              <a:off x="3246438" y="585788"/>
              <a:ext cx="5692774" cy="5692774"/>
            </a:xfrm>
            <a:custGeom>
              <a:rect b="b" l="l" r="r" t="t"/>
              <a:pathLst>
                <a:path extrusionOk="0" h="1698" w="1698">
                  <a:moveTo>
                    <a:pt x="849" y="1698"/>
                  </a:moveTo>
                  <a:cubicBezTo>
                    <a:pt x="622" y="1698"/>
                    <a:pt x="409" y="1610"/>
                    <a:pt x="248" y="1449"/>
                  </a:cubicBezTo>
                  <a:cubicBezTo>
                    <a:pt x="88" y="1289"/>
                    <a:pt x="0" y="1076"/>
                    <a:pt x="0" y="849"/>
                  </a:cubicBezTo>
                  <a:cubicBezTo>
                    <a:pt x="0" y="622"/>
                    <a:pt x="88" y="409"/>
                    <a:pt x="248" y="249"/>
                  </a:cubicBezTo>
                  <a:cubicBezTo>
                    <a:pt x="409" y="88"/>
                    <a:pt x="622" y="0"/>
                    <a:pt x="849" y="0"/>
                  </a:cubicBezTo>
                  <a:cubicBezTo>
                    <a:pt x="1076" y="0"/>
                    <a:pt x="1289" y="88"/>
                    <a:pt x="1449" y="249"/>
                  </a:cubicBezTo>
                  <a:cubicBezTo>
                    <a:pt x="1610" y="409"/>
                    <a:pt x="1698" y="622"/>
                    <a:pt x="1698" y="849"/>
                  </a:cubicBezTo>
                  <a:cubicBezTo>
                    <a:pt x="1698" y="1076"/>
                    <a:pt x="1610" y="1289"/>
                    <a:pt x="1449" y="1449"/>
                  </a:cubicBezTo>
                  <a:cubicBezTo>
                    <a:pt x="1289" y="1610"/>
                    <a:pt x="1076" y="1698"/>
                    <a:pt x="849" y="1698"/>
                  </a:cubicBezTo>
                  <a:close/>
                  <a:moveTo>
                    <a:pt x="849" y="2"/>
                  </a:moveTo>
                  <a:cubicBezTo>
                    <a:pt x="623" y="2"/>
                    <a:pt x="410" y="90"/>
                    <a:pt x="250" y="250"/>
                  </a:cubicBezTo>
                  <a:cubicBezTo>
                    <a:pt x="90" y="410"/>
                    <a:pt x="2" y="623"/>
                    <a:pt x="2" y="849"/>
                  </a:cubicBezTo>
                  <a:cubicBezTo>
                    <a:pt x="2" y="1075"/>
                    <a:pt x="90" y="1288"/>
                    <a:pt x="250" y="1448"/>
                  </a:cubicBezTo>
                  <a:cubicBezTo>
                    <a:pt x="410" y="1608"/>
                    <a:pt x="623" y="1696"/>
                    <a:pt x="849" y="1696"/>
                  </a:cubicBezTo>
                  <a:cubicBezTo>
                    <a:pt x="1075" y="1696"/>
                    <a:pt x="1288" y="1608"/>
                    <a:pt x="1448" y="1448"/>
                  </a:cubicBezTo>
                  <a:cubicBezTo>
                    <a:pt x="1608" y="1288"/>
                    <a:pt x="1696" y="1075"/>
                    <a:pt x="1696" y="849"/>
                  </a:cubicBezTo>
                  <a:cubicBezTo>
                    <a:pt x="1696" y="623"/>
                    <a:pt x="1608" y="410"/>
                    <a:pt x="1448" y="250"/>
                  </a:cubicBezTo>
                  <a:cubicBezTo>
                    <a:pt x="1288" y="90"/>
                    <a:pt x="1075" y="2"/>
                    <a:pt x="849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7"/>
            <p:cNvSpPr/>
            <p:nvPr/>
          </p:nvSpPr>
          <p:spPr>
            <a:xfrm>
              <a:off x="6756400" y="2865438"/>
              <a:ext cx="2330450" cy="3346451"/>
            </a:xfrm>
            <a:custGeom>
              <a:rect b="b" l="l" r="r" t="t"/>
              <a:pathLst>
                <a:path extrusionOk="0" h="998" w="695">
                  <a:moveTo>
                    <a:pt x="6" y="998"/>
                  </a:moveTo>
                  <a:cubicBezTo>
                    <a:pt x="4" y="998"/>
                    <a:pt x="1" y="997"/>
                    <a:pt x="0" y="994"/>
                  </a:cubicBezTo>
                  <a:cubicBezTo>
                    <a:pt x="0" y="991"/>
                    <a:pt x="2" y="987"/>
                    <a:pt x="5" y="987"/>
                  </a:cubicBezTo>
                  <a:cubicBezTo>
                    <a:pt x="153" y="950"/>
                    <a:pt x="289" y="873"/>
                    <a:pt x="397" y="765"/>
                  </a:cubicBezTo>
                  <a:cubicBezTo>
                    <a:pt x="596" y="566"/>
                    <a:pt x="682" y="284"/>
                    <a:pt x="629" y="8"/>
                  </a:cubicBezTo>
                  <a:cubicBezTo>
                    <a:pt x="628" y="5"/>
                    <a:pt x="630" y="2"/>
                    <a:pt x="633" y="1"/>
                  </a:cubicBezTo>
                  <a:cubicBezTo>
                    <a:pt x="637" y="0"/>
                    <a:pt x="640" y="3"/>
                    <a:pt x="640" y="6"/>
                  </a:cubicBezTo>
                  <a:cubicBezTo>
                    <a:pt x="695" y="285"/>
                    <a:pt x="607" y="572"/>
                    <a:pt x="406" y="773"/>
                  </a:cubicBezTo>
                  <a:cubicBezTo>
                    <a:pt x="296" y="883"/>
                    <a:pt x="158" y="961"/>
                    <a:pt x="8" y="998"/>
                  </a:cubicBezTo>
                  <a:cubicBezTo>
                    <a:pt x="7" y="998"/>
                    <a:pt x="7" y="998"/>
                    <a:pt x="6" y="99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67"/>
          <p:cNvGrpSpPr/>
          <p:nvPr/>
        </p:nvGrpSpPr>
        <p:grpSpPr>
          <a:xfrm rot="-2554428">
            <a:off x="3949771" y="-387665"/>
            <a:ext cx="5310139" cy="5079163"/>
            <a:chOff x="2552700" y="200025"/>
            <a:chExt cx="7080248" cy="6772277"/>
          </a:xfrm>
        </p:grpSpPr>
        <p:sp>
          <p:nvSpPr>
            <p:cNvPr id="573" name="Google Shape;573;p67"/>
            <p:cNvSpPr/>
            <p:nvPr/>
          </p:nvSpPr>
          <p:spPr>
            <a:xfrm>
              <a:off x="2552700" y="200025"/>
              <a:ext cx="7080248" cy="6772277"/>
            </a:xfrm>
            <a:custGeom>
              <a:rect b="b" l="l" r="r" t="t"/>
              <a:pathLst>
                <a:path extrusionOk="0" h="2020" w="2112">
                  <a:moveTo>
                    <a:pt x="1056" y="1928"/>
                  </a:moveTo>
                  <a:cubicBezTo>
                    <a:pt x="931" y="1928"/>
                    <a:pt x="809" y="1905"/>
                    <a:pt x="693" y="1858"/>
                  </a:cubicBezTo>
                  <a:cubicBezTo>
                    <a:pt x="573" y="1809"/>
                    <a:pt x="466" y="1738"/>
                    <a:pt x="374" y="1646"/>
                  </a:cubicBezTo>
                  <a:cubicBezTo>
                    <a:pt x="282" y="1554"/>
                    <a:pt x="211" y="1446"/>
                    <a:pt x="162" y="1327"/>
                  </a:cubicBezTo>
                  <a:cubicBezTo>
                    <a:pt x="115" y="1211"/>
                    <a:pt x="92" y="1089"/>
                    <a:pt x="92" y="964"/>
                  </a:cubicBezTo>
                  <a:cubicBezTo>
                    <a:pt x="92" y="839"/>
                    <a:pt x="115" y="717"/>
                    <a:pt x="162" y="601"/>
                  </a:cubicBezTo>
                  <a:cubicBezTo>
                    <a:pt x="211" y="482"/>
                    <a:pt x="282" y="374"/>
                    <a:pt x="374" y="282"/>
                  </a:cubicBezTo>
                  <a:cubicBezTo>
                    <a:pt x="466" y="190"/>
                    <a:pt x="573" y="119"/>
                    <a:pt x="693" y="70"/>
                  </a:cubicBezTo>
                  <a:cubicBezTo>
                    <a:pt x="809" y="23"/>
                    <a:pt x="931" y="0"/>
                    <a:pt x="1056" y="0"/>
                  </a:cubicBezTo>
                  <a:cubicBezTo>
                    <a:pt x="1181" y="0"/>
                    <a:pt x="1303" y="23"/>
                    <a:pt x="1419" y="70"/>
                  </a:cubicBezTo>
                  <a:cubicBezTo>
                    <a:pt x="1538" y="119"/>
                    <a:pt x="1646" y="190"/>
                    <a:pt x="1738" y="282"/>
                  </a:cubicBezTo>
                  <a:cubicBezTo>
                    <a:pt x="1830" y="374"/>
                    <a:pt x="1901" y="482"/>
                    <a:pt x="1950" y="601"/>
                  </a:cubicBezTo>
                  <a:cubicBezTo>
                    <a:pt x="1996" y="717"/>
                    <a:pt x="2020" y="839"/>
                    <a:pt x="2020" y="964"/>
                  </a:cubicBezTo>
                  <a:cubicBezTo>
                    <a:pt x="2020" y="1089"/>
                    <a:pt x="1996" y="1211"/>
                    <a:pt x="1950" y="1327"/>
                  </a:cubicBezTo>
                  <a:cubicBezTo>
                    <a:pt x="1901" y="1446"/>
                    <a:pt x="1830" y="1554"/>
                    <a:pt x="1738" y="1646"/>
                  </a:cubicBezTo>
                  <a:cubicBezTo>
                    <a:pt x="1646" y="1738"/>
                    <a:pt x="1538" y="1809"/>
                    <a:pt x="1419" y="1858"/>
                  </a:cubicBezTo>
                  <a:cubicBezTo>
                    <a:pt x="1303" y="1905"/>
                    <a:pt x="1181" y="1928"/>
                    <a:pt x="1056" y="1928"/>
                  </a:cubicBezTo>
                  <a:close/>
                  <a:moveTo>
                    <a:pt x="1056" y="2"/>
                  </a:moveTo>
                  <a:cubicBezTo>
                    <a:pt x="810" y="2"/>
                    <a:pt x="563" y="96"/>
                    <a:pt x="375" y="284"/>
                  </a:cubicBezTo>
                  <a:cubicBezTo>
                    <a:pt x="0" y="659"/>
                    <a:pt x="0" y="1269"/>
                    <a:pt x="375" y="1644"/>
                  </a:cubicBezTo>
                  <a:cubicBezTo>
                    <a:pt x="751" y="2020"/>
                    <a:pt x="1361" y="2020"/>
                    <a:pt x="1736" y="1644"/>
                  </a:cubicBezTo>
                  <a:cubicBezTo>
                    <a:pt x="2112" y="1269"/>
                    <a:pt x="2112" y="659"/>
                    <a:pt x="1736" y="284"/>
                  </a:cubicBezTo>
                  <a:cubicBezTo>
                    <a:pt x="1549" y="96"/>
                    <a:pt x="1302" y="2"/>
                    <a:pt x="1056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67"/>
            <p:cNvSpPr/>
            <p:nvPr/>
          </p:nvSpPr>
          <p:spPr>
            <a:xfrm>
              <a:off x="5854700" y="4330700"/>
              <a:ext cx="3355975" cy="2366962"/>
            </a:xfrm>
            <a:custGeom>
              <a:rect b="b" l="l" r="r" t="t"/>
              <a:pathLst>
                <a:path extrusionOk="0" h="706" w="1001">
                  <a:moveTo>
                    <a:pt x="71" y="701"/>
                  </a:moveTo>
                  <a:cubicBezTo>
                    <a:pt x="49" y="701"/>
                    <a:pt x="28" y="701"/>
                    <a:pt x="6" y="699"/>
                  </a:cubicBezTo>
                  <a:cubicBezTo>
                    <a:pt x="3" y="699"/>
                    <a:pt x="0" y="696"/>
                    <a:pt x="1" y="693"/>
                  </a:cubicBezTo>
                  <a:cubicBezTo>
                    <a:pt x="1" y="689"/>
                    <a:pt x="4" y="687"/>
                    <a:pt x="7" y="687"/>
                  </a:cubicBezTo>
                  <a:cubicBezTo>
                    <a:pt x="283" y="706"/>
                    <a:pt x="553" y="604"/>
                    <a:pt x="748" y="409"/>
                  </a:cubicBezTo>
                  <a:cubicBezTo>
                    <a:pt x="861" y="296"/>
                    <a:pt x="944" y="156"/>
                    <a:pt x="989" y="5"/>
                  </a:cubicBezTo>
                  <a:cubicBezTo>
                    <a:pt x="990" y="1"/>
                    <a:pt x="993" y="0"/>
                    <a:pt x="996" y="1"/>
                  </a:cubicBezTo>
                  <a:cubicBezTo>
                    <a:pt x="999" y="1"/>
                    <a:pt x="1001" y="5"/>
                    <a:pt x="1000" y="8"/>
                  </a:cubicBezTo>
                  <a:cubicBezTo>
                    <a:pt x="955" y="162"/>
                    <a:pt x="870" y="303"/>
                    <a:pt x="756" y="417"/>
                  </a:cubicBezTo>
                  <a:cubicBezTo>
                    <a:pt x="574" y="600"/>
                    <a:pt x="327" y="701"/>
                    <a:pt x="71" y="70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p67"/>
          <p:cNvSpPr/>
          <p:nvPr/>
        </p:nvSpPr>
        <p:spPr>
          <a:xfrm rot="-2554258">
            <a:off x="3633141" y="-935128"/>
            <a:ext cx="5943601" cy="5943601"/>
          </a:xfrm>
          <a:custGeom>
            <a:rect b="b" l="l" r="r" t="t"/>
            <a:pathLst>
              <a:path extrusionOk="0" h="2364" w="2364">
                <a:moveTo>
                  <a:pt x="1182" y="2261"/>
                </a:moveTo>
                <a:cubicBezTo>
                  <a:pt x="1042" y="2261"/>
                  <a:pt x="905" y="2235"/>
                  <a:pt x="776" y="2182"/>
                </a:cubicBezTo>
                <a:cubicBezTo>
                  <a:pt x="642" y="2128"/>
                  <a:pt x="522" y="2048"/>
                  <a:pt x="419" y="1945"/>
                </a:cubicBezTo>
                <a:cubicBezTo>
                  <a:pt x="316" y="1842"/>
                  <a:pt x="236" y="1722"/>
                  <a:pt x="182" y="1588"/>
                </a:cubicBezTo>
                <a:cubicBezTo>
                  <a:pt x="129" y="1459"/>
                  <a:pt x="103" y="1322"/>
                  <a:pt x="103" y="1182"/>
                </a:cubicBezTo>
                <a:cubicBezTo>
                  <a:pt x="103" y="1042"/>
                  <a:pt x="129" y="905"/>
                  <a:pt x="182" y="776"/>
                </a:cubicBezTo>
                <a:cubicBezTo>
                  <a:pt x="236" y="642"/>
                  <a:pt x="316" y="522"/>
                  <a:pt x="419" y="419"/>
                </a:cubicBezTo>
                <a:cubicBezTo>
                  <a:pt x="522" y="316"/>
                  <a:pt x="642" y="236"/>
                  <a:pt x="776" y="182"/>
                </a:cubicBezTo>
                <a:cubicBezTo>
                  <a:pt x="905" y="129"/>
                  <a:pt x="1042" y="103"/>
                  <a:pt x="1182" y="103"/>
                </a:cubicBezTo>
                <a:cubicBezTo>
                  <a:pt x="1322" y="103"/>
                  <a:pt x="1459" y="129"/>
                  <a:pt x="1588" y="182"/>
                </a:cubicBezTo>
                <a:cubicBezTo>
                  <a:pt x="1722" y="236"/>
                  <a:pt x="1842" y="316"/>
                  <a:pt x="1945" y="419"/>
                </a:cubicBezTo>
                <a:cubicBezTo>
                  <a:pt x="2048" y="522"/>
                  <a:pt x="2128" y="642"/>
                  <a:pt x="2182" y="776"/>
                </a:cubicBezTo>
                <a:cubicBezTo>
                  <a:pt x="2235" y="905"/>
                  <a:pt x="2261" y="1042"/>
                  <a:pt x="2261" y="1182"/>
                </a:cubicBezTo>
                <a:cubicBezTo>
                  <a:pt x="2261" y="1322"/>
                  <a:pt x="2235" y="1459"/>
                  <a:pt x="2182" y="1588"/>
                </a:cubicBezTo>
                <a:cubicBezTo>
                  <a:pt x="2128" y="1722"/>
                  <a:pt x="2048" y="1842"/>
                  <a:pt x="1945" y="1945"/>
                </a:cubicBezTo>
                <a:cubicBezTo>
                  <a:pt x="1842" y="2048"/>
                  <a:pt x="1722" y="2128"/>
                  <a:pt x="1588" y="2182"/>
                </a:cubicBezTo>
                <a:cubicBezTo>
                  <a:pt x="1459" y="2235"/>
                  <a:pt x="1322" y="2261"/>
                  <a:pt x="1182" y="2261"/>
                </a:cubicBezTo>
                <a:close/>
                <a:moveTo>
                  <a:pt x="420" y="1944"/>
                </a:moveTo>
                <a:cubicBezTo>
                  <a:pt x="840" y="2364"/>
                  <a:pt x="1524" y="2364"/>
                  <a:pt x="1944" y="1944"/>
                </a:cubicBezTo>
                <a:cubicBezTo>
                  <a:pt x="2364" y="1524"/>
                  <a:pt x="2364" y="840"/>
                  <a:pt x="1944" y="420"/>
                </a:cubicBezTo>
                <a:cubicBezTo>
                  <a:pt x="1524" y="0"/>
                  <a:pt x="840" y="0"/>
                  <a:pt x="420" y="420"/>
                </a:cubicBezTo>
                <a:cubicBezTo>
                  <a:pt x="0" y="840"/>
                  <a:pt x="0" y="1524"/>
                  <a:pt x="420" y="1944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7"/>
          <p:cNvSpPr txBox="1"/>
          <p:nvPr/>
        </p:nvSpPr>
        <p:spPr>
          <a:xfrm>
            <a:off x="611692" y="586849"/>
            <a:ext cx="310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COMPETENCY MODEL</a:t>
            </a:r>
            <a:endParaRPr sz="1100"/>
          </a:p>
        </p:txBody>
      </p:sp>
      <p:grpSp>
        <p:nvGrpSpPr>
          <p:cNvPr id="577" name="Google Shape;577;p67"/>
          <p:cNvGrpSpPr/>
          <p:nvPr/>
        </p:nvGrpSpPr>
        <p:grpSpPr>
          <a:xfrm flipH="1">
            <a:off x="968187" y="1708333"/>
            <a:ext cx="3160350" cy="1369237"/>
            <a:chOff x="6096000" y="2257266"/>
            <a:chExt cx="4213800" cy="2089800"/>
          </a:xfrm>
        </p:grpSpPr>
        <p:sp>
          <p:nvSpPr>
            <p:cNvPr id="578" name="Google Shape;578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292100" sx="102000" rotWithShape="0" algn="l" dist="38100" sy="102000">
                <a:srgbClr val="BABDC8">
                  <a:alpha val="686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393700" sx="102000" rotWithShape="0" algn="br" dir="13500000" dist="38100" sy="102000">
                <a:schemeClr val="lt1">
                  <a:alpha val="8078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67"/>
          <p:cNvGrpSpPr/>
          <p:nvPr/>
        </p:nvGrpSpPr>
        <p:grpSpPr>
          <a:xfrm rot="10800000">
            <a:off x="968186" y="3263309"/>
            <a:ext cx="3160350" cy="1369237"/>
            <a:chOff x="6096000" y="2257266"/>
            <a:chExt cx="4213800" cy="2089800"/>
          </a:xfrm>
        </p:grpSpPr>
        <p:sp>
          <p:nvSpPr>
            <p:cNvPr id="581" name="Google Shape;581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292100" sx="102000" rotWithShape="0" algn="l" dist="38100" sy="102000">
                <a:srgbClr val="BABDC8">
                  <a:alpha val="686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393700" sx="102000" rotWithShape="0" algn="br" dir="13500000" dist="38100" sy="102000">
                <a:schemeClr val="lt1">
                  <a:alpha val="8078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67"/>
          <p:cNvGrpSpPr/>
          <p:nvPr/>
        </p:nvGrpSpPr>
        <p:grpSpPr>
          <a:xfrm>
            <a:off x="4336525" y="1708334"/>
            <a:ext cx="3160350" cy="1369237"/>
            <a:chOff x="6096000" y="2257266"/>
            <a:chExt cx="4213800" cy="2089800"/>
          </a:xfrm>
        </p:grpSpPr>
        <p:sp>
          <p:nvSpPr>
            <p:cNvPr id="584" name="Google Shape;584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292100" sx="102000" rotWithShape="0" algn="l" dist="38100" sy="102000">
                <a:srgbClr val="BABDC8">
                  <a:alpha val="686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393700" sx="102000" rotWithShape="0" algn="br" dir="13500000" dist="38100" sy="102000">
                <a:schemeClr val="lt1">
                  <a:alpha val="8078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67"/>
          <p:cNvGrpSpPr/>
          <p:nvPr/>
        </p:nvGrpSpPr>
        <p:grpSpPr>
          <a:xfrm flipH="1" rot="10800000">
            <a:off x="4336525" y="3263309"/>
            <a:ext cx="3160350" cy="1369237"/>
            <a:chOff x="6096000" y="2257266"/>
            <a:chExt cx="4213800" cy="2089800"/>
          </a:xfrm>
        </p:grpSpPr>
        <p:sp>
          <p:nvSpPr>
            <p:cNvPr id="587" name="Google Shape;587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292100" sx="102000" rotWithShape="0" algn="l" dist="38100" sy="102000">
                <a:srgbClr val="BABDC8">
                  <a:alpha val="686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7"/>
            <p:cNvSpPr/>
            <p:nvPr/>
          </p:nvSpPr>
          <p:spPr>
            <a:xfrm>
              <a:off x="6096000" y="2257266"/>
              <a:ext cx="4213800" cy="2089800"/>
            </a:xfrm>
            <a:prstGeom prst="round1Rect">
              <a:avLst>
                <a:gd fmla="val 16667" name="adj"/>
              </a:avLst>
            </a:prstGeom>
            <a:solidFill>
              <a:srgbClr val="EBECF1"/>
            </a:solidFill>
            <a:ln>
              <a:noFill/>
            </a:ln>
            <a:effectLst>
              <a:outerShdw blurRad="393700" sx="102000" rotWithShape="0" algn="br" dir="13500000" dist="38100" sy="102000">
                <a:schemeClr val="lt1">
                  <a:alpha val="8078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67"/>
          <p:cNvGrpSpPr/>
          <p:nvPr/>
        </p:nvGrpSpPr>
        <p:grpSpPr>
          <a:xfrm>
            <a:off x="968256" y="1320946"/>
            <a:ext cx="6528600" cy="364310"/>
            <a:chOff x="1743633" y="1331259"/>
            <a:chExt cx="8704800" cy="485747"/>
          </a:xfrm>
        </p:grpSpPr>
        <p:sp>
          <p:nvSpPr>
            <p:cNvPr id="590" name="Google Shape;590;p67"/>
            <p:cNvSpPr/>
            <p:nvPr/>
          </p:nvSpPr>
          <p:spPr>
            <a:xfrm>
              <a:off x="1743633" y="1331259"/>
              <a:ext cx="8704800" cy="376500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7"/>
            <p:cNvSpPr txBox="1"/>
            <p:nvPr/>
          </p:nvSpPr>
          <p:spPr>
            <a:xfrm>
              <a:off x="5497918" y="1390436"/>
              <a:ext cx="1196100" cy="256500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LANGUAGE</a:t>
              </a:r>
              <a:endParaRPr sz="1100"/>
            </a:p>
          </p:txBody>
        </p:sp>
        <p:sp>
          <p:nvSpPr>
            <p:cNvPr id="592" name="Google Shape;592;p67"/>
            <p:cNvSpPr txBox="1"/>
            <p:nvPr/>
          </p:nvSpPr>
          <p:spPr>
            <a:xfrm>
              <a:off x="2302626" y="1396406"/>
              <a:ext cx="680100" cy="420600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general</a:t>
              </a:r>
              <a:endParaRPr sz="1100"/>
            </a:p>
          </p:txBody>
        </p:sp>
        <p:sp>
          <p:nvSpPr>
            <p:cNvPr id="593" name="Google Shape;593;p67"/>
            <p:cNvSpPr txBox="1"/>
            <p:nvPr/>
          </p:nvSpPr>
          <p:spPr>
            <a:xfrm>
              <a:off x="9029842" y="1390436"/>
              <a:ext cx="681600" cy="420600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specific</a:t>
              </a:r>
              <a:endParaRPr sz="1100"/>
            </a:p>
          </p:txBody>
        </p:sp>
      </p:grpSp>
      <p:grpSp>
        <p:nvGrpSpPr>
          <p:cNvPr id="594" name="Google Shape;594;p67"/>
          <p:cNvGrpSpPr/>
          <p:nvPr/>
        </p:nvGrpSpPr>
        <p:grpSpPr>
          <a:xfrm rot="-5400000">
            <a:off x="-700180" y="2990802"/>
            <a:ext cx="2923942" cy="359833"/>
            <a:chOff x="1743633" y="1331259"/>
            <a:chExt cx="8704800" cy="479777"/>
          </a:xfrm>
        </p:grpSpPr>
        <p:sp>
          <p:nvSpPr>
            <p:cNvPr id="595" name="Google Shape;595;p67"/>
            <p:cNvSpPr/>
            <p:nvPr/>
          </p:nvSpPr>
          <p:spPr>
            <a:xfrm>
              <a:off x="1743633" y="1331259"/>
              <a:ext cx="8704800" cy="37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7"/>
            <p:cNvSpPr txBox="1"/>
            <p:nvPr/>
          </p:nvSpPr>
          <p:spPr>
            <a:xfrm>
              <a:off x="3119960" y="1405832"/>
              <a:ext cx="59520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STRUCTURAL COMPLEXITY</a:t>
              </a:r>
              <a:endParaRPr sz="1100"/>
            </a:p>
          </p:txBody>
        </p:sp>
        <p:sp>
          <p:nvSpPr>
            <p:cNvPr id="597" name="Google Shape;597;p67"/>
            <p:cNvSpPr txBox="1"/>
            <p:nvPr/>
          </p:nvSpPr>
          <p:spPr>
            <a:xfrm>
              <a:off x="2178826" y="1396406"/>
              <a:ext cx="927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low</a:t>
              </a:r>
              <a:endParaRPr sz="1100"/>
            </a:p>
          </p:txBody>
        </p:sp>
        <p:sp>
          <p:nvSpPr>
            <p:cNvPr id="598" name="Google Shape;598;p67"/>
            <p:cNvSpPr txBox="1"/>
            <p:nvPr/>
          </p:nvSpPr>
          <p:spPr>
            <a:xfrm>
              <a:off x="8849582" y="1390436"/>
              <a:ext cx="10422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high</a:t>
              </a:r>
              <a:endParaRPr sz="1100"/>
            </a:p>
          </p:txBody>
        </p:sp>
      </p:grpSp>
      <p:sp>
        <p:nvSpPr>
          <p:cNvPr id="599" name="Google Shape;599;p67"/>
          <p:cNvSpPr txBox="1"/>
          <p:nvPr/>
        </p:nvSpPr>
        <p:spPr>
          <a:xfrm>
            <a:off x="1488027" y="2119339"/>
            <a:ext cx="2513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Multi-level leadership competency models</a:t>
            </a:r>
            <a:endParaRPr sz="1100"/>
          </a:p>
        </p:txBody>
      </p:sp>
      <p:sp>
        <p:nvSpPr>
          <p:cNvPr id="600" name="Google Shape;600;p67"/>
          <p:cNvSpPr txBox="1"/>
          <p:nvPr/>
        </p:nvSpPr>
        <p:spPr>
          <a:xfrm>
            <a:off x="1488026" y="2474060"/>
            <a:ext cx="2513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Professional or technical core competencies</a:t>
            </a:r>
            <a:endParaRPr sz="1100"/>
          </a:p>
        </p:txBody>
      </p:sp>
      <p:sp>
        <p:nvSpPr>
          <p:cNvPr id="601" name="Google Shape;601;p67"/>
          <p:cNvSpPr txBox="1"/>
          <p:nvPr/>
        </p:nvSpPr>
        <p:spPr>
          <a:xfrm>
            <a:off x="5139891" y="2171489"/>
            <a:ext cx="1959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Multi-level technical or professional role based competencies</a:t>
            </a:r>
            <a:endParaRPr sz="1100"/>
          </a:p>
        </p:txBody>
      </p:sp>
      <p:sp>
        <p:nvSpPr>
          <p:cNvPr id="602" name="Google Shape;602;p67"/>
          <p:cNvSpPr txBox="1"/>
          <p:nvPr/>
        </p:nvSpPr>
        <p:spPr>
          <a:xfrm>
            <a:off x="1488026" y="3672838"/>
            <a:ext cx="2513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Value-based competency models</a:t>
            </a:r>
            <a:endParaRPr sz="1100"/>
          </a:p>
        </p:txBody>
      </p:sp>
      <p:sp>
        <p:nvSpPr>
          <p:cNvPr id="603" name="Google Shape;603;p67"/>
          <p:cNvSpPr txBox="1"/>
          <p:nvPr/>
        </p:nvSpPr>
        <p:spPr>
          <a:xfrm>
            <a:off x="1488025" y="4042826"/>
            <a:ext cx="2513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Core competency models</a:t>
            </a:r>
            <a:endParaRPr sz="1100"/>
          </a:p>
        </p:txBody>
      </p:sp>
      <p:sp>
        <p:nvSpPr>
          <p:cNvPr id="604" name="Google Shape;604;p67"/>
          <p:cNvSpPr txBox="1"/>
          <p:nvPr/>
        </p:nvSpPr>
        <p:spPr>
          <a:xfrm>
            <a:off x="5139891" y="3746895"/>
            <a:ext cx="1632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Technical or professional role based competencies</a:t>
            </a:r>
            <a:endParaRPr sz="1100"/>
          </a:p>
        </p:txBody>
      </p:sp>
      <p:grpSp>
        <p:nvGrpSpPr>
          <p:cNvPr id="605" name="Google Shape;605;p67"/>
          <p:cNvGrpSpPr/>
          <p:nvPr/>
        </p:nvGrpSpPr>
        <p:grpSpPr>
          <a:xfrm>
            <a:off x="1235156" y="2106965"/>
            <a:ext cx="211289" cy="211289"/>
            <a:chOff x="1852671" y="3304169"/>
            <a:chExt cx="239421" cy="239421"/>
          </a:xfrm>
        </p:grpSpPr>
        <p:grpSp>
          <p:nvGrpSpPr>
            <p:cNvPr id="606" name="Google Shape;606;p67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607" name="Google Shape;607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9" name="Google Shape;609;p67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67"/>
          <p:cNvGrpSpPr/>
          <p:nvPr/>
        </p:nvGrpSpPr>
        <p:grpSpPr>
          <a:xfrm>
            <a:off x="1235156" y="2466837"/>
            <a:ext cx="211289" cy="211289"/>
            <a:chOff x="1852671" y="3304169"/>
            <a:chExt cx="239421" cy="239421"/>
          </a:xfrm>
        </p:grpSpPr>
        <p:grpSp>
          <p:nvGrpSpPr>
            <p:cNvPr id="611" name="Google Shape;611;p67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612" name="Google Shape;612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4" name="Google Shape;614;p67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67"/>
          <p:cNvGrpSpPr/>
          <p:nvPr/>
        </p:nvGrpSpPr>
        <p:grpSpPr>
          <a:xfrm>
            <a:off x="1235156" y="3673106"/>
            <a:ext cx="211289" cy="211289"/>
            <a:chOff x="1852671" y="3304169"/>
            <a:chExt cx="239421" cy="239421"/>
          </a:xfrm>
        </p:grpSpPr>
        <p:grpSp>
          <p:nvGrpSpPr>
            <p:cNvPr id="616" name="Google Shape;616;p67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617" name="Google Shape;617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9" name="Google Shape;619;p67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67"/>
          <p:cNvGrpSpPr/>
          <p:nvPr/>
        </p:nvGrpSpPr>
        <p:grpSpPr>
          <a:xfrm>
            <a:off x="1235156" y="4032978"/>
            <a:ext cx="211289" cy="211289"/>
            <a:chOff x="1852671" y="3304169"/>
            <a:chExt cx="239421" cy="239421"/>
          </a:xfrm>
        </p:grpSpPr>
        <p:grpSp>
          <p:nvGrpSpPr>
            <p:cNvPr id="621" name="Google Shape;621;p67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622" name="Google Shape;622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4" name="Google Shape;624;p67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67"/>
          <p:cNvGrpSpPr/>
          <p:nvPr/>
        </p:nvGrpSpPr>
        <p:grpSpPr>
          <a:xfrm>
            <a:off x="4863670" y="2297949"/>
            <a:ext cx="211289" cy="211289"/>
            <a:chOff x="1852671" y="3304169"/>
            <a:chExt cx="239421" cy="239421"/>
          </a:xfrm>
        </p:grpSpPr>
        <p:grpSp>
          <p:nvGrpSpPr>
            <p:cNvPr id="626" name="Google Shape;626;p67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627" name="Google Shape;627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9" name="Google Shape;629;p67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67"/>
          <p:cNvGrpSpPr/>
          <p:nvPr/>
        </p:nvGrpSpPr>
        <p:grpSpPr>
          <a:xfrm>
            <a:off x="4863670" y="3884295"/>
            <a:ext cx="211289" cy="211289"/>
            <a:chOff x="1852671" y="3304169"/>
            <a:chExt cx="239421" cy="239421"/>
          </a:xfrm>
        </p:grpSpPr>
        <p:grpSp>
          <p:nvGrpSpPr>
            <p:cNvPr id="631" name="Google Shape;631;p67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632" name="Google Shape;632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67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4" name="Google Shape;634;p67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68"/>
          <p:cNvGrpSpPr/>
          <p:nvPr/>
        </p:nvGrpSpPr>
        <p:grpSpPr>
          <a:xfrm>
            <a:off x="282369" y="2872834"/>
            <a:ext cx="8592352" cy="1977804"/>
            <a:chOff x="926054" y="5391895"/>
            <a:chExt cx="10339773" cy="602401"/>
          </a:xfrm>
        </p:grpSpPr>
        <p:sp>
          <p:nvSpPr>
            <p:cNvPr id="641" name="Google Shape;641;p68"/>
            <p:cNvSpPr/>
            <p:nvPr/>
          </p:nvSpPr>
          <p:spPr>
            <a:xfrm>
              <a:off x="926054" y="5391896"/>
              <a:ext cx="1553700" cy="602400"/>
            </a:xfrm>
            <a:prstGeom prst="roundRect">
              <a:avLst>
                <a:gd fmla="val 50000" name="adj"/>
              </a:avLst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8"/>
            <p:cNvSpPr/>
            <p:nvPr/>
          </p:nvSpPr>
          <p:spPr>
            <a:xfrm>
              <a:off x="2683269" y="5391895"/>
              <a:ext cx="1553700" cy="602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8"/>
            <p:cNvSpPr/>
            <p:nvPr/>
          </p:nvSpPr>
          <p:spPr>
            <a:xfrm>
              <a:off x="4440483" y="5391895"/>
              <a:ext cx="1553700" cy="6024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8"/>
            <p:cNvSpPr/>
            <p:nvPr/>
          </p:nvSpPr>
          <p:spPr>
            <a:xfrm>
              <a:off x="6197698" y="5391895"/>
              <a:ext cx="1553700" cy="6024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8"/>
            <p:cNvSpPr/>
            <p:nvPr/>
          </p:nvSpPr>
          <p:spPr>
            <a:xfrm>
              <a:off x="7954912" y="5391895"/>
              <a:ext cx="1553700" cy="602400"/>
            </a:xfrm>
            <a:prstGeom prst="roundRect">
              <a:avLst>
                <a:gd fmla="val 50000" name="adj"/>
              </a:avLst>
            </a:prstGeom>
            <a:solidFill>
              <a:srgbClr val="323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8"/>
            <p:cNvSpPr/>
            <p:nvPr/>
          </p:nvSpPr>
          <p:spPr>
            <a:xfrm>
              <a:off x="9712127" y="5391895"/>
              <a:ext cx="1553700" cy="602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7" name="Google Shape;647;p68"/>
          <p:cNvSpPr/>
          <p:nvPr/>
        </p:nvSpPr>
        <p:spPr>
          <a:xfrm>
            <a:off x="282388" y="1038785"/>
            <a:ext cx="1291200" cy="3731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68"/>
          <p:cNvSpPr/>
          <p:nvPr/>
        </p:nvSpPr>
        <p:spPr>
          <a:xfrm>
            <a:off x="1742671" y="1038785"/>
            <a:ext cx="1291200" cy="3731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68"/>
          <p:cNvSpPr/>
          <p:nvPr/>
        </p:nvSpPr>
        <p:spPr>
          <a:xfrm>
            <a:off x="3202954" y="1038785"/>
            <a:ext cx="1291200" cy="3731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68"/>
          <p:cNvSpPr/>
          <p:nvPr/>
        </p:nvSpPr>
        <p:spPr>
          <a:xfrm>
            <a:off x="4663237" y="1038785"/>
            <a:ext cx="1291200" cy="3731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8"/>
          <p:cNvSpPr/>
          <p:nvPr/>
        </p:nvSpPr>
        <p:spPr>
          <a:xfrm>
            <a:off x="6123519" y="1038785"/>
            <a:ext cx="1291200" cy="3731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8"/>
          <p:cNvSpPr/>
          <p:nvPr/>
        </p:nvSpPr>
        <p:spPr>
          <a:xfrm>
            <a:off x="7583802" y="1038785"/>
            <a:ext cx="1291200" cy="3731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1F2F4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8"/>
          <p:cNvSpPr txBox="1"/>
          <p:nvPr/>
        </p:nvSpPr>
        <p:spPr>
          <a:xfrm>
            <a:off x="3282467" y="430555"/>
            <a:ext cx="2579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SELECTION PROCESS</a:t>
            </a:r>
            <a:endParaRPr sz="1100"/>
          </a:p>
        </p:txBody>
      </p:sp>
      <p:grpSp>
        <p:nvGrpSpPr>
          <p:cNvPr id="654" name="Google Shape;654;p68"/>
          <p:cNvGrpSpPr/>
          <p:nvPr/>
        </p:nvGrpSpPr>
        <p:grpSpPr>
          <a:xfrm>
            <a:off x="319983" y="2492503"/>
            <a:ext cx="1215000" cy="1592748"/>
            <a:chOff x="426644" y="3323337"/>
            <a:chExt cx="1620000" cy="2123664"/>
          </a:xfrm>
        </p:grpSpPr>
        <p:sp>
          <p:nvSpPr>
            <p:cNvPr id="655" name="Google Shape;655;p68"/>
            <p:cNvSpPr/>
            <p:nvPr/>
          </p:nvSpPr>
          <p:spPr>
            <a:xfrm>
              <a:off x="677104" y="3323337"/>
              <a:ext cx="1156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Your </a:t>
              </a: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mission &amp;</a:t>
              </a: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 vision statements</a:t>
              </a:r>
              <a:endParaRPr sz="800" u="none" cap="none" strike="noStrike">
                <a:solidFill>
                  <a:srgbClr val="3236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6" name="Google Shape;656;p68"/>
            <p:cNvSpPr txBox="1"/>
            <p:nvPr/>
          </p:nvSpPr>
          <p:spPr>
            <a:xfrm>
              <a:off x="426644" y="3975501"/>
              <a:ext cx="1620000" cy="14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Strong core competencies needs a clear perspective of where you plan to go</a:t>
              </a:r>
              <a:endParaRPr sz="1100"/>
            </a:p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Specify your vision and mission to help understand your core competencies</a:t>
              </a:r>
              <a:endParaRPr sz="600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57" name="Google Shape;657;p68"/>
          <p:cNvGrpSpPr/>
          <p:nvPr/>
        </p:nvGrpSpPr>
        <p:grpSpPr>
          <a:xfrm>
            <a:off x="1818912" y="2492503"/>
            <a:ext cx="1215000" cy="1745731"/>
            <a:chOff x="2425216" y="3323337"/>
            <a:chExt cx="1620000" cy="2327641"/>
          </a:xfrm>
        </p:grpSpPr>
        <p:sp>
          <p:nvSpPr>
            <p:cNvPr id="658" name="Google Shape;658;p68"/>
            <p:cNvSpPr/>
            <p:nvPr/>
          </p:nvSpPr>
          <p:spPr>
            <a:xfrm>
              <a:off x="2704246" y="3323337"/>
              <a:ext cx="1001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Understand your</a:t>
              </a: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business</a:t>
              </a:r>
              <a:endParaRPr sz="800" u="none" cap="none" strike="noStrike">
                <a:solidFill>
                  <a:srgbClr val="3236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9" name="Google Shape;659;p68"/>
            <p:cNvSpPr txBox="1"/>
            <p:nvPr/>
          </p:nvSpPr>
          <p:spPr>
            <a:xfrm>
              <a:off x="2425216" y="3970078"/>
              <a:ext cx="1620000" cy="16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Really understand what your organization does, how it does it and who does what</a:t>
              </a:r>
              <a:endParaRPr sz="1100"/>
            </a:p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Complete a thorough     job analysis of all active roles to better understand what everyone does</a:t>
              </a:r>
              <a:endParaRPr sz="600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0" name="Google Shape;660;p68"/>
          <p:cNvGrpSpPr/>
          <p:nvPr/>
        </p:nvGrpSpPr>
        <p:grpSpPr>
          <a:xfrm>
            <a:off x="3268593" y="2492503"/>
            <a:ext cx="1159875" cy="1745731"/>
            <a:chOff x="4358124" y="3323337"/>
            <a:chExt cx="1546500" cy="2327641"/>
          </a:xfrm>
        </p:grpSpPr>
        <p:sp>
          <p:nvSpPr>
            <p:cNvPr id="661" name="Google Shape;661;p68"/>
            <p:cNvSpPr/>
            <p:nvPr/>
          </p:nvSpPr>
          <p:spPr>
            <a:xfrm>
              <a:off x="4635313" y="3323337"/>
              <a:ext cx="992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Draft your core</a:t>
              </a:r>
              <a:endParaRPr sz="1100"/>
            </a:p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ompetencies</a:t>
              </a:r>
              <a:endParaRPr sz="8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2" name="Google Shape;662;p68"/>
            <p:cNvSpPr txBox="1"/>
            <p:nvPr/>
          </p:nvSpPr>
          <p:spPr>
            <a:xfrm>
              <a:off x="4358124" y="3970078"/>
              <a:ext cx="1546500" cy="16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Brainstorm, meeting, survey or competency software can also help with this process</a:t>
              </a:r>
              <a:endParaRPr sz="1100"/>
            </a:p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From there, identify. core employee competencies that will push the organization forward. </a:t>
              </a:r>
              <a:endParaRPr sz="600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3" name="Google Shape;663;p68"/>
          <p:cNvGrpSpPr/>
          <p:nvPr/>
        </p:nvGrpSpPr>
        <p:grpSpPr>
          <a:xfrm>
            <a:off x="4701355" y="2492503"/>
            <a:ext cx="1215000" cy="1274581"/>
            <a:chOff x="6268474" y="3323337"/>
            <a:chExt cx="1620000" cy="1699441"/>
          </a:xfrm>
        </p:grpSpPr>
        <p:sp>
          <p:nvSpPr>
            <p:cNvPr id="664" name="Google Shape;664;p68"/>
            <p:cNvSpPr/>
            <p:nvPr/>
          </p:nvSpPr>
          <p:spPr>
            <a:xfrm>
              <a:off x="6448986" y="3323337"/>
              <a:ext cx="12591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Validate your core </a:t>
              </a:r>
              <a:endParaRPr sz="1100"/>
            </a:p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ompetencies</a:t>
              </a:r>
              <a:endParaRPr sz="8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5" name="Google Shape;665;p68"/>
            <p:cNvSpPr txBox="1"/>
            <p:nvPr/>
          </p:nvSpPr>
          <p:spPr>
            <a:xfrm>
              <a:off x="6268474" y="3970078"/>
              <a:ext cx="1620000" cy="10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Validate the core competencies defined.</a:t>
              </a:r>
              <a:endParaRPr sz="1100"/>
            </a:p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This can be done with the help of feedback received from employees or clients</a:t>
              </a:r>
              <a:endParaRPr sz="1100"/>
            </a:p>
          </p:txBody>
        </p:sp>
      </p:grpSp>
      <p:grpSp>
        <p:nvGrpSpPr>
          <p:cNvPr id="666" name="Google Shape;666;p68"/>
          <p:cNvGrpSpPr/>
          <p:nvPr/>
        </p:nvGrpSpPr>
        <p:grpSpPr>
          <a:xfrm>
            <a:off x="6199760" y="2492503"/>
            <a:ext cx="1138725" cy="2059606"/>
            <a:chOff x="8266346" y="3323337"/>
            <a:chExt cx="1518300" cy="2746141"/>
          </a:xfrm>
        </p:grpSpPr>
        <p:sp>
          <p:nvSpPr>
            <p:cNvPr id="667" name="Google Shape;667;p68"/>
            <p:cNvSpPr/>
            <p:nvPr/>
          </p:nvSpPr>
          <p:spPr>
            <a:xfrm>
              <a:off x="8499744" y="3323337"/>
              <a:ext cx="1051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Preach the core</a:t>
              </a:r>
              <a:endParaRPr sz="1100"/>
            </a:p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ompetencies</a:t>
              </a:r>
              <a:endParaRPr sz="8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8" name="Google Shape;668;p68"/>
            <p:cNvSpPr txBox="1"/>
            <p:nvPr/>
          </p:nvSpPr>
          <p:spPr>
            <a:xfrm>
              <a:off x="8266346" y="3970078"/>
              <a:ext cx="1518300" cy="20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Take every opportunity  to get the word out on the new competencies and how they can be used in your organization</a:t>
              </a:r>
              <a:endParaRPr sz="1100"/>
            </a:p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Publicize core competencies and use them in daily business life</a:t>
              </a:r>
              <a:endParaRPr sz="1100"/>
            </a:p>
          </p:txBody>
        </p:sp>
      </p:grpSp>
      <p:grpSp>
        <p:nvGrpSpPr>
          <p:cNvPr id="669" name="Google Shape;669;p68"/>
          <p:cNvGrpSpPr/>
          <p:nvPr/>
        </p:nvGrpSpPr>
        <p:grpSpPr>
          <a:xfrm>
            <a:off x="7598390" y="2497238"/>
            <a:ext cx="1262025" cy="1897820"/>
            <a:chOff x="10131187" y="3329651"/>
            <a:chExt cx="1682700" cy="2530427"/>
          </a:xfrm>
        </p:grpSpPr>
        <p:sp>
          <p:nvSpPr>
            <p:cNvPr id="670" name="Google Shape;670;p68"/>
            <p:cNvSpPr/>
            <p:nvPr/>
          </p:nvSpPr>
          <p:spPr>
            <a:xfrm>
              <a:off x="10316313" y="3329651"/>
              <a:ext cx="1312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Implement the core</a:t>
              </a:r>
              <a:endParaRPr sz="1100"/>
            </a:p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800"/>
                <a:buFont typeface="Poppins"/>
                <a:buNone/>
              </a:pPr>
              <a:r>
                <a:rPr lang="en" sz="8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r>
                <a:rPr lang="en" sz="8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ompetencies</a:t>
              </a:r>
              <a:endParaRPr sz="8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1" name="Google Shape;671;p68"/>
            <p:cNvSpPr txBox="1"/>
            <p:nvPr/>
          </p:nvSpPr>
          <p:spPr>
            <a:xfrm>
              <a:off x="10131187" y="3970078"/>
              <a:ext cx="1682700" cy="18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Must be integrated into regular business practices  to make a difference</a:t>
              </a:r>
              <a:endParaRPr sz="1100"/>
            </a:p>
            <a:p>
              <a:pPr indent="-63500" lvl="0" marL="63500" marR="0" rtl="0"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656C87"/>
                  </a:solidFill>
                  <a:latin typeface="Poppins"/>
                  <a:ea typeface="Poppins"/>
                  <a:cs typeface="Poppins"/>
                  <a:sym typeface="Poppins"/>
                </a:rPr>
                <a:t>Including competencies in everyone’s performance evaluations, reorganizing    a production line or having clients more involved in a planning process</a:t>
              </a:r>
              <a:endParaRPr sz="600">
                <a:solidFill>
                  <a:srgbClr val="656C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72" name="Google Shape;672;p68"/>
          <p:cNvGrpSpPr/>
          <p:nvPr/>
        </p:nvGrpSpPr>
        <p:grpSpPr>
          <a:xfrm>
            <a:off x="413142" y="1178405"/>
            <a:ext cx="1028678" cy="1028678"/>
            <a:chOff x="550855" y="1571207"/>
            <a:chExt cx="1371571" cy="1371571"/>
          </a:xfrm>
        </p:grpSpPr>
        <p:grpSp>
          <p:nvGrpSpPr>
            <p:cNvPr id="673" name="Google Shape;673;p68"/>
            <p:cNvGrpSpPr/>
            <p:nvPr/>
          </p:nvGrpSpPr>
          <p:grpSpPr>
            <a:xfrm>
              <a:off x="550855" y="1571207"/>
              <a:ext cx="1371571" cy="1371571"/>
              <a:chOff x="7349505" y="606851"/>
              <a:chExt cx="1211100" cy="1211100"/>
            </a:xfrm>
          </p:grpSpPr>
          <p:sp>
            <p:nvSpPr>
              <p:cNvPr id="674" name="Google Shape;674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6" name="Google Shape;676;p68"/>
            <p:cNvSpPr/>
            <p:nvPr/>
          </p:nvSpPr>
          <p:spPr>
            <a:xfrm>
              <a:off x="1035487" y="2045539"/>
              <a:ext cx="402336" cy="402336"/>
            </a:xfrm>
            <a:custGeom>
              <a:rect b="b" l="l" r="r" t="t"/>
              <a:pathLst>
                <a:path extrusionOk="0" h="185" w="185">
                  <a:moveTo>
                    <a:pt x="93" y="0"/>
                  </a:moveTo>
                  <a:cubicBezTo>
                    <a:pt x="41" y="0"/>
                    <a:pt x="0" y="41"/>
                    <a:pt x="0" y="93"/>
                  </a:cubicBezTo>
                  <a:cubicBezTo>
                    <a:pt x="0" y="144"/>
                    <a:pt x="41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ubicBezTo>
                    <a:pt x="185" y="41"/>
                    <a:pt x="144" y="0"/>
                    <a:pt x="93" y="0"/>
                  </a:cubicBezTo>
                  <a:close/>
                  <a:moveTo>
                    <a:pt x="88" y="177"/>
                  </a:moveTo>
                  <a:cubicBezTo>
                    <a:pt x="45" y="175"/>
                    <a:pt x="11" y="140"/>
                    <a:pt x="8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101"/>
                    <a:pt x="31" y="104"/>
                    <a:pt x="35" y="105"/>
                  </a:cubicBezTo>
                  <a:cubicBezTo>
                    <a:pt x="40" y="130"/>
                    <a:pt x="62" y="150"/>
                    <a:pt x="88" y="151"/>
                  </a:cubicBezTo>
                  <a:lnTo>
                    <a:pt x="88" y="177"/>
                  </a:lnTo>
                  <a:close/>
                  <a:moveTo>
                    <a:pt x="88" y="143"/>
                  </a:moveTo>
                  <a:cubicBezTo>
                    <a:pt x="66" y="141"/>
                    <a:pt x="48" y="125"/>
                    <a:pt x="43" y="104"/>
                  </a:cubicBezTo>
                  <a:cubicBezTo>
                    <a:pt x="46" y="102"/>
                    <a:pt x="48" y="100"/>
                    <a:pt x="50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4" y="105"/>
                    <a:pt x="80" y="112"/>
                    <a:pt x="88" y="113"/>
                  </a:cubicBezTo>
                  <a:lnTo>
                    <a:pt x="88" y="143"/>
                  </a:lnTo>
                  <a:close/>
                  <a:moveTo>
                    <a:pt x="88" y="72"/>
                  </a:moveTo>
                  <a:cubicBezTo>
                    <a:pt x="80" y="74"/>
                    <a:pt x="74" y="80"/>
                    <a:pt x="72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8" y="85"/>
                    <a:pt x="46" y="83"/>
                    <a:pt x="43" y="81"/>
                  </a:cubicBezTo>
                  <a:cubicBezTo>
                    <a:pt x="48" y="60"/>
                    <a:pt x="66" y="44"/>
                    <a:pt x="88" y="42"/>
                  </a:cubicBezTo>
                  <a:lnTo>
                    <a:pt x="88" y="72"/>
                  </a:lnTo>
                  <a:close/>
                  <a:moveTo>
                    <a:pt x="88" y="34"/>
                  </a:moveTo>
                  <a:cubicBezTo>
                    <a:pt x="62" y="36"/>
                    <a:pt x="40" y="55"/>
                    <a:pt x="35" y="80"/>
                  </a:cubicBezTo>
                  <a:cubicBezTo>
                    <a:pt x="31" y="81"/>
                    <a:pt x="27" y="84"/>
                    <a:pt x="26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1" y="45"/>
                    <a:pt x="45" y="11"/>
                    <a:pt x="88" y="8"/>
                  </a:cubicBezTo>
                  <a:lnTo>
                    <a:pt x="88" y="34"/>
                  </a:lnTo>
                  <a:close/>
                  <a:moveTo>
                    <a:pt x="97" y="8"/>
                  </a:moveTo>
                  <a:cubicBezTo>
                    <a:pt x="140" y="11"/>
                    <a:pt x="175" y="45"/>
                    <a:pt x="177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1" y="78"/>
                    <a:pt x="147" y="68"/>
                    <a:pt x="142" y="60"/>
                  </a:cubicBezTo>
                  <a:cubicBezTo>
                    <a:pt x="143" y="59"/>
                    <a:pt x="143" y="57"/>
                    <a:pt x="143" y="55"/>
                  </a:cubicBezTo>
                  <a:cubicBezTo>
                    <a:pt x="143" y="48"/>
                    <a:pt x="138" y="42"/>
                    <a:pt x="131" y="42"/>
                  </a:cubicBezTo>
                  <a:cubicBezTo>
                    <a:pt x="129" y="42"/>
                    <a:pt x="127" y="42"/>
                    <a:pt x="125" y="43"/>
                  </a:cubicBezTo>
                  <a:cubicBezTo>
                    <a:pt x="117" y="38"/>
                    <a:pt x="107" y="34"/>
                    <a:pt x="97" y="34"/>
                  </a:cubicBezTo>
                  <a:lnTo>
                    <a:pt x="97" y="8"/>
                  </a:lnTo>
                  <a:close/>
                  <a:moveTo>
                    <a:pt x="97" y="42"/>
                  </a:moveTo>
                  <a:cubicBezTo>
                    <a:pt x="105" y="43"/>
                    <a:pt x="112" y="45"/>
                    <a:pt x="119" y="49"/>
                  </a:cubicBezTo>
                  <a:cubicBezTo>
                    <a:pt x="118" y="51"/>
                    <a:pt x="118" y="53"/>
                    <a:pt x="118" y="55"/>
                  </a:cubicBezTo>
                  <a:cubicBezTo>
                    <a:pt x="118" y="62"/>
                    <a:pt x="124" y="67"/>
                    <a:pt x="131" y="67"/>
                  </a:cubicBezTo>
                  <a:cubicBezTo>
                    <a:pt x="132" y="67"/>
                    <a:pt x="134" y="67"/>
                    <a:pt x="136" y="66"/>
                  </a:cubicBezTo>
                  <a:cubicBezTo>
                    <a:pt x="140" y="73"/>
                    <a:pt x="142" y="80"/>
                    <a:pt x="143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2" y="80"/>
                    <a:pt x="105" y="74"/>
                    <a:pt x="97" y="72"/>
                  </a:cubicBezTo>
                  <a:lnTo>
                    <a:pt x="97" y="42"/>
                  </a:lnTo>
                  <a:close/>
                  <a:moveTo>
                    <a:pt x="97" y="113"/>
                  </a:moveTo>
                  <a:cubicBezTo>
                    <a:pt x="105" y="112"/>
                    <a:pt x="112" y="105"/>
                    <a:pt x="113" y="97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141" y="121"/>
                    <a:pt x="121" y="141"/>
                    <a:pt x="97" y="143"/>
                  </a:cubicBezTo>
                  <a:lnTo>
                    <a:pt x="97" y="113"/>
                  </a:lnTo>
                  <a:close/>
                  <a:moveTo>
                    <a:pt x="97" y="177"/>
                  </a:moveTo>
                  <a:cubicBezTo>
                    <a:pt x="97" y="151"/>
                    <a:pt x="97" y="151"/>
                    <a:pt x="97" y="151"/>
                  </a:cubicBezTo>
                  <a:cubicBezTo>
                    <a:pt x="126" y="149"/>
                    <a:pt x="149" y="126"/>
                    <a:pt x="151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5" y="140"/>
                    <a:pt x="140" y="175"/>
                    <a:pt x="97" y="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68"/>
          <p:cNvGrpSpPr/>
          <p:nvPr/>
        </p:nvGrpSpPr>
        <p:grpSpPr>
          <a:xfrm>
            <a:off x="1873951" y="1178405"/>
            <a:ext cx="1028678" cy="1028678"/>
            <a:chOff x="2498601" y="1571207"/>
            <a:chExt cx="1371571" cy="1371571"/>
          </a:xfrm>
        </p:grpSpPr>
        <p:grpSp>
          <p:nvGrpSpPr>
            <p:cNvPr id="678" name="Google Shape;678;p68"/>
            <p:cNvGrpSpPr/>
            <p:nvPr/>
          </p:nvGrpSpPr>
          <p:grpSpPr>
            <a:xfrm>
              <a:off x="2498601" y="1571207"/>
              <a:ext cx="1371571" cy="1371571"/>
              <a:chOff x="7349505" y="606851"/>
              <a:chExt cx="1211100" cy="1211100"/>
            </a:xfrm>
          </p:grpSpPr>
          <p:sp>
            <p:nvSpPr>
              <p:cNvPr id="679" name="Google Shape;679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1" name="Google Shape;681;p68"/>
            <p:cNvSpPr/>
            <p:nvPr/>
          </p:nvSpPr>
          <p:spPr>
            <a:xfrm>
              <a:off x="2979977" y="2087763"/>
              <a:ext cx="408846" cy="333850"/>
            </a:xfrm>
            <a:custGeom>
              <a:rect b="b" l="l" r="r" t="t"/>
              <a:pathLst>
                <a:path extrusionOk="0" h="152" w="186">
                  <a:moveTo>
                    <a:pt x="126" y="115"/>
                  </a:moveTo>
                  <a:cubicBezTo>
                    <a:pt x="126" y="115"/>
                    <a:pt x="111" y="111"/>
                    <a:pt x="111" y="95"/>
                  </a:cubicBezTo>
                  <a:cubicBezTo>
                    <a:pt x="111" y="81"/>
                    <a:pt x="117" y="76"/>
                    <a:pt x="120" y="73"/>
                  </a:cubicBezTo>
                  <a:cubicBezTo>
                    <a:pt x="120" y="73"/>
                    <a:pt x="125" y="69"/>
                    <a:pt x="122" y="55"/>
                  </a:cubicBezTo>
                  <a:cubicBezTo>
                    <a:pt x="127" y="47"/>
                    <a:pt x="129" y="35"/>
                    <a:pt x="122" y="19"/>
                  </a:cubicBezTo>
                  <a:cubicBezTo>
                    <a:pt x="118" y="10"/>
                    <a:pt x="115" y="5"/>
                    <a:pt x="110" y="3"/>
                  </a:cubicBezTo>
                  <a:cubicBezTo>
                    <a:pt x="106" y="0"/>
                    <a:pt x="102" y="0"/>
                    <a:pt x="98" y="0"/>
                  </a:cubicBezTo>
                  <a:cubicBezTo>
                    <a:pt x="90" y="0"/>
                    <a:pt x="83" y="2"/>
                    <a:pt x="80" y="4"/>
                  </a:cubicBezTo>
                  <a:cubicBezTo>
                    <a:pt x="72" y="8"/>
                    <a:pt x="66" y="12"/>
                    <a:pt x="61" y="25"/>
                  </a:cubicBezTo>
                  <a:cubicBezTo>
                    <a:pt x="56" y="36"/>
                    <a:pt x="62" y="48"/>
                    <a:pt x="64" y="54"/>
                  </a:cubicBezTo>
                  <a:cubicBezTo>
                    <a:pt x="61" y="68"/>
                    <a:pt x="66" y="73"/>
                    <a:pt x="66" y="73"/>
                  </a:cubicBezTo>
                  <a:cubicBezTo>
                    <a:pt x="68" y="76"/>
                    <a:pt x="74" y="81"/>
                    <a:pt x="74" y="95"/>
                  </a:cubicBezTo>
                  <a:cubicBezTo>
                    <a:pt x="74" y="111"/>
                    <a:pt x="59" y="115"/>
                    <a:pt x="59" y="115"/>
                  </a:cubicBezTo>
                  <a:cubicBezTo>
                    <a:pt x="50" y="118"/>
                    <a:pt x="29" y="125"/>
                    <a:pt x="29" y="147"/>
                  </a:cubicBezTo>
                  <a:cubicBezTo>
                    <a:pt x="29" y="147"/>
                    <a:pt x="29" y="152"/>
                    <a:pt x="34" y="152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6" y="152"/>
                    <a:pt x="156" y="147"/>
                    <a:pt x="156" y="147"/>
                  </a:cubicBezTo>
                  <a:cubicBezTo>
                    <a:pt x="156" y="125"/>
                    <a:pt x="136" y="118"/>
                    <a:pt x="126" y="115"/>
                  </a:cubicBezTo>
                  <a:close/>
                  <a:moveTo>
                    <a:pt x="38" y="143"/>
                  </a:moveTo>
                  <a:cubicBezTo>
                    <a:pt x="40" y="131"/>
                    <a:pt x="51" y="127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9" y="121"/>
                    <a:pt x="83" y="112"/>
                    <a:pt x="83" y="95"/>
                  </a:cubicBezTo>
                  <a:cubicBezTo>
                    <a:pt x="83" y="80"/>
                    <a:pt x="77" y="73"/>
                    <a:pt x="73" y="69"/>
                  </a:cubicBezTo>
                  <a:cubicBezTo>
                    <a:pt x="73" y="69"/>
                    <a:pt x="72" y="68"/>
                    <a:pt x="72" y="68"/>
                  </a:cubicBezTo>
                  <a:cubicBezTo>
                    <a:pt x="72" y="67"/>
                    <a:pt x="71" y="64"/>
                    <a:pt x="73" y="56"/>
                  </a:cubicBezTo>
                  <a:cubicBezTo>
                    <a:pt x="73" y="53"/>
                    <a:pt x="72" y="51"/>
                    <a:pt x="72" y="51"/>
                  </a:cubicBezTo>
                  <a:cubicBezTo>
                    <a:pt x="70" y="45"/>
                    <a:pt x="65" y="36"/>
                    <a:pt x="69" y="28"/>
                  </a:cubicBezTo>
                  <a:cubicBezTo>
                    <a:pt x="73" y="17"/>
                    <a:pt x="77" y="15"/>
                    <a:pt x="84" y="12"/>
                  </a:cubicBezTo>
                  <a:cubicBezTo>
                    <a:pt x="84" y="12"/>
                    <a:pt x="84" y="12"/>
                    <a:pt x="85" y="11"/>
                  </a:cubicBezTo>
                  <a:cubicBezTo>
                    <a:pt x="86" y="10"/>
                    <a:pt x="92" y="8"/>
                    <a:pt x="98" y="8"/>
                  </a:cubicBezTo>
                  <a:cubicBezTo>
                    <a:pt x="101" y="8"/>
                    <a:pt x="104" y="9"/>
                    <a:pt x="106" y="10"/>
                  </a:cubicBezTo>
                  <a:cubicBezTo>
                    <a:pt x="108" y="11"/>
                    <a:pt x="111" y="14"/>
                    <a:pt x="114" y="23"/>
                  </a:cubicBezTo>
                  <a:cubicBezTo>
                    <a:pt x="121" y="38"/>
                    <a:pt x="117" y="47"/>
                    <a:pt x="115" y="50"/>
                  </a:cubicBezTo>
                  <a:cubicBezTo>
                    <a:pt x="113" y="52"/>
                    <a:pt x="113" y="54"/>
                    <a:pt x="113" y="57"/>
                  </a:cubicBezTo>
                  <a:cubicBezTo>
                    <a:pt x="115" y="64"/>
                    <a:pt x="114" y="67"/>
                    <a:pt x="114" y="67"/>
                  </a:cubicBezTo>
                  <a:cubicBezTo>
                    <a:pt x="114" y="67"/>
                    <a:pt x="113" y="69"/>
                    <a:pt x="112" y="69"/>
                  </a:cubicBezTo>
                  <a:cubicBezTo>
                    <a:pt x="109" y="73"/>
                    <a:pt x="103" y="80"/>
                    <a:pt x="103" y="95"/>
                  </a:cubicBezTo>
                  <a:cubicBezTo>
                    <a:pt x="103" y="112"/>
                    <a:pt x="116" y="121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35" y="127"/>
                    <a:pt x="145" y="131"/>
                    <a:pt x="147" y="143"/>
                  </a:cubicBezTo>
                  <a:lnTo>
                    <a:pt x="38" y="143"/>
                  </a:lnTo>
                  <a:close/>
                  <a:moveTo>
                    <a:pt x="20" y="113"/>
                  </a:moveTo>
                  <a:cubicBezTo>
                    <a:pt x="26" y="112"/>
                    <a:pt x="36" y="105"/>
                    <a:pt x="36" y="91"/>
                  </a:cubicBezTo>
                  <a:cubicBezTo>
                    <a:pt x="36" y="78"/>
                    <a:pt x="32" y="72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8"/>
                  </a:cubicBezTo>
                  <a:cubicBezTo>
                    <a:pt x="29" y="68"/>
                    <a:pt x="28" y="66"/>
                    <a:pt x="29" y="61"/>
                  </a:cubicBezTo>
                  <a:cubicBezTo>
                    <a:pt x="30" y="59"/>
                    <a:pt x="29" y="57"/>
                    <a:pt x="29" y="55"/>
                  </a:cubicBezTo>
                  <a:cubicBezTo>
                    <a:pt x="27" y="52"/>
                    <a:pt x="24" y="45"/>
                    <a:pt x="26" y="39"/>
                  </a:cubicBezTo>
                  <a:cubicBezTo>
                    <a:pt x="30" y="30"/>
                    <a:pt x="31" y="30"/>
                    <a:pt x="35" y="28"/>
                  </a:cubicBezTo>
                  <a:cubicBezTo>
                    <a:pt x="36" y="28"/>
                    <a:pt x="36" y="27"/>
                    <a:pt x="37" y="27"/>
                  </a:cubicBezTo>
                  <a:cubicBezTo>
                    <a:pt x="38" y="27"/>
                    <a:pt x="42" y="25"/>
                    <a:pt x="46" y="25"/>
                  </a:cubicBezTo>
                  <a:cubicBezTo>
                    <a:pt x="48" y="25"/>
                    <a:pt x="50" y="25"/>
                    <a:pt x="52" y="26"/>
                  </a:cubicBezTo>
                  <a:cubicBezTo>
                    <a:pt x="52" y="25"/>
                    <a:pt x="52" y="23"/>
                    <a:pt x="53" y="22"/>
                  </a:cubicBezTo>
                  <a:cubicBezTo>
                    <a:pt x="53" y="20"/>
                    <a:pt x="54" y="19"/>
                    <a:pt x="55" y="18"/>
                  </a:cubicBezTo>
                  <a:cubicBezTo>
                    <a:pt x="52" y="17"/>
                    <a:pt x="49" y="17"/>
                    <a:pt x="46" y="17"/>
                  </a:cubicBezTo>
                  <a:cubicBezTo>
                    <a:pt x="40" y="17"/>
                    <a:pt x="34" y="19"/>
                    <a:pt x="32" y="20"/>
                  </a:cubicBezTo>
                  <a:cubicBezTo>
                    <a:pt x="25" y="23"/>
                    <a:pt x="22" y="26"/>
                    <a:pt x="18" y="36"/>
                  </a:cubicBezTo>
                  <a:cubicBezTo>
                    <a:pt x="15" y="45"/>
                    <a:pt x="19" y="54"/>
                    <a:pt x="21" y="59"/>
                  </a:cubicBezTo>
                  <a:cubicBezTo>
                    <a:pt x="18" y="70"/>
                    <a:pt x="22" y="74"/>
                    <a:pt x="22" y="74"/>
                  </a:cubicBezTo>
                  <a:cubicBezTo>
                    <a:pt x="24" y="76"/>
                    <a:pt x="27" y="80"/>
                    <a:pt x="27" y="91"/>
                  </a:cubicBezTo>
                  <a:cubicBezTo>
                    <a:pt x="27" y="103"/>
                    <a:pt x="18" y="105"/>
                    <a:pt x="18" y="105"/>
                  </a:cubicBezTo>
                  <a:cubicBezTo>
                    <a:pt x="10" y="108"/>
                    <a:pt x="0" y="114"/>
                    <a:pt x="0" y="130"/>
                  </a:cubicBezTo>
                  <a:cubicBezTo>
                    <a:pt x="0" y="130"/>
                    <a:pt x="0" y="135"/>
                    <a:pt x="4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4" y="132"/>
                    <a:pt x="25" y="129"/>
                    <a:pt x="27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0" y="118"/>
                    <a:pt x="15" y="115"/>
                    <a:pt x="20" y="113"/>
                  </a:cubicBezTo>
                  <a:close/>
                  <a:moveTo>
                    <a:pt x="168" y="105"/>
                  </a:moveTo>
                  <a:cubicBezTo>
                    <a:pt x="168" y="105"/>
                    <a:pt x="158" y="103"/>
                    <a:pt x="158" y="91"/>
                  </a:cubicBezTo>
                  <a:cubicBezTo>
                    <a:pt x="158" y="80"/>
                    <a:pt x="161" y="76"/>
                    <a:pt x="163" y="74"/>
                  </a:cubicBezTo>
                  <a:cubicBezTo>
                    <a:pt x="163" y="74"/>
                    <a:pt x="167" y="70"/>
                    <a:pt x="164" y="59"/>
                  </a:cubicBezTo>
                  <a:cubicBezTo>
                    <a:pt x="167" y="54"/>
                    <a:pt x="171" y="45"/>
                    <a:pt x="167" y="36"/>
                  </a:cubicBezTo>
                  <a:cubicBezTo>
                    <a:pt x="163" y="26"/>
                    <a:pt x="160" y="23"/>
                    <a:pt x="153" y="20"/>
                  </a:cubicBezTo>
                  <a:cubicBezTo>
                    <a:pt x="151" y="19"/>
                    <a:pt x="145" y="17"/>
                    <a:pt x="139" y="17"/>
                  </a:cubicBezTo>
                  <a:cubicBezTo>
                    <a:pt x="136" y="17"/>
                    <a:pt x="133" y="17"/>
                    <a:pt x="131" y="18"/>
                  </a:cubicBezTo>
                  <a:cubicBezTo>
                    <a:pt x="132" y="21"/>
                    <a:pt x="133" y="24"/>
                    <a:pt x="133" y="26"/>
                  </a:cubicBezTo>
                  <a:cubicBezTo>
                    <a:pt x="133" y="26"/>
                    <a:pt x="134" y="26"/>
                    <a:pt x="134" y="26"/>
                  </a:cubicBezTo>
                  <a:cubicBezTo>
                    <a:pt x="135" y="25"/>
                    <a:pt x="137" y="25"/>
                    <a:pt x="139" y="25"/>
                  </a:cubicBezTo>
                  <a:cubicBezTo>
                    <a:pt x="144" y="25"/>
                    <a:pt x="148" y="27"/>
                    <a:pt x="149" y="27"/>
                  </a:cubicBezTo>
                  <a:cubicBezTo>
                    <a:pt x="149" y="27"/>
                    <a:pt x="150" y="28"/>
                    <a:pt x="150" y="28"/>
                  </a:cubicBezTo>
                  <a:cubicBezTo>
                    <a:pt x="154" y="30"/>
                    <a:pt x="156" y="30"/>
                    <a:pt x="159" y="39"/>
                  </a:cubicBezTo>
                  <a:cubicBezTo>
                    <a:pt x="162" y="45"/>
                    <a:pt x="159" y="52"/>
                    <a:pt x="157" y="55"/>
                  </a:cubicBezTo>
                  <a:cubicBezTo>
                    <a:pt x="156" y="57"/>
                    <a:pt x="156" y="59"/>
                    <a:pt x="156" y="61"/>
                  </a:cubicBezTo>
                  <a:cubicBezTo>
                    <a:pt x="157" y="66"/>
                    <a:pt x="157" y="68"/>
                    <a:pt x="157" y="68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4" y="72"/>
                    <a:pt x="150" y="78"/>
                    <a:pt x="150" y="91"/>
                  </a:cubicBezTo>
                  <a:cubicBezTo>
                    <a:pt x="150" y="105"/>
                    <a:pt x="160" y="112"/>
                    <a:pt x="165" y="113"/>
                  </a:cubicBezTo>
                  <a:cubicBezTo>
                    <a:pt x="171" y="115"/>
                    <a:pt x="176" y="118"/>
                    <a:pt x="177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0" y="129"/>
                    <a:pt x="162" y="132"/>
                    <a:pt x="163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6" y="135"/>
                    <a:pt x="186" y="130"/>
                    <a:pt x="186" y="130"/>
                  </a:cubicBezTo>
                  <a:cubicBezTo>
                    <a:pt x="186" y="114"/>
                    <a:pt x="175" y="108"/>
                    <a:pt x="168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68"/>
          <p:cNvGrpSpPr/>
          <p:nvPr/>
        </p:nvGrpSpPr>
        <p:grpSpPr>
          <a:xfrm>
            <a:off x="3334233" y="1178405"/>
            <a:ext cx="1028678" cy="1028679"/>
            <a:chOff x="4445644" y="1571206"/>
            <a:chExt cx="1371571" cy="1371572"/>
          </a:xfrm>
        </p:grpSpPr>
        <p:grpSp>
          <p:nvGrpSpPr>
            <p:cNvPr id="683" name="Google Shape;683;p68"/>
            <p:cNvGrpSpPr/>
            <p:nvPr/>
          </p:nvGrpSpPr>
          <p:grpSpPr>
            <a:xfrm>
              <a:off x="4445644" y="1571206"/>
              <a:ext cx="1371571" cy="1371572"/>
              <a:chOff x="7349505" y="606851"/>
              <a:chExt cx="1211100" cy="1211101"/>
            </a:xfrm>
          </p:grpSpPr>
          <p:sp>
            <p:nvSpPr>
              <p:cNvPr id="684" name="Google Shape;684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68"/>
              <p:cNvSpPr/>
              <p:nvPr/>
            </p:nvSpPr>
            <p:spPr>
              <a:xfrm>
                <a:off x="7349505" y="606852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6" name="Google Shape;686;p68"/>
            <p:cNvSpPr/>
            <p:nvPr/>
          </p:nvSpPr>
          <p:spPr>
            <a:xfrm>
              <a:off x="4984894" y="2074688"/>
              <a:ext cx="293097" cy="360000"/>
            </a:xfrm>
            <a:custGeom>
              <a:rect b="b" l="l" r="r" t="t"/>
              <a:pathLst>
                <a:path extrusionOk="0" h="186" w="152">
                  <a:moveTo>
                    <a:pt x="25" y="76"/>
                  </a:moveTo>
                  <a:cubicBezTo>
                    <a:pt x="76" y="76"/>
                    <a:pt x="76" y="76"/>
                    <a:pt x="76" y="76"/>
                  </a:cubicBezTo>
                  <a:cubicBezTo>
                    <a:pt x="78" y="76"/>
                    <a:pt x="80" y="74"/>
                    <a:pt x="80" y="72"/>
                  </a:cubicBezTo>
                  <a:cubicBezTo>
                    <a:pt x="80" y="69"/>
                    <a:pt x="78" y="67"/>
                    <a:pt x="7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3" y="67"/>
                    <a:pt x="21" y="69"/>
                    <a:pt x="21" y="72"/>
                  </a:cubicBezTo>
                  <a:cubicBezTo>
                    <a:pt x="21" y="74"/>
                    <a:pt x="23" y="76"/>
                    <a:pt x="25" y="76"/>
                  </a:cubicBezTo>
                  <a:close/>
                  <a:moveTo>
                    <a:pt x="143" y="17"/>
                  </a:moveTo>
                  <a:cubicBezTo>
                    <a:pt x="122" y="17"/>
                    <a:pt x="122" y="17"/>
                    <a:pt x="122" y="17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2"/>
                    <a:pt x="120" y="0"/>
                    <a:pt x="118" y="0"/>
                  </a:cubicBezTo>
                  <a:cubicBezTo>
                    <a:pt x="116" y="0"/>
                    <a:pt x="114" y="2"/>
                    <a:pt x="114" y="4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2"/>
                    <a:pt x="103" y="0"/>
                    <a:pt x="101" y="0"/>
                  </a:cubicBezTo>
                  <a:cubicBezTo>
                    <a:pt x="99" y="0"/>
                    <a:pt x="97" y="2"/>
                    <a:pt x="97" y="4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7" y="0"/>
                    <a:pt x="84" y="0"/>
                  </a:cubicBezTo>
                  <a:cubicBezTo>
                    <a:pt x="82" y="0"/>
                    <a:pt x="80" y="2"/>
                    <a:pt x="80" y="4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0"/>
                    <a:pt x="67" y="0"/>
                  </a:cubicBezTo>
                  <a:cubicBezTo>
                    <a:pt x="65" y="0"/>
                    <a:pt x="63" y="2"/>
                    <a:pt x="63" y="4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48" y="0"/>
                    <a:pt x="46" y="2"/>
                    <a:pt x="46" y="4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ubicBezTo>
                    <a:pt x="31" y="0"/>
                    <a:pt x="29" y="2"/>
                    <a:pt x="29" y="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8" y="186"/>
                    <a:pt x="152" y="182"/>
                    <a:pt x="152" y="177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1"/>
                    <a:pt x="148" y="17"/>
                    <a:pt x="143" y="17"/>
                  </a:cubicBezTo>
                  <a:close/>
                  <a:moveTo>
                    <a:pt x="8" y="177"/>
                  </a:moveTo>
                  <a:cubicBezTo>
                    <a:pt x="8" y="152"/>
                    <a:pt x="8" y="152"/>
                    <a:pt x="8" y="152"/>
                  </a:cubicBezTo>
                  <a:cubicBezTo>
                    <a:pt x="34" y="177"/>
                    <a:pt x="34" y="177"/>
                    <a:pt x="34" y="177"/>
                  </a:cubicBezTo>
                  <a:lnTo>
                    <a:pt x="8" y="177"/>
                  </a:lnTo>
                  <a:close/>
                  <a:moveTo>
                    <a:pt x="143" y="177"/>
                  </a:moveTo>
                  <a:cubicBezTo>
                    <a:pt x="46" y="177"/>
                    <a:pt x="46" y="177"/>
                    <a:pt x="46" y="177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40"/>
                    <a:pt x="31" y="42"/>
                    <a:pt x="34" y="42"/>
                  </a:cubicBezTo>
                  <a:cubicBezTo>
                    <a:pt x="36" y="42"/>
                    <a:pt x="38" y="40"/>
                    <a:pt x="38" y="38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0"/>
                    <a:pt x="48" y="42"/>
                    <a:pt x="50" y="42"/>
                  </a:cubicBezTo>
                  <a:cubicBezTo>
                    <a:pt x="53" y="42"/>
                    <a:pt x="55" y="40"/>
                    <a:pt x="55" y="38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40"/>
                    <a:pt x="65" y="42"/>
                    <a:pt x="67" y="42"/>
                  </a:cubicBezTo>
                  <a:cubicBezTo>
                    <a:pt x="70" y="42"/>
                    <a:pt x="72" y="40"/>
                    <a:pt x="72" y="38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40"/>
                    <a:pt x="82" y="42"/>
                    <a:pt x="84" y="42"/>
                  </a:cubicBezTo>
                  <a:cubicBezTo>
                    <a:pt x="87" y="42"/>
                    <a:pt x="88" y="40"/>
                    <a:pt x="88" y="38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40"/>
                    <a:pt x="99" y="42"/>
                    <a:pt x="101" y="42"/>
                  </a:cubicBezTo>
                  <a:cubicBezTo>
                    <a:pt x="103" y="42"/>
                    <a:pt x="105" y="40"/>
                    <a:pt x="105" y="38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40"/>
                    <a:pt x="116" y="42"/>
                    <a:pt x="118" y="42"/>
                  </a:cubicBezTo>
                  <a:cubicBezTo>
                    <a:pt x="120" y="42"/>
                    <a:pt x="122" y="40"/>
                    <a:pt x="122" y="38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43" y="25"/>
                    <a:pt x="143" y="25"/>
                    <a:pt x="143" y="25"/>
                  </a:cubicBezTo>
                  <a:lnTo>
                    <a:pt x="143" y="177"/>
                  </a:lnTo>
                  <a:close/>
                  <a:moveTo>
                    <a:pt x="21" y="97"/>
                  </a:moveTo>
                  <a:cubicBezTo>
                    <a:pt x="21" y="99"/>
                    <a:pt x="23" y="101"/>
                    <a:pt x="25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9" y="101"/>
                    <a:pt x="131" y="99"/>
                    <a:pt x="131" y="97"/>
                  </a:cubicBezTo>
                  <a:cubicBezTo>
                    <a:pt x="131" y="95"/>
                    <a:pt x="129" y="93"/>
                    <a:pt x="126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3" y="93"/>
                    <a:pt x="21" y="95"/>
                    <a:pt x="21" y="97"/>
                  </a:cubicBezTo>
                  <a:close/>
                  <a:moveTo>
                    <a:pt x="101" y="118"/>
                  </a:moveTo>
                  <a:cubicBezTo>
                    <a:pt x="25" y="118"/>
                    <a:pt x="25" y="118"/>
                    <a:pt x="25" y="118"/>
                  </a:cubicBezTo>
                  <a:cubicBezTo>
                    <a:pt x="23" y="118"/>
                    <a:pt x="21" y="120"/>
                    <a:pt x="21" y="122"/>
                  </a:cubicBezTo>
                  <a:cubicBezTo>
                    <a:pt x="21" y="125"/>
                    <a:pt x="23" y="126"/>
                    <a:pt x="25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3" y="126"/>
                    <a:pt x="105" y="125"/>
                    <a:pt x="105" y="122"/>
                  </a:cubicBezTo>
                  <a:cubicBezTo>
                    <a:pt x="105" y="120"/>
                    <a:pt x="103" y="118"/>
                    <a:pt x="101" y="1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68"/>
          <p:cNvGrpSpPr/>
          <p:nvPr/>
        </p:nvGrpSpPr>
        <p:grpSpPr>
          <a:xfrm>
            <a:off x="4799079" y="1178405"/>
            <a:ext cx="1028678" cy="1028678"/>
            <a:chOff x="6398772" y="1571207"/>
            <a:chExt cx="1371571" cy="1371571"/>
          </a:xfrm>
        </p:grpSpPr>
        <p:grpSp>
          <p:nvGrpSpPr>
            <p:cNvPr id="688" name="Google Shape;688;p68"/>
            <p:cNvGrpSpPr/>
            <p:nvPr/>
          </p:nvGrpSpPr>
          <p:grpSpPr>
            <a:xfrm>
              <a:off x="6398772" y="1571207"/>
              <a:ext cx="1371571" cy="1371571"/>
              <a:chOff x="7349505" y="606851"/>
              <a:chExt cx="1211100" cy="1211100"/>
            </a:xfrm>
          </p:grpSpPr>
          <p:sp>
            <p:nvSpPr>
              <p:cNvPr id="689" name="Google Shape;689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1" name="Google Shape;691;p68"/>
            <p:cNvSpPr/>
            <p:nvPr/>
          </p:nvSpPr>
          <p:spPr>
            <a:xfrm>
              <a:off x="6910899" y="2084404"/>
              <a:ext cx="335174" cy="336165"/>
            </a:xfrm>
            <a:custGeom>
              <a:rect b="b" l="l" r="r" t="t"/>
              <a:pathLst>
                <a:path extrusionOk="0" h="186" w="186">
                  <a:moveTo>
                    <a:pt x="46" y="139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83" y="32"/>
                    <a:pt x="186" y="27"/>
                    <a:pt x="186" y="21"/>
                  </a:cubicBezTo>
                  <a:cubicBezTo>
                    <a:pt x="186" y="10"/>
                    <a:pt x="176" y="0"/>
                    <a:pt x="165" y="0"/>
                  </a:cubicBezTo>
                  <a:cubicBezTo>
                    <a:pt x="159" y="0"/>
                    <a:pt x="153" y="3"/>
                    <a:pt x="150" y="6"/>
                  </a:cubicBezTo>
                  <a:cubicBezTo>
                    <a:pt x="53" y="103"/>
                    <a:pt x="53" y="103"/>
                    <a:pt x="53" y="103"/>
                  </a:cubicBezTo>
                  <a:lnTo>
                    <a:pt x="46" y="139"/>
                  </a:lnTo>
                  <a:close/>
                  <a:moveTo>
                    <a:pt x="156" y="12"/>
                  </a:moveTo>
                  <a:cubicBezTo>
                    <a:pt x="158" y="10"/>
                    <a:pt x="161" y="9"/>
                    <a:pt x="165" y="9"/>
                  </a:cubicBezTo>
                  <a:cubicBezTo>
                    <a:pt x="172" y="9"/>
                    <a:pt x="177" y="14"/>
                    <a:pt x="177" y="21"/>
                  </a:cubicBezTo>
                  <a:cubicBezTo>
                    <a:pt x="177" y="25"/>
                    <a:pt x="176" y="28"/>
                    <a:pt x="174" y="30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50" y="18"/>
                    <a:pt x="150" y="18"/>
                    <a:pt x="150" y="18"/>
                  </a:cubicBezTo>
                  <a:lnTo>
                    <a:pt x="156" y="12"/>
                  </a:lnTo>
                  <a:close/>
                  <a:moveTo>
                    <a:pt x="144" y="24"/>
                  </a:moveTo>
                  <a:cubicBezTo>
                    <a:pt x="162" y="42"/>
                    <a:pt x="162" y="42"/>
                    <a:pt x="162" y="42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67" y="102"/>
                    <a:pt x="67" y="102"/>
                    <a:pt x="67" y="102"/>
                  </a:cubicBezTo>
                  <a:lnTo>
                    <a:pt x="144" y="24"/>
                  </a:lnTo>
                  <a:close/>
                  <a:moveTo>
                    <a:pt x="60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57" y="129"/>
                    <a:pt x="57" y="129"/>
                    <a:pt x="57" y="129"/>
                  </a:cubicBezTo>
                  <a:lnTo>
                    <a:pt x="60" y="110"/>
                  </a:lnTo>
                  <a:close/>
                  <a:moveTo>
                    <a:pt x="181" y="64"/>
                  </a:moveTo>
                  <a:cubicBezTo>
                    <a:pt x="179" y="64"/>
                    <a:pt x="177" y="65"/>
                    <a:pt x="177" y="68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70"/>
                    <a:pt x="170" y="177"/>
                    <a:pt x="160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9"/>
                    <a:pt x="25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0" y="9"/>
                    <a:pt x="122" y="7"/>
                    <a:pt x="122" y="4"/>
                  </a:cubicBezTo>
                  <a:cubicBezTo>
                    <a:pt x="122" y="2"/>
                    <a:pt x="120" y="0"/>
                    <a:pt x="1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5"/>
                    <a:pt x="11" y="186"/>
                    <a:pt x="25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74" y="186"/>
                    <a:pt x="186" y="175"/>
                    <a:pt x="186" y="161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5"/>
                    <a:pt x="184" y="64"/>
                    <a:pt x="181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68"/>
          <p:cNvGrpSpPr/>
          <p:nvPr/>
        </p:nvGrpSpPr>
        <p:grpSpPr>
          <a:xfrm>
            <a:off x="7715081" y="1178405"/>
            <a:ext cx="1028678" cy="1028678"/>
            <a:chOff x="10286775" y="1571207"/>
            <a:chExt cx="1371571" cy="1371571"/>
          </a:xfrm>
        </p:grpSpPr>
        <p:grpSp>
          <p:nvGrpSpPr>
            <p:cNvPr id="693" name="Google Shape;693;p68"/>
            <p:cNvGrpSpPr/>
            <p:nvPr/>
          </p:nvGrpSpPr>
          <p:grpSpPr>
            <a:xfrm>
              <a:off x="10286775" y="1571207"/>
              <a:ext cx="1371571" cy="1371571"/>
              <a:chOff x="7349505" y="606851"/>
              <a:chExt cx="1211100" cy="1211100"/>
            </a:xfrm>
          </p:grpSpPr>
          <p:sp>
            <p:nvSpPr>
              <p:cNvPr id="694" name="Google Shape;694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6" name="Google Shape;696;p68"/>
            <p:cNvSpPr/>
            <p:nvPr/>
          </p:nvSpPr>
          <p:spPr>
            <a:xfrm>
              <a:off x="10839301" y="2084404"/>
              <a:ext cx="266546" cy="324282"/>
            </a:xfrm>
            <a:custGeom>
              <a:rect b="b" l="l" r="r" t="t"/>
              <a:pathLst>
                <a:path extrusionOk="0" h="185" w="152">
                  <a:moveTo>
                    <a:pt x="88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35" y="139"/>
                    <a:pt x="33" y="141"/>
                    <a:pt x="33" y="143"/>
                  </a:cubicBezTo>
                  <a:cubicBezTo>
                    <a:pt x="33" y="145"/>
                    <a:pt x="35" y="147"/>
                    <a:pt x="38" y="147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7"/>
                    <a:pt x="92" y="145"/>
                    <a:pt x="92" y="143"/>
                  </a:cubicBezTo>
                  <a:cubicBezTo>
                    <a:pt x="92" y="141"/>
                    <a:pt x="91" y="139"/>
                    <a:pt x="88" y="139"/>
                  </a:cubicBezTo>
                  <a:close/>
                  <a:moveTo>
                    <a:pt x="38" y="46"/>
                  </a:moveTo>
                  <a:cubicBezTo>
                    <a:pt x="59" y="46"/>
                    <a:pt x="59" y="46"/>
                    <a:pt x="59" y="46"/>
                  </a:cubicBezTo>
                  <a:cubicBezTo>
                    <a:pt x="61" y="46"/>
                    <a:pt x="63" y="44"/>
                    <a:pt x="63" y="42"/>
                  </a:cubicBezTo>
                  <a:cubicBezTo>
                    <a:pt x="63" y="39"/>
                    <a:pt x="61" y="37"/>
                    <a:pt x="59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9"/>
                    <a:pt x="33" y="42"/>
                  </a:cubicBezTo>
                  <a:cubicBezTo>
                    <a:pt x="33" y="44"/>
                    <a:pt x="35" y="46"/>
                    <a:pt x="38" y="46"/>
                  </a:cubicBezTo>
                  <a:close/>
                  <a:moveTo>
                    <a:pt x="114" y="105"/>
                  </a:moveTo>
                  <a:cubicBezTo>
                    <a:pt x="38" y="105"/>
                    <a:pt x="38" y="105"/>
                    <a:pt x="38" y="105"/>
                  </a:cubicBezTo>
                  <a:cubicBezTo>
                    <a:pt x="35" y="105"/>
                    <a:pt x="33" y="107"/>
                    <a:pt x="33" y="109"/>
                  </a:cubicBezTo>
                  <a:cubicBezTo>
                    <a:pt x="33" y="112"/>
                    <a:pt x="35" y="113"/>
                    <a:pt x="38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6" y="113"/>
                    <a:pt x="118" y="112"/>
                    <a:pt x="118" y="109"/>
                  </a:cubicBezTo>
                  <a:cubicBezTo>
                    <a:pt x="118" y="107"/>
                    <a:pt x="116" y="105"/>
                    <a:pt x="114" y="105"/>
                  </a:cubicBezTo>
                  <a:close/>
                  <a:moveTo>
                    <a:pt x="10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44" y="185"/>
                    <a:pt x="152" y="178"/>
                    <a:pt x="152" y="168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09" y="0"/>
                  </a:lnTo>
                  <a:close/>
                  <a:moveTo>
                    <a:pt x="143" y="168"/>
                  </a:moveTo>
                  <a:cubicBezTo>
                    <a:pt x="143" y="173"/>
                    <a:pt x="139" y="177"/>
                    <a:pt x="135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5"/>
                    <a:pt x="96" y="59"/>
                    <a:pt x="101" y="59"/>
                  </a:cubicBezTo>
                  <a:cubicBezTo>
                    <a:pt x="143" y="59"/>
                    <a:pt x="143" y="59"/>
                    <a:pt x="143" y="59"/>
                  </a:cubicBezTo>
                  <a:lnTo>
                    <a:pt x="143" y="168"/>
                  </a:lnTo>
                  <a:close/>
                  <a:moveTo>
                    <a:pt x="101" y="50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43" y="50"/>
                    <a:pt x="143" y="50"/>
                    <a:pt x="143" y="50"/>
                  </a:cubicBezTo>
                  <a:lnTo>
                    <a:pt x="101" y="50"/>
                  </a:lnTo>
                  <a:close/>
                  <a:moveTo>
                    <a:pt x="33" y="75"/>
                  </a:moveTo>
                  <a:cubicBezTo>
                    <a:pt x="33" y="78"/>
                    <a:pt x="35" y="80"/>
                    <a:pt x="38" y="80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6" y="80"/>
                    <a:pt x="118" y="78"/>
                    <a:pt x="118" y="75"/>
                  </a:cubicBezTo>
                  <a:cubicBezTo>
                    <a:pt x="118" y="73"/>
                    <a:pt x="116" y="71"/>
                    <a:pt x="114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5" y="71"/>
                    <a:pt x="33" y="73"/>
                    <a:pt x="33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68"/>
          <p:cNvGrpSpPr/>
          <p:nvPr/>
        </p:nvGrpSpPr>
        <p:grpSpPr>
          <a:xfrm>
            <a:off x="6259533" y="1178405"/>
            <a:ext cx="1028678" cy="1028678"/>
            <a:chOff x="8346044" y="1571207"/>
            <a:chExt cx="1371571" cy="1371571"/>
          </a:xfrm>
        </p:grpSpPr>
        <p:grpSp>
          <p:nvGrpSpPr>
            <p:cNvPr id="698" name="Google Shape;698;p68"/>
            <p:cNvGrpSpPr/>
            <p:nvPr/>
          </p:nvGrpSpPr>
          <p:grpSpPr>
            <a:xfrm>
              <a:off x="8346044" y="1571207"/>
              <a:ext cx="1371571" cy="1371571"/>
              <a:chOff x="7349505" y="606851"/>
              <a:chExt cx="1211100" cy="1211100"/>
            </a:xfrm>
          </p:grpSpPr>
          <p:sp>
            <p:nvSpPr>
              <p:cNvPr id="699" name="Google Shape;699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68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1" name="Google Shape;701;p68"/>
            <p:cNvSpPr/>
            <p:nvPr/>
          </p:nvSpPr>
          <p:spPr>
            <a:xfrm>
              <a:off x="8855002" y="2097554"/>
              <a:ext cx="341055" cy="311705"/>
            </a:xfrm>
            <a:custGeom>
              <a:rect b="b" l="l" r="r" t="t"/>
              <a:pathLst>
                <a:path extrusionOk="0" h="169" w="185">
                  <a:moveTo>
                    <a:pt x="155" y="124"/>
                  </a:moveTo>
                  <a:cubicBezTo>
                    <a:pt x="155" y="124"/>
                    <a:pt x="139" y="120"/>
                    <a:pt x="139" y="104"/>
                  </a:cubicBezTo>
                  <a:cubicBezTo>
                    <a:pt x="139" y="90"/>
                    <a:pt x="146" y="85"/>
                    <a:pt x="149" y="82"/>
                  </a:cubicBezTo>
                  <a:cubicBezTo>
                    <a:pt x="149" y="82"/>
                    <a:pt x="154" y="78"/>
                    <a:pt x="151" y="64"/>
                  </a:cubicBezTo>
                  <a:cubicBezTo>
                    <a:pt x="156" y="56"/>
                    <a:pt x="158" y="43"/>
                    <a:pt x="151" y="28"/>
                  </a:cubicBezTo>
                  <a:cubicBezTo>
                    <a:pt x="148" y="19"/>
                    <a:pt x="143" y="14"/>
                    <a:pt x="138" y="12"/>
                  </a:cubicBezTo>
                  <a:cubicBezTo>
                    <a:pt x="134" y="9"/>
                    <a:pt x="129" y="9"/>
                    <a:pt x="125" y="9"/>
                  </a:cubicBezTo>
                  <a:cubicBezTo>
                    <a:pt x="119" y="9"/>
                    <a:pt x="113" y="10"/>
                    <a:pt x="109" y="12"/>
                  </a:cubicBezTo>
                  <a:cubicBezTo>
                    <a:pt x="110" y="14"/>
                    <a:pt x="111" y="16"/>
                    <a:pt x="112" y="19"/>
                  </a:cubicBezTo>
                  <a:cubicBezTo>
                    <a:pt x="112" y="19"/>
                    <a:pt x="113" y="19"/>
                    <a:pt x="113" y="20"/>
                  </a:cubicBezTo>
                  <a:cubicBezTo>
                    <a:pt x="115" y="19"/>
                    <a:pt x="120" y="17"/>
                    <a:pt x="125" y="17"/>
                  </a:cubicBezTo>
                  <a:cubicBezTo>
                    <a:pt x="128" y="17"/>
                    <a:pt x="131" y="18"/>
                    <a:pt x="134" y="19"/>
                  </a:cubicBezTo>
                  <a:cubicBezTo>
                    <a:pt x="136" y="20"/>
                    <a:pt x="140" y="23"/>
                    <a:pt x="144" y="32"/>
                  </a:cubicBezTo>
                  <a:cubicBezTo>
                    <a:pt x="149" y="44"/>
                    <a:pt x="147" y="54"/>
                    <a:pt x="144" y="59"/>
                  </a:cubicBezTo>
                  <a:cubicBezTo>
                    <a:pt x="142" y="61"/>
                    <a:pt x="142" y="63"/>
                    <a:pt x="142" y="66"/>
                  </a:cubicBezTo>
                  <a:cubicBezTo>
                    <a:pt x="144" y="73"/>
                    <a:pt x="143" y="76"/>
                    <a:pt x="143" y="76"/>
                  </a:cubicBezTo>
                  <a:cubicBezTo>
                    <a:pt x="142" y="76"/>
                    <a:pt x="142" y="77"/>
                    <a:pt x="142" y="77"/>
                  </a:cubicBezTo>
                  <a:cubicBezTo>
                    <a:pt x="142" y="77"/>
                    <a:pt x="141" y="78"/>
                    <a:pt x="141" y="78"/>
                  </a:cubicBezTo>
                  <a:cubicBezTo>
                    <a:pt x="137" y="82"/>
                    <a:pt x="130" y="89"/>
                    <a:pt x="130" y="104"/>
                  </a:cubicBezTo>
                  <a:cubicBezTo>
                    <a:pt x="130" y="122"/>
                    <a:pt x="144" y="130"/>
                    <a:pt x="152" y="132"/>
                  </a:cubicBezTo>
                  <a:cubicBezTo>
                    <a:pt x="163" y="135"/>
                    <a:pt x="174" y="140"/>
                    <a:pt x="176" y="152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50" y="155"/>
                    <a:pt x="151" y="158"/>
                    <a:pt x="151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5" y="161"/>
                    <a:pt x="185" y="157"/>
                    <a:pt x="185" y="157"/>
                  </a:cubicBezTo>
                  <a:cubicBezTo>
                    <a:pt x="185" y="134"/>
                    <a:pt x="164" y="127"/>
                    <a:pt x="155" y="124"/>
                  </a:cubicBezTo>
                  <a:close/>
                  <a:moveTo>
                    <a:pt x="109" y="128"/>
                  </a:moveTo>
                  <a:cubicBezTo>
                    <a:pt x="109" y="128"/>
                    <a:pt x="92" y="124"/>
                    <a:pt x="92" y="106"/>
                  </a:cubicBezTo>
                  <a:cubicBezTo>
                    <a:pt x="92" y="91"/>
                    <a:pt x="99" y="85"/>
                    <a:pt x="102" y="82"/>
                  </a:cubicBezTo>
                  <a:cubicBezTo>
                    <a:pt x="102" y="82"/>
                    <a:pt x="108" y="77"/>
                    <a:pt x="104" y="61"/>
                  </a:cubicBezTo>
                  <a:cubicBezTo>
                    <a:pt x="110" y="53"/>
                    <a:pt x="111" y="38"/>
                    <a:pt x="105" y="22"/>
                  </a:cubicBezTo>
                  <a:cubicBezTo>
                    <a:pt x="100" y="12"/>
                    <a:pt x="96" y="7"/>
                    <a:pt x="91" y="3"/>
                  </a:cubicBezTo>
                  <a:cubicBezTo>
                    <a:pt x="87" y="1"/>
                    <a:pt x="82" y="0"/>
                    <a:pt x="77" y="0"/>
                  </a:cubicBezTo>
                  <a:cubicBezTo>
                    <a:pt x="69" y="0"/>
                    <a:pt x="60" y="3"/>
                    <a:pt x="57" y="5"/>
                  </a:cubicBezTo>
                  <a:cubicBezTo>
                    <a:pt x="47" y="10"/>
                    <a:pt x="41" y="13"/>
                    <a:pt x="35" y="28"/>
                  </a:cubicBezTo>
                  <a:cubicBezTo>
                    <a:pt x="30" y="40"/>
                    <a:pt x="36" y="54"/>
                    <a:pt x="39" y="61"/>
                  </a:cubicBezTo>
                  <a:cubicBezTo>
                    <a:pt x="35" y="76"/>
                    <a:pt x="41" y="82"/>
                    <a:pt x="41" y="82"/>
                  </a:cubicBezTo>
                  <a:cubicBezTo>
                    <a:pt x="43" y="85"/>
                    <a:pt x="50" y="91"/>
                    <a:pt x="50" y="106"/>
                  </a:cubicBezTo>
                  <a:cubicBezTo>
                    <a:pt x="50" y="124"/>
                    <a:pt x="33" y="128"/>
                    <a:pt x="33" y="128"/>
                  </a:cubicBezTo>
                  <a:cubicBezTo>
                    <a:pt x="22" y="132"/>
                    <a:pt x="0" y="140"/>
                    <a:pt x="0" y="165"/>
                  </a:cubicBezTo>
                  <a:cubicBezTo>
                    <a:pt x="0" y="165"/>
                    <a:pt x="0" y="169"/>
                    <a:pt x="4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3" y="169"/>
                    <a:pt x="143" y="165"/>
                    <a:pt x="143" y="165"/>
                  </a:cubicBezTo>
                  <a:cubicBezTo>
                    <a:pt x="143" y="140"/>
                    <a:pt x="120" y="132"/>
                    <a:pt x="109" y="128"/>
                  </a:cubicBezTo>
                  <a:close/>
                  <a:moveTo>
                    <a:pt x="8" y="161"/>
                  </a:moveTo>
                  <a:cubicBezTo>
                    <a:pt x="10" y="146"/>
                    <a:pt x="23" y="140"/>
                    <a:pt x="36" y="136"/>
                  </a:cubicBezTo>
                  <a:cubicBezTo>
                    <a:pt x="44" y="134"/>
                    <a:pt x="59" y="125"/>
                    <a:pt x="59" y="106"/>
                  </a:cubicBezTo>
                  <a:cubicBezTo>
                    <a:pt x="59" y="90"/>
                    <a:pt x="52" y="82"/>
                    <a:pt x="49" y="78"/>
                  </a:cubicBezTo>
                  <a:cubicBezTo>
                    <a:pt x="48" y="78"/>
                    <a:pt x="48" y="77"/>
                    <a:pt x="47" y="77"/>
                  </a:cubicBezTo>
                  <a:cubicBezTo>
                    <a:pt x="47" y="77"/>
                    <a:pt x="47" y="76"/>
                    <a:pt x="47" y="76"/>
                  </a:cubicBezTo>
                  <a:cubicBezTo>
                    <a:pt x="47" y="76"/>
                    <a:pt x="45" y="72"/>
                    <a:pt x="47" y="63"/>
                  </a:cubicBezTo>
                  <a:cubicBezTo>
                    <a:pt x="48" y="61"/>
                    <a:pt x="48" y="59"/>
                    <a:pt x="47" y="57"/>
                  </a:cubicBezTo>
                  <a:cubicBezTo>
                    <a:pt x="45" y="53"/>
                    <a:pt x="39" y="40"/>
                    <a:pt x="43" y="31"/>
                  </a:cubicBezTo>
                  <a:cubicBezTo>
                    <a:pt x="48" y="19"/>
                    <a:pt x="52" y="17"/>
                    <a:pt x="60" y="13"/>
                  </a:cubicBezTo>
                  <a:cubicBezTo>
                    <a:pt x="61" y="13"/>
                    <a:pt x="61" y="13"/>
                    <a:pt x="62" y="12"/>
                  </a:cubicBezTo>
                  <a:cubicBezTo>
                    <a:pt x="64" y="11"/>
                    <a:pt x="70" y="9"/>
                    <a:pt x="77" y="9"/>
                  </a:cubicBezTo>
                  <a:cubicBezTo>
                    <a:pt x="81" y="9"/>
                    <a:pt x="84" y="9"/>
                    <a:pt x="87" y="11"/>
                  </a:cubicBezTo>
                  <a:cubicBezTo>
                    <a:pt x="90" y="13"/>
                    <a:pt x="93" y="16"/>
                    <a:pt x="97" y="25"/>
                  </a:cubicBezTo>
                  <a:cubicBezTo>
                    <a:pt x="103" y="39"/>
                    <a:pt x="101" y="51"/>
                    <a:pt x="97" y="56"/>
                  </a:cubicBezTo>
                  <a:cubicBezTo>
                    <a:pt x="96" y="58"/>
                    <a:pt x="95" y="61"/>
                    <a:pt x="96" y="63"/>
                  </a:cubicBezTo>
                  <a:cubicBezTo>
                    <a:pt x="98" y="72"/>
                    <a:pt x="96" y="75"/>
                    <a:pt x="96" y="76"/>
                  </a:cubicBezTo>
                  <a:cubicBezTo>
                    <a:pt x="96" y="76"/>
                    <a:pt x="95" y="76"/>
                    <a:pt x="95" y="77"/>
                  </a:cubicBezTo>
                  <a:cubicBezTo>
                    <a:pt x="95" y="77"/>
                    <a:pt x="94" y="78"/>
                    <a:pt x="94" y="78"/>
                  </a:cubicBezTo>
                  <a:cubicBezTo>
                    <a:pt x="90" y="82"/>
                    <a:pt x="84" y="90"/>
                    <a:pt x="84" y="106"/>
                  </a:cubicBezTo>
                  <a:cubicBezTo>
                    <a:pt x="84" y="125"/>
                    <a:pt x="99" y="134"/>
                    <a:pt x="107" y="136"/>
                  </a:cubicBezTo>
                  <a:cubicBezTo>
                    <a:pt x="119" y="140"/>
                    <a:pt x="132" y="146"/>
                    <a:pt x="134" y="161"/>
                  </a:cubicBezTo>
                  <a:lnTo>
                    <a:pt x="8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69"/>
          <p:cNvGrpSpPr/>
          <p:nvPr/>
        </p:nvGrpSpPr>
        <p:grpSpPr>
          <a:xfrm>
            <a:off x="3585770" y="2051446"/>
            <a:ext cx="1946491" cy="1946491"/>
            <a:chOff x="2113372" y="2210656"/>
            <a:chExt cx="2415900" cy="2415900"/>
          </a:xfrm>
        </p:grpSpPr>
        <p:sp>
          <p:nvSpPr>
            <p:cNvPr id="708" name="Google Shape;708;p69"/>
            <p:cNvSpPr/>
            <p:nvPr/>
          </p:nvSpPr>
          <p:spPr>
            <a:xfrm>
              <a:off x="2113372" y="2210656"/>
              <a:ext cx="2415900" cy="241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355600" rotWithShape="0" algn="tl" dir="2700000" dist="177800">
                <a:schemeClr val="dk1">
                  <a:alpha val="4196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69"/>
            <p:cNvSpPr/>
            <p:nvPr/>
          </p:nvSpPr>
          <p:spPr>
            <a:xfrm>
              <a:off x="2113372" y="2210656"/>
              <a:ext cx="2415900" cy="241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52400" rotWithShape="0" algn="br" dir="13500000" dist="139700">
                <a:schemeClr val="dk2">
                  <a:alpha val="55690"/>
                </a:scheme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69"/>
          <p:cNvSpPr/>
          <p:nvPr/>
        </p:nvSpPr>
        <p:spPr>
          <a:xfrm>
            <a:off x="932850" y="3618214"/>
            <a:ext cx="2174082" cy="1003698"/>
          </a:xfrm>
          <a:custGeom>
            <a:rect b="b" l="l" r="r" t="t"/>
            <a:pathLst>
              <a:path extrusionOk="0" h="351" w="761">
                <a:moveTo>
                  <a:pt x="2" y="172"/>
                </a:moveTo>
                <a:cubicBezTo>
                  <a:pt x="0" y="271"/>
                  <a:pt x="82" y="351"/>
                  <a:pt x="181" y="351"/>
                </a:cubicBezTo>
                <a:cubicBezTo>
                  <a:pt x="581" y="351"/>
                  <a:pt x="581" y="351"/>
                  <a:pt x="581" y="351"/>
                </a:cubicBezTo>
                <a:cubicBezTo>
                  <a:pt x="677" y="351"/>
                  <a:pt x="758" y="275"/>
                  <a:pt x="759" y="179"/>
                </a:cubicBezTo>
                <a:cubicBezTo>
                  <a:pt x="761" y="80"/>
                  <a:pt x="682" y="0"/>
                  <a:pt x="584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82" y="0"/>
                  <a:pt x="4" y="77"/>
                  <a:pt x="2" y="172"/>
                </a:cubicBezTo>
                <a:close/>
              </a:path>
            </a:pathLst>
          </a:cu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69"/>
          <p:cNvSpPr/>
          <p:nvPr/>
        </p:nvSpPr>
        <p:spPr>
          <a:xfrm>
            <a:off x="6040940" y="3618214"/>
            <a:ext cx="2174082" cy="1003698"/>
          </a:xfrm>
          <a:custGeom>
            <a:rect b="b" l="l" r="r" t="t"/>
            <a:pathLst>
              <a:path extrusionOk="0" h="351" w="761">
                <a:moveTo>
                  <a:pt x="2" y="172"/>
                </a:moveTo>
                <a:cubicBezTo>
                  <a:pt x="0" y="271"/>
                  <a:pt x="82" y="351"/>
                  <a:pt x="181" y="351"/>
                </a:cubicBezTo>
                <a:cubicBezTo>
                  <a:pt x="581" y="351"/>
                  <a:pt x="581" y="351"/>
                  <a:pt x="581" y="351"/>
                </a:cubicBezTo>
                <a:cubicBezTo>
                  <a:pt x="677" y="351"/>
                  <a:pt x="758" y="275"/>
                  <a:pt x="760" y="179"/>
                </a:cubicBezTo>
                <a:cubicBezTo>
                  <a:pt x="761" y="80"/>
                  <a:pt x="682" y="0"/>
                  <a:pt x="584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82" y="0"/>
                  <a:pt x="4" y="77"/>
                  <a:pt x="2" y="172"/>
                </a:cubicBezTo>
                <a:close/>
              </a:path>
            </a:pathLst>
          </a:cu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69"/>
          <p:cNvSpPr txBox="1"/>
          <p:nvPr/>
        </p:nvSpPr>
        <p:spPr>
          <a:xfrm>
            <a:off x="3306365" y="506363"/>
            <a:ext cx="253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CORE COMPETENCY ANALYSIS</a:t>
            </a:r>
            <a:endParaRPr sz="1100"/>
          </a:p>
        </p:txBody>
      </p:sp>
      <p:sp>
        <p:nvSpPr>
          <p:cNvPr id="713" name="Google Shape;713;p69"/>
          <p:cNvSpPr/>
          <p:nvPr/>
        </p:nvSpPr>
        <p:spPr>
          <a:xfrm>
            <a:off x="6040939" y="2532398"/>
            <a:ext cx="2174082" cy="1006078"/>
          </a:xfrm>
          <a:custGeom>
            <a:rect b="b" l="l" r="r" t="t"/>
            <a:pathLst>
              <a:path extrusionOk="0" h="352" w="761">
                <a:moveTo>
                  <a:pt x="2" y="172"/>
                </a:moveTo>
                <a:cubicBezTo>
                  <a:pt x="0" y="271"/>
                  <a:pt x="82" y="352"/>
                  <a:pt x="181" y="352"/>
                </a:cubicBezTo>
                <a:cubicBezTo>
                  <a:pt x="581" y="352"/>
                  <a:pt x="581" y="352"/>
                  <a:pt x="581" y="352"/>
                </a:cubicBezTo>
                <a:cubicBezTo>
                  <a:pt x="677" y="352"/>
                  <a:pt x="758" y="275"/>
                  <a:pt x="760" y="179"/>
                </a:cubicBezTo>
                <a:cubicBezTo>
                  <a:pt x="761" y="80"/>
                  <a:pt x="682" y="0"/>
                  <a:pt x="584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82" y="0"/>
                  <a:pt x="4" y="77"/>
                  <a:pt x="2" y="172"/>
                </a:cubicBezTo>
                <a:close/>
              </a:path>
            </a:pathLst>
          </a:cu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69"/>
          <p:cNvSpPr/>
          <p:nvPr/>
        </p:nvSpPr>
        <p:spPr>
          <a:xfrm>
            <a:off x="929482" y="2525882"/>
            <a:ext cx="2174082" cy="1006078"/>
          </a:xfrm>
          <a:custGeom>
            <a:rect b="b" l="l" r="r" t="t"/>
            <a:pathLst>
              <a:path extrusionOk="0" h="352" w="761">
                <a:moveTo>
                  <a:pt x="2" y="172"/>
                </a:moveTo>
                <a:cubicBezTo>
                  <a:pt x="0" y="271"/>
                  <a:pt x="82" y="352"/>
                  <a:pt x="181" y="352"/>
                </a:cubicBezTo>
                <a:cubicBezTo>
                  <a:pt x="581" y="352"/>
                  <a:pt x="581" y="352"/>
                  <a:pt x="581" y="352"/>
                </a:cubicBezTo>
                <a:cubicBezTo>
                  <a:pt x="677" y="352"/>
                  <a:pt x="758" y="275"/>
                  <a:pt x="759" y="179"/>
                </a:cubicBezTo>
                <a:cubicBezTo>
                  <a:pt x="761" y="80"/>
                  <a:pt x="682" y="0"/>
                  <a:pt x="584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82" y="0"/>
                  <a:pt x="4" y="77"/>
                  <a:pt x="2" y="172"/>
                </a:cubicBezTo>
                <a:close/>
              </a:path>
            </a:pathLst>
          </a:cu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5" name="Google Shape;715;p69"/>
          <p:cNvGrpSpPr/>
          <p:nvPr/>
        </p:nvGrpSpPr>
        <p:grpSpPr>
          <a:xfrm>
            <a:off x="3899494" y="2381142"/>
            <a:ext cx="1289025" cy="1289025"/>
            <a:chOff x="5212772" y="3174856"/>
            <a:chExt cx="1718700" cy="1718700"/>
          </a:xfrm>
        </p:grpSpPr>
        <p:sp>
          <p:nvSpPr>
            <p:cNvPr id="716" name="Google Shape;716;p69"/>
            <p:cNvSpPr/>
            <p:nvPr/>
          </p:nvSpPr>
          <p:spPr>
            <a:xfrm>
              <a:off x="5212772" y="3174856"/>
              <a:ext cx="1718700" cy="1718700"/>
            </a:xfrm>
            <a:prstGeom prst="pie">
              <a:avLst>
                <a:gd fmla="val 5404822" name="adj1"/>
                <a:gd fmla="val 1620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9"/>
            <p:cNvSpPr/>
            <p:nvPr/>
          </p:nvSpPr>
          <p:spPr>
            <a:xfrm rot="-5400000">
              <a:off x="5392870" y="3946913"/>
              <a:ext cx="10278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Poppins"/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SITUATIONS</a:t>
              </a:r>
              <a:endParaRPr b="1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18" name="Google Shape;718;p69"/>
          <p:cNvGrpSpPr/>
          <p:nvPr/>
        </p:nvGrpSpPr>
        <p:grpSpPr>
          <a:xfrm>
            <a:off x="3930849" y="2381142"/>
            <a:ext cx="1289025" cy="1289025"/>
            <a:chOff x="5254579" y="3174856"/>
            <a:chExt cx="1718700" cy="1718700"/>
          </a:xfrm>
        </p:grpSpPr>
        <p:sp>
          <p:nvSpPr>
            <p:cNvPr id="719" name="Google Shape;719;p69"/>
            <p:cNvSpPr/>
            <p:nvPr/>
          </p:nvSpPr>
          <p:spPr>
            <a:xfrm flipH="1">
              <a:off x="5254579" y="3174856"/>
              <a:ext cx="1718700" cy="1718700"/>
            </a:xfrm>
            <a:prstGeom prst="pie">
              <a:avLst>
                <a:gd fmla="val 5404822" name="adj1"/>
                <a:gd fmla="val 1620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9"/>
            <p:cNvSpPr/>
            <p:nvPr/>
          </p:nvSpPr>
          <p:spPr>
            <a:xfrm rot="5400000">
              <a:off x="5788234" y="3931700"/>
              <a:ext cx="10278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Poppins"/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ACTIONS</a:t>
              </a:r>
              <a:endParaRPr b="1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21" name="Google Shape;721;p69"/>
          <p:cNvGrpSpPr/>
          <p:nvPr/>
        </p:nvGrpSpPr>
        <p:grpSpPr>
          <a:xfrm>
            <a:off x="3197611" y="1740636"/>
            <a:ext cx="2749323" cy="2533725"/>
            <a:chOff x="4265899" y="2358464"/>
            <a:chExt cx="3665763" cy="3378300"/>
          </a:xfrm>
        </p:grpSpPr>
        <p:sp>
          <p:nvSpPr>
            <p:cNvPr id="722" name="Google Shape;722;p69"/>
            <p:cNvSpPr/>
            <p:nvPr/>
          </p:nvSpPr>
          <p:spPr>
            <a:xfrm>
              <a:off x="4406900" y="2358464"/>
              <a:ext cx="3375000" cy="3378300"/>
            </a:xfrm>
            <a:prstGeom prst="ellipse">
              <a:avLst/>
            </a:prstGeom>
            <a:noFill/>
            <a:ln cap="rnd" cmpd="sng" w="30150">
              <a:solidFill>
                <a:srgbClr val="141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3" name="Google Shape;723;p69"/>
            <p:cNvGrpSpPr/>
            <p:nvPr/>
          </p:nvGrpSpPr>
          <p:grpSpPr>
            <a:xfrm>
              <a:off x="4483234" y="3072379"/>
              <a:ext cx="282708" cy="282708"/>
              <a:chOff x="1852671" y="3304169"/>
              <a:chExt cx="239421" cy="239421"/>
            </a:xfrm>
          </p:grpSpPr>
          <p:grpSp>
            <p:nvGrpSpPr>
              <p:cNvPr id="724" name="Google Shape;724;p6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725" name="Google Shape;725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7" name="Google Shape;727;p6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solidFill>
                <a:srgbClr val="323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p69"/>
            <p:cNvGrpSpPr/>
            <p:nvPr/>
          </p:nvGrpSpPr>
          <p:grpSpPr>
            <a:xfrm>
              <a:off x="4483234" y="4733697"/>
              <a:ext cx="282708" cy="282708"/>
              <a:chOff x="1852671" y="3304169"/>
              <a:chExt cx="239421" cy="239421"/>
            </a:xfrm>
          </p:grpSpPr>
          <p:grpSp>
            <p:nvGrpSpPr>
              <p:cNvPr id="729" name="Google Shape;729;p6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730" name="Google Shape;730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2" name="Google Shape;732;p6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69"/>
            <p:cNvGrpSpPr/>
            <p:nvPr/>
          </p:nvGrpSpPr>
          <p:grpSpPr>
            <a:xfrm>
              <a:off x="7417566" y="3072379"/>
              <a:ext cx="282708" cy="282708"/>
              <a:chOff x="1852671" y="3304169"/>
              <a:chExt cx="239421" cy="239421"/>
            </a:xfrm>
          </p:grpSpPr>
          <p:grpSp>
            <p:nvGrpSpPr>
              <p:cNvPr id="734" name="Google Shape;734;p6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735" name="Google Shape;735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7" name="Google Shape;737;p6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8" name="Google Shape;738;p69"/>
            <p:cNvGrpSpPr/>
            <p:nvPr/>
          </p:nvGrpSpPr>
          <p:grpSpPr>
            <a:xfrm>
              <a:off x="7417566" y="4733697"/>
              <a:ext cx="282708" cy="282708"/>
              <a:chOff x="1852671" y="3304169"/>
              <a:chExt cx="239421" cy="239421"/>
            </a:xfrm>
          </p:grpSpPr>
          <p:grpSp>
            <p:nvGrpSpPr>
              <p:cNvPr id="739" name="Google Shape;739;p6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740" name="Google Shape;740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2" name="Google Shape;742;p6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69"/>
            <p:cNvGrpSpPr/>
            <p:nvPr/>
          </p:nvGrpSpPr>
          <p:grpSpPr>
            <a:xfrm>
              <a:off x="7648954" y="3900924"/>
              <a:ext cx="282708" cy="282708"/>
              <a:chOff x="1852671" y="3304169"/>
              <a:chExt cx="239421" cy="239421"/>
            </a:xfrm>
          </p:grpSpPr>
          <p:grpSp>
            <p:nvGrpSpPr>
              <p:cNvPr id="744" name="Google Shape;744;p6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745" name="Google Shape;745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7" name="Google Shape;747;p6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69"/>
            <p:cNvGrpSpPr/>
            <p:nvPr/>
          </p:nvGrpSpPr>
          <p:grpSpPr>
            <a:xfrm>
              <a:off x="4265899" y="3897606"/>
              <a:ext cx="282708" cy="282708"/>
              <a:chOff x="1852671" y="3304169"/>
              <a:chExt cx="239421" cy="239421"/>
            </a:xfrm>
          </p:grpSpPr>
          <p:grpSp>
            <p:nvGrpSpPr>
              <p:cNvPr id="749" name="Google Shape;749;p69"/>
              <p:cNvGrpSpPr/>
              <p:nvPr/>
            </p:nvGrpSpPr>
            <p:grpSpPr>
              <a:xfrm>
                <a:off x="1852671" y="3304169"/>
                <a:ext cx="239421" cy="239421"/>
                <a:chOff x="1221185" y="3854450"/>
                <a:chExt cx="240600" cy="240600"/>
              </a:xfrm>
            </p:grpSpPr>
            <p:sp>
              <p:nvSpPr>
                <p:cNvPr id="750" name="Google Shape;750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76200" rotWithShape="0" algn="tl" dir="2700000" dist="38100">
                    <a:schemeClr val="dk1">
                      <a:alpha val="4196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69"/>
                <p:cNvSpPr/>
                <p:nvPr/>
              </p:nvSpPr>
              <p:spPr>
                <a:xfrm>
                  <a:off x="1221185" y="3854450"/>
                  <a:ext cx="240600" cy="24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rotWithShape="0" algn="br" dir="13500000" dist="50800">
                    <a:schemeClr val="dk2">
                      <a:alpha val="55690"/>
                    </a:scheme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2" name="Google Shape;752;p69"/>
              <p:cNvSpPr/>
              <p:nvPr/>
            </p:nvSpPr>
            <p:spPr>
              <a:xfrm>
                <a:off x="1926432" y="3377406"/>
                <a:ext cx="95400" cy="98400"/>
              </a:xfrm>
              <a:prstGeom prst="ellipse">
                <a:avLst/>
              </a:prstGeom>
              <a:solidFill>
                <a:srgbClr val="323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3" name="Google Shape;753;p69"/>
          <p:cNvGrpSpPr/>
          <p:nvPr/>
        </p:nvGrpSpPr>
        <p:grpSpPr>
          <a:xfrm>
            <a:off x="2240006" y="2676621"/>
            <a:ext cx="692234" cy="692234"/>
            <a:chOff x="2986674" y="3568828"/>
            <a:chExt cx="922979" cy="922979"/>
          </a:xfrm>
        </p:grpSpPr>
        <p:grpSp>
          <p:nvGrpSpPr>
            <p:cNvPr id="754" name="Google Shape;754;p69"/>
            <p:cNvGrpSpPr/>
            <p:nvPr/>
          </p:nvGrpSpPr>
          <p:grpSpPr>
            <a:xfrm>
              <a:off x="2986674" y="3568828"/>
              <a:ext cx="922979" cy="922979"/>
              <a:chOff x="7349505" y="606851"/>
              <a:chExt cx="1211100" cy="1211100"/>
            </a:xfrm>
          </p:grpSpPr>
          <p:sp>
            <p:nvSpPr>
              <p:cNvPr id="755" name="Google Shape;755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7" name="Google Shape;757;p69"/>
            <p:cNvSpPr txBox="1"/>
            <p:nvPr/>
          </p:nvSpPr>
          <p:spPr>
            <a:xfrm>
              <a:off x="3229853" y="3714833"/>
              <a:ext cx="4428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323232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100">
                <a:solidFill>
                  <a:srgbClr val="323232"/>
                </a:solidFill>
              </a:endParaRPr>
            </a:p>
          </p:txBody>
        </p:sp>
      </p:grpSp>
      <p:grpSp>
        <p:nvGrpSpPr>
          <p:cNvPr id="758" name="Google Shape;758;p69"/>
          <p:cNvGrpSpPr/>
          <p:nvPr/>
        </p:nvGrpSpPr>
        <p:grpSpPr>
          <a:xfrm>
            <a:off x="2243374" y="3767763"/>
            <a:ext cx="692234" cy="692234"/>
            <a:chOff x="2991165" y="5023683"/>
            <a:chExt cx="922979" cy="922979"/>
          </a:xfrm>
        </p:grpSpPr>
        <p:grpSp>
          <p:nvGrpSpPr>
            <p:cNvPr id="759" name="Google Shape;759;p69"/>
            <p:cNvGrpSpPr/>
            <p:nvPr/>
          </p:nvGrpSpPr>
          <p:grpSpPr>
            <a:xfrm>
              <a:off x="2991165" y="5023683"/>
              <a:ext cx="922979" cy="922979"/>
              <a:chOff x="7349505" y="606851"/>
              <a:chExt cx="1211100" cy="1211100"/>
            </a:xfrm>
          </p:grpSpPr>
          <p:sp>
            <p:nvSpPr>
              <p:cNvPr id="760" name="Google Shape;760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2" name="Google Shape;762;p69"/>
            <p:cNvSpPr txBox="1"/>
            <p:nvPr/>
          </p:nvSpPr>
          <p:spPr>
            <a:xfrm>
              <a:off x="3239800" y="5177946"/>
              <a:ext cx="4491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323232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100">
                <a:solidFill>
                  <a:srgbClr val="323232"/>
                </a:solidFill>
              </a:endParaRPr>
            </a:p>
          </p:txBody>
        </p:sp>
      </p:grpSp>
      <p:grpSp>
        <p:nvGrpSpPr>
          <p:cNvPr id="763" name="Google Shape;763;p69"/>
          <p:cNvGrpSpPr/>
          <p:nvPr/>
        </p:nvGrpSpPr>
        <p:grpSpPr>
          <a:xfrm>
            <a:off x="6202490" y="2683137"/>
            <a:ext cx="692234" cy="692234"/>
            <a:chOff x="8269987" y="3577516"/>
            <a:chExt cx="922979" cy="922979"/>
          </a:xfrm>
        </p:grpSpPr>
        <p:grpSp>
          <p:nvGrpSpPr>
            <p:cNvPr id="764" name="Google Shape;764;p69"/>
            <p:cNvGrpSpPr/>
            <p:nvPr/>
          </p:nvGrpSpPr>
          <p:grpSpPr>
            <a:xfrm>
              <a:off x="8269987" y="3577516"/>
              <a:ext cx="922979" cy="922979"/>
              <a:chOff x="7349505" y="606851"/>
              <a:chExt cx="1211100" cy="1211100"/>
            </a:xfrm>
          </p:grpSpPr>
          <p:sp>
            <p:nvSpPr>
              <p:cNvPr id="765" name="Google Shape;765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7" name="Google Shape;767;p69"/>
            <p:cNvSpPr txBox="1"/>
            <p:nvPr/>
          </p:nvSpPr>
          <p:spPr>
            <a:xfrm>
              <a:off x="8507381" y="3714833"/>
              <a:ext cx="4428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100">
                <a:solidFill>
                  <a:schemeClr val="accent5"/>
                </a:solidFill>
              </a:endParaRPr>
            </a:p>
          </p:txBody>
        </p:sp>
      </p:grpSp>
      <p:grpSp>
        <p:nvGrpSpPr>
          <p:cNvPr id="768" name="Google Shape;768;p69"/>
          <p:cNvGrpSpPr/>
          <p:nvPr/>
        </p:nvGrpSpPr>
        <p:grpSpPr>
          <a:xfrm>
            <a:off x="6202491" y="3767763"/>
            <a:ext cx="692234" cy="692234"/>
            <a:chOff x="8269988" y="5023683"/>
            <a:chExt cx="922979" cy="922979"/>
          </a:xfrm>
        </p:grpSpPr>
        <p:grpSp>
          <p:nvGrpSpPr>
            <p:cNvPr id="769" name="Google Shape;769;p69"/>
            <p:cNvGrpSpPr/>
            <p:nvPr/>
          </p:nvGrpSpPr>
          <p:grpSpPr>
            <a:xfrm>
              <a:off x="8269988" y="5023683"/>
              <a:ext cx="922979" cy="922979"/>
              <a:chOff x="7349505" y="606851"/>
              <a:chExt cx="1211100" cy="1211100"/>
            </a:xfrm>
          </p:grpSpPr>
          <p:sp>
            <p:nvSpPr>
              <p:cNvPr id="770" name="Google Shape;770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2" name="Google Shape;772;p69"/>
            <p:cNvSpPr txBox="1"/>
            <p:nvPr/>
          </p:nvSpPr>
          <p:spPr>
            <a:xfrm>
              <a:off x="8517328" y="5177946"/>
              <a:ext cx="4491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100">
                <a:solidFill>
                  <a:schemeClr val="accent5"/>
                </a:solidFill>
              </a:endParaRPr>
            </a:p>
          </p:txBody>
        </p:sp>
      </p:grpSp>
      <p:sp>
        <p:nvSpPr>
          <p:cNvPr id="773" name="Google Shape;773;p69"/>
          <p:cNvSpPr/>
          <p:nvPr/>
        </p:nvSpPr>
        <p:spPr>
          <a:xfrm>
            <a:off x="6902242" y="2777540"/>
            <a:ext cx="11760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8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Identify which core competency it makes sense to invest in and develop</a:t>
            </a:r>
            <a:endParaRPr sz="6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69"/>
          <p:cNvSpPr/>
          <p:nvPr/>
        </p:nvSpPr>
        <p:spPr>
          <a:xfrm>
            <a:off x="6902242" y="3872251"/>
            <a:ext cx="12684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8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Involve more people in the discovery process, such as customers or outside facilitator</a:t>
            </a:r>
            <a:endParaRPr sz="6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69"/>
          <p:cNvSpPr/>
          <p:nvPr/>
        </p:nvSpPr>
        <p:spPr>
          <a:xfrm>
            <a:off x="1040366" y="2806651"/>
            <a:ext cx="11760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8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You have no core competencies but have identified potential ones</a:t>
            </a:r>
            <a:endParaRPr sz="6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69"/>
          <p:cNvSpPr/>
          <p:nvPr/>
        </p:nvSpPr>
        <p:spPr>
          <a:xfrm>
            <a:off x="1248027" y="3869397"/>
            <a:ext cx="96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8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You have not identified any existing or potential core competencies</a:t>
            </a:r>
            <a:endParaRPr sz="6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69"/>
          <p:cNvSpPr/>
          <p:nvPr/>
        </p:nvSpPr>
        <p:spPr>
          <a:xfrm>
            <a:off x="932850" y="1446582"/>
            <a:ext cx="2174082" cy="1006078"/>
          </a:xfrm>
          <a:custGeom>
            <a:rect b="b" l="l" r="r" t="t"/>
            <a:pathLst>
              <a:path extrusionOk="0" h="352" w="761">
                <a:moveTo>
                  <a:pt x="2" y="172"/>
                </a:moveTo>
                <a:cubicBezTo>
                  <a:pt x="0" y="271"/>
                  <a:pt x="82" y="352"/>
                  <a:pt x="181" y="352"/>
                </a:cubicBezTo>
                <a:cubicBezTo>
                  <a:pt x="581" y="352"/>
                  <a:pt x="581" y="352"/>
                  <a:pt x="581" y="352"/>
                </a:cubicBezTo>
                <a:cubicBezTo>
                  <a:pt x="677" y="352"/>
                  <a:pt x="758" y="275"/>
                  <a:pt x="759" y="179"/>
                </a:cubicBezTo>
                <a:cubicBezTo>
                  <a:pt x="761" y="80"/>
                  <a:pt x="682" y="0"/>
                  <a:pt x="584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82" y="0"/>
                  <a:pt x="4" y="77"/>
                  <a:pt x="2" y="172"/>
                </a:cubicBezTo>
                <a:close/>
              </a:path>
            </a:pathLst>
          </a:cu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69"/>
          <p:cNvGrpSpPr/>
          <p:nvPr/>
        </p:nvGrpSpPr>
        <p:grpSpPr>
          <a:xfrm>
            <a:off x="2243374" y="1597321"/>
            <a:ext cx="692234" cy="692234"/>
            <a:chOff x="2991165" y="2129762"/>
            <a:chExt cx="922979" cy="922979"/>
          </a:xfrm>
        </p:grpSpPr>
        <p:grpSp>
          <p:nvGrpSpPr>
            <p:cNvPr id="779" name="Google Shape;779;p69"/>
            <p:cNvGrpSpPr/>
            <p:nvPr/>
          </p:nvGrpSpPr>
          <p:grpSpPr>
            <a:xfrm>
              <a:off x="2991165" y="2129762"/>
              <a:ext cx="922979" cy="922979"/>
              <a:chOff x="7349505" y="606851"/>
              <a:chExt cx="1211100" cy="1211100"/>
            </a:xfrm>
          </p:grpSpPr>
          <p:sp>
            <p:nvSpPr>
              <p:cNvPr id="780" name="Google Shape;780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2" name="Google Shape;782;p69"/>
            <p:cNvSpPr txBox="1"/>
            <p:nvPr/>
          </p:nvSpPr>
          <p:spPr>
            <a:xfrm>
              <a:off x="3239858" y="2275335"/>
              <a:ext cx="3288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323232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100">
                <a:solidFill>
                  <a:srgbClr val="323232"/>
                </a:solidFill>
              </a:endParaRPr>
            </a:p>
          </p:txBody>
        </p:sp>
      </p:grpSp>
      <p:sp>
        <p:nvSpPr>
          <p:cNvPr id="783" name="Google Shape;783;p69"/>
          <p:cNvSpPr/>
          <p:nvPr/>
        </p:nvSpPr>
        <p:spPr>
          <a:xfrm>
            <a:off x="1248027" y="1789169"/>
            <a:ext cx="964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8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If you already have a core competency</a:t>
            </a:r>
            <a:endParaRPr sz="6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69"/>
          <p:cNvSpPr/>
          <p:nvPr/>
        </p:nvSpPr>
        <p:spPr>
          <a:xfrm>
            <a:off x="6040940" y="1446582"/>
            <a:ext cx="2174082" cy="1006078"/>
          </a:xfrm>
          <a:custGeom>
            <a:rect b="b" l="l" r="r" t="t"/>
            <a:pathLst>
              <a:path extrusionOk="0" h="352" w="761">
                <a:moveTo>
                  <a:pt x="2" y="172"/>
                </a:moveTo>
                <a:cubicBezTo>
                  <a:pt x="0" y="271"/>
                  <a:pt x="82" y="352"/>
                  <a:pt x="181" y="352"/>
                </a:cubicBezTo>
                <a:cubicBezTo>
                  <a:pt x="581" y="352"/>
                  <a:pt x="581" y="352"/>
                  <a:pt x="581" y="352"/>
                </a:cubicBezTo>
                <a:cubicBezTo>
                  <a:pt x="677" y="352"/>
                  <a:pt x="758" y="275"/>
                  <a:pt x="760" y="179"/>
                </a:cubicBezTo>
                <a:cubicBezTo>
                  <a:pt x="761" y="80"/>
                  <a:pt x="682" y="0"/>
                  <a:pt x="584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82" y="0"/>
                  <a:pt x="4" y="77"/>
                  <a:pt x="2" y="172"/>
                </a:cubicBezTo>
                <a:close/>
              </a:path>
            </a:pathLst>
          </a:cu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69"/>
          <p:cNvSpPr/>
          <p:nvPr/>
        </p:nvSpPr>
        <p:spPr>
          <a:xfrm>
            <a:off x="6902243" y="1695783"/>
            <a:ext cx="9645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8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56C87"/>
                </a:solidFill>
                <a:latin typeface="Poppins"/>
                <a:ea typeface="Poppins"/>
                <a:cs typeface="Poppins"/>
                <a:sym typeface="Poppins"/>
              </a:rPr>
              <a:t>Identify how to develop and improve each core competency</a:t>
            </a:r>
            <a:endParaRPr sz="6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86" name="Google Shape;786;p69"/>
          <p:cNvGrpSpPr/>
          <p:nvPr/>
        </p:nvGrpSpPr>
        <p:grpSpPr>
          <a:xfrm>
            <a:off x="6202491" y="1597321"/>
            <a:ext cx="692234" cy="692234"/>
            <a:chOff x="8269988" y="2129762"/>
            <a:chExt cx="922979" cy="922979"/>
          </a:xfrm>
        </p:grpSpPr>
        <p:grpSp>
          <p:nvGrpSpPr>
            <p:cNvPr id="787" name="Google Shape;787;p69"/>
            <p:cNvGrpSpPr/>
            <p:nvPr/>
          </p:nvGrpSpPr>
          <p:grpSpPr>
            <a:xfrm>
              <a:off x="8269988" y="2129762"/>
              <a:ext cx="922979" cy="922979"/>
              <a:chOff x="7349505" y="606851"/>
              <a:chExt cx="1211100" cy="1211100"/>
            </a:xfrm>
          </p:grpSpPr>
          <p:sp>
            <p:nvSpPr>
              <p:cNvPr id="788" name="Google Shape;788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77800" rotWithShape="0" algn="tl" dir="2700000" dist="1143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69"/>
              <p:cNvSpPr/>
              <p:nvPr/>
            </p:nvSpPr>
            <p:spPr>
              <a:xfrm>
                <a:off x="7349505" y="606851"/>
                <a:ext cx="1211100" cy="1211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14300" rotWithShape="0" algn="br" dir="13500000" dist="1143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0" name="Google Shape;790;p69"/>
            <p:cNvSpPr txBox="1"/>
            <p:nvPr/>
          </p:nvSpPr>
          <p:spPr>
            <a:xfrm>
              <a:off x="8517386" y="2275335"/>
              <a:ext cx="3288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10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70"/>
          <p:cNvGrpSpPr/>
          <p:nvPr/>
        </p:nvGrpSpPr>
        <p:grpSpPr>
          <a:xfrm rot="-8033002">
            <a:off x="7281821" y="3618300"/>
            <a:ext cx="2560213" cy="2456089"/>
            <a:chOff x="2736850" y="444498"/>
            <a:chExt cx="6719882" cy="5969007"/>
          </a:xfrm>
        </p:grpSpPr>
        <p:sp>
          <p:nvSpPr>
            <p:cNvPr id="797" name="Google Shape;797;p70"/>
            <p:cNvSpPr/>
            <p:nvPr/>
          </p:nvSpPr>
          <p:spPr>
            <a:xfrm>
              <a:off x="4962525" y="4932364"/>
              <a:ext cx="3081340" cy="1235074"/>
            </a:xfrm>
            <a:custGeom>
              <a:rect b="b" l="l" r="r" t="t"/>
              <a:pathLst>
                <a:path extrusionOk="0" h="1472" w="3668">
                  <a:moveTo>
                    <a:pt x="2106" y="1309"/>
                  </a:moveTo>
                  <a:cubicBezTo>
                    <a:pt x="2113" y="1331"/>
                    <a:pt x="2101" y="1355"/>
                    <a:pt x="2078" y="1362"/>
                  </a:cubicBezTo>
                  <a:cubicBezTo>
                    <a:pt x="2056" y="1369"/>
                    <a:pt x="2032" y="1357"/>
                    <a:pt x="2025" y="1334"/>
                  </a:cubicBezTo>
                  <a:cubicBezTo>
                    <a:pt x="2019" y="1312"/>
                    <a:pt x="2032" y="1288"/>
                    <a:pt x="2053" y="1282"/>
                  </a:cubicBezTo>
                  <a:cubicBezTo>
                    <a:pt x="2075" y="1275"/>
                    <a:pt x="2099" y="1287"/>
                    <a:pt x="2106" y="1309"/>
                  </a:cubicBezTo>
                  <a:close/>
                  <a:moveTo>
                    <a:pt x="2149" y="1252"/>
                  </a:moveTo>
                  <a:cubicBezTo>
                    <a:pt x="2128" y="1259"/>
                    <a:pt x="2117" y="1282"/>
                    <a:pt x="2124" y="1303"/>
                  </a:cubicBezTo>
                  <a:cubicBezTo>
                    <a:pt x="2131" y="1325"/>
                    <a:pt x="2154" y="1336"/>
                    <a:pt x="2175" y="1329"/>
                  </a:cubicBezTo>
                  <a:cubicBezTo>
                    <a:pt x="2197" y="1321"/>
                    <a:pt x="2208" y="1298"/>
                    <a:pt x="2200" y="1277"/>
                  </a:cubicBezTo>
                  <a:cubicBezTo>
                    <a:pt x="2192" y="1256"/>
                    <a:pt x="2169" y="1245"/>
                    <a:pt x="2149" y="1252"/>
                  </a:cubicBezTo>
                  <a:close/>
                  <a:moveTo>
                    <a:pt x="2243" y="1219"/>
                  </a:moveTo>
                  <a:cubicBezTo>
                    <a:pt x="2223" y="1227"/>
                    <a:pt x="2213" y="1249"/>
                    <a:pt x="2221" y="1269"/>
                  </a:cubicBezTo>
                  <a:cubicBezTo>
                    <a:pt x="2228" y="1289"/>
                    <a:pt x="2251" y="1299"/>
                    <a:pt x="2271" y="1291"/>
                  </a:cubicBezTo>
                  <a:cubicBezTo>
                    <a:pt x="2291" y="1283"/>
                    <a:pt x="2301" y="1261"/>
                    <a:pt x="2293" y="1241"/>
                  </a:cubicBezTo>
                  <a:cubicBezTo>
                    <a:pt x="2285" y="1221"/>
                    <a:pt x="2262" y="1212"/>
                    <a:pt x="2243" y="1219"/>
                  </a:cubicBezTo>
                  <a:close/>
                  <a:moveTo>
                    <a:pt x="2336" y="1183"/>
                  </a:moveTo>
                  <a:cubicBezTo>
                    <a:pt x="2317" y="1191"/>
                    <a:pt x="2309" y="1212"/>
                    <a:pt x="2316" y="1231"/>
                  </a:cubicBezTo>
                  <a:cubicBezTo>
                    <a:pt x="2324" y="1250"/>
                    <a:pt x="2346" y="1259"/>
                    <a:pt x="2365" y="1250"/>
                  </a:cubicBezTo>
                  <a:cubicBezTo>
                    <a:pt x="2384" y="1242"/>
                    <a:pt x="2392" y="1220"/>
                    <a:pt x="2384" y="1202"/>
                  </a:cubicBezTo>
                  <a:cubicBezTo>
                    <a:pt x="2375" y="1183"/>
                    <a:pt x="2354" y="1175"/>
                    <a:pt x="2336" y="1183"/>
                  </a:cubicBezTo>
                  <a:close/>
                  <a:moveTo>
                    <a:pt x="2427" y="1143"/>
                  </a:moveTo>
                  <a:cubicBezTo>
                    <a:pt x="2410" y="1151"/>
                    <a:pt x="2402" y="1172"/>
                    <a:pt x="2411" y="1190"/>
                  </a:cubicBezTo>
                  <a:cubicBezTo>
                    <a:pt x="2419" y="1207"/>
                    <a:pt x="2440" y="1215"/>
                    <a:pt x="2457" y="1206"/>
                  </a:cubicBezTo>
                  <a:cubicBezTo>
                    <a:pt x="2475" y="1198"/>
                    <a:pt x="2482" y="1177"/>
                    <a:pt x="2474" y="1159"/>
                  </a:cubicBezTo>
                  <a:cubicBezTo>
                    <a:pt x="2465" y="1142"/>
                    <a:pt x="2444" y="1135"/>
                    <a:pt x="2427" y="1143"/>
                  </a:cubicBezTo>
                  <a:close/>
                  <a:moveTo>
                    <a:pt x="2517" y="1100"/>
                  </a:moveTo>
                  <a:cubicBezTo>
                    <a:pt x="2501" y="1108"/>
                    <a:pt x="2495" y="1128"/>
                    <a:pt x="2503" y="1144"/>
                  </a:cubicBezTo>
                  <a:cubicBezTo>
                    <a:pt x="2511" y="1161"/>
                    <a:pt x="2532" y="1167"/>
                    <a:pt x="2548" y="1159"/>
                  </a:cubicBezTo>
                  <a:cubicBezTo>
                    <a:pt x="2564" y="1150"/>
                    <a:pt x="2571" y="1130"/>
                    <a:pt x="2562" y="1114"/>
                  </a:cubicBezTo>
                  <a:cubicBezTo>
                    <a:pt x="2553" y="1097"/>
                    <a:pt x="2533" y="1091"/>
                    <a:pt x="2517" y="1100"/>
                  </a:cubicBezTo>
                  <a:close/>
                  <a:moveTo>
                    <a:pt x="2606" y="1053"/>
                  </a:moveTo>
                  <a:cubicBezTo>
                    <a:pt x="2591" y="1062"/>
                    <a:pt x="2585" y="1081"/>
                    <a:pt x="2594" y="1096"/>
                  </a:cubicBezTo>
                  <a:cubicBezTo>
                    <a:pt x="2602" y="1111"/>
                    <a:pt x="2622" y="1116"/>
                    <a:pt x="2637" y="1108"/>
                  </a:cubicBezTo>
                  <a:cubicBezTo>
                    <a:pt x="2652" y="1099"/>
                    <a:pt x="2657" y="1080"/>
                    <a:pt x="2648" y="1065"/>
                  </a:cubicBezTo>
                  <a:cubicBezTo>
                    <a:pt x="2639" y="1050"/>
                    <a:pt x="2620" y="1045"/>
                    <a:pt x="2606" y="1053"/>
                  </a:cubicBezTo>
                  <a:close/>
                  <a:moveTo>
                    <a:pt x="2692" y="1003"/>
                  </a:moveTo>
                  <a:cubicBezTo>
                    <a:pt x="2679" y="1012"/>
                    <a:pt x="2674" y="1030"/>
                    <a:pt x="2683" y="1044"/>
                  </a:cubicBezTo>
                  <a:cubicBezTo>
                    <a:pt x="2691" y="1058"/>
                    <a:pt x="2710" y="1062"/>
                    <a:pt x="2724" y="1054"/>
                  </a:cubicBezTo>
                  <a:cubicBezTo>
                    <a:pt x="2738" y="1045"/>
                    <a:pt x="2742" y="1026"/>
                    <a:pt x="2733" y="1013"/>
                  </a:cubicBezTo>
                  <a:cubicBezTo>
                    <a:pt x="2724" y="999"/>
                    <a:pt x="2706" y="995"/>
                    <a:pt x="2692" y="1003"/>
                  </a:cubicBezTo>
                  <a:close/>
                  <a:moveTo>
                    <a:pt x="2777" y="950"/>
                  </a:moveTo>
                  <a:cubicBezTo>
                    <a:pt x="2765" y="959"/>
                    <a:pt x="2761" y="976"/>
                    <a:pt x="2770" y="989"/>
                  </a:cubicBezTo>
                  <a:cubicBezTo>
                    <a:pt x="2778" y="1001"/>
                    <a:pt x="2795" y="1005"/>
                    <a:pt x="2808" y="996"/>
                  </a:cubicBezTo>
                  <a:cubicBezTo>
                    <a:pt x="2821" y="988"/>
                    <a:pt x="2824" y="970"/>
                    <a:pt x="2816" y="958"/>
                  </a:cubicBezTo>
                  <a:cubicBezTo>
                    <a:pt x="2807" y="945"/>
                    <a:pt x="2790" y="942"/>
                    <a:pt x="2777" y="950"/>
                  </a:cubicBezTo>
                  <a:close/>
                  <a:moveTo>
                    <a:pt x="2860" y="894"/>
                  </a:moveTo>
                  <a:cubicBezTo>
                    <a:pt x="2849" y="902"/>
                    <a:pt x="2846" y="919"/>
                    <a:pt x="2854" y="930"/>
                  </a:cubicBezTo>
                  <a:cubicBezTo>
                    <a:pt x="2863" y="942"/>
                    <a:pt x="2879" y="944"/>
                    <a:pt x="2891" y="936"/>
                  </a:cubicBezTo>
                  <a:cubicBezTo>
                    <a:pt x="2902" y="927"/>
                    <a:pt x="2905" y="911"/>
                    <a:pt x="2896" y="899"/>
                  </a:cubicBezTo>
                  <a:cubicBezTo>
                    <a:pt x="2888" y="888"/>
                    <a:pt x="2871" y="886"/>
                    <a:pt x="2860" y="894"/>
                  </a:cubicBezTo>
                  <a:close/>
                  <a:moveTo>
                    <a:pt x="2941" y="835"/>
                  </a:moveTo>
                  <a:cubicBezTo>
                    <a:pt x="2930" y="843"/>
                    <a:pt x="2929" y="858"/>
                    <a:pt x="2937" y="868"/>
                  </a:cubicBezTo>
                  <a:cubicBezTo>
                    <a:pt x="2945" y="879"/>
                    <a:pt x="2960" y="881"/>
                    <a:pt x="2971" y="873"/>
                  </a:cubicBezTo>
                  <a:cubicBezTo>
                    <a:pt x="2981" y="864"/>
                    <a:pt x="2983" y="849"/>
                    <a:pt x="2975" y="838"/>
                  </a:cubicBezTo>
                  <a:cubicBezTo>
                    <a:pt x="2966" y="828"/>
                    <a:pt x="2951" y="826"/>
                    <a:pt x="2941" y="835"/>
                  </a:cubicBezTo>
                  <a:close/>
                  <a:moveTo>
                    <a:pt x="3019" y="772"/>
                  </a:moveTo>
                  <a:cubicBezTo>
                    <a:pt x="3010" y="780"/>
                    <a:pt x="3009" y="794"/>
                    <a:pt x="3017" y="804"/>
                  </a:cubicBezTo>
                  <a:cubicBezTo>
                    <a:pt x="3025" y="813"/>
                    <a:pt x="3039" y="814"/>
                    <a:pt x="3048" y="806"/>
                  </a:cubicBezTo>
                  <a:cubicBezTo>
                    <a:pt x="3058" y="798"/>
                    <a:pt x="3059" y="784"/>
                    <a:pt x="3051" y="775"/>
                  </a:cubicBezTo>
                  <a:cubicBezTo>
                    <a:pt x="3043" y="765"/>
                    <a:pt x="3028" y="764"/>
                    <a:pt x="3019" y="772"/>
                  </a:cubicBezTo>
                  <a:close/>
                  <a:moveTo>
                    <a:pt x="3095" y="707"/>
                  </a:moveTo>
                  <a:cubicBezTo>
                    <a:pt x="3087" y="715"/>
                    <a:pt x="3087" y="728"/>
                    <a:pt x="3094" y="736"/>
                  </a:cubicBezTo>
                  <a:cubicBezTo>
                    <a:pt x="3102" y="744"/>
                    <a:pt x="3115" y="745"/>
                    <a:pt x="3123" y="737"/>
                  </a:cubicBezTo>
                  <a:cubicBezTo>
                    <a:pt x="3132" y="729"/>
                    <a:pt x="3132" y="716"/>
                    <a:pt x="3124" y="708"/>
                  </a:cubicBezTo>
                  <a:cubicBezTo>
                    <a:pt x="3117" y="700"/>
                    <a:pt x="3104" y="699"/>
                    <a:pt x="3095" y="707"/>
                  </a:cubicBezTo>
                  <a:close/>
                  <a:moveTo>
                    <a:pt x="3169" y="639"/>
                  </a:moveTo>
                  <a:cubicBezTo>
                    <a:pt x="3162" y="646"/>
                    <a:pt x="3162" y="658"/>
                    <a:pt x="3169" y="665"/>
                  </a:cubicBezTo>
                  <a:cubicBezTo>
                    <a:pt x="3176" y="673"/>
                    <a:pt x="3188" y="673"/>
                    <a:pt x="3196" y="665"/>
                  </a:cubicBezTo>
                  <a:cubicBezTo>
                    <a:pt x="3203" y="658"/>
                    <a:pt x="3203" y="646"/>
                    <a:pt x="3196" y="639"/>
                  </a:cubicBezTo>
                  <a:cubicBezTo>
                    <a:pt x="3188" y="632"/>
                    <a:pt x="3176" y="632"/>
                    <a:pt x="3169" y="639"/>
                  </a:cubicBezTo>
                  <a:close/>
                  <a:moveTo>
                    <a:pt x="3240" y="568"/>
                  </a:moveTo>
                  <a:cubicBezTo>
                    <a:pt x="3234" y="575"/>
                    <a:pt x="3234" y="585"/>
                    <a:pt x="3241" y="592"/>
                  </a:cubicBezTo>
                  <a:cubicBezTo>
                    <a:pt x="3248" y="598"/>
                    <a:pt x="3259" y="598"/>
                    <a:pt x="3265" y="591"/>
                  </a:cubicBezTo>
                  <a:cubicBezTo>
                    <a:pt x="3271" y="584"/>
                    <a:pt x="3271" y="573"/>
                    <a:pt x="3264" y="567"/>
                  </a:cubicBezTo>
                  <a:cubicBezTo>
                    <a:pt x="3257" y="561"/>
                    <a:pt x="3247" y="561"/>
                    <a:pt x="3240" y="568"/>
                  </a:cubicBezTo>
                  <a:close/>
                  <a:moveTo>
                    <a:pt x="3309" y="494"/>
                  </a:moveTo>
                  <a:cubicBezTo>
                    <a:pt x="3303" y="501"/>
                    <a:pt x="3304" y="510"/>
                    <a:pt x="3310" y="516"/>
                  </a:cubicBezTo>
                  <a:cubicBezTo>
                    <a:pt x="3317" y="521"/>
                    <a:pt x="3326" y="520"/>
                    <a:pt x="3332" y="514"/>
                  </a:cubicBezTo>
                  <a:cubicBezTo>
                    <a:pt x="3337" y="508"/>
                    <a:pt x="3336" y="498"/>
                    <a:pt x="3330" y="493"/>
                  </a:cubicBezTo>
                  <a:cubicBezTo>
                    <a:pt x="3324" y="487"/>
                    <a:pt x="3314" y="488"/>
                    <a:pt x="3309" y="494"/>
                  </a:cubicBezTo>
                  <a:close/>
                  <a:moveTo>
                    <a:pt x="3375" y="418"/>
                  </a:moveTo>
                  <a:cubicBezTo>
                    <a:pt x="3370" y="424"/>
                    <a:pt x="3371" y="432"/>
                    <a:pt x="3377" y="437"/>
                  </a:cubicBezTo>
                  <a:cubicBezTo>
                    <a:pt x="3382" y="441"/>
                    <a:pt x="3391" y="441"/>
                    <a:pt x="3395" y="435"/>
                  </a:cubicBezTo>
                  <a:cubicBezTo>
                    <a:pt x="3400" y="429"/>
                    <a:pt x="3399" y="421"/>
                    <a:pt x="3393" y="416"/>
                  </a:cubicBezTo>
                  <a:cubicBezTo>
                    <a:pt x="3388" y="412"/>
                    <a:pt x="3379" y="413"/>
                    <a:pt x="3375" y="418"/>
                  </a:cubicBezTo>
                  <a:close/>
                  <a:moveTo>
                    <a:pt x="3438" y="340"/>
                  </a:moveTo>
                  <a:cubicBezTo>
                    <a:pt x="3434" y="345"/>
                    <a:pt x="3435" y="352"/>
                    <a:pt x="3440" y="356"/>
                  </a:cubicBezTo>
                  <a:cubicBezTo>
                    <a:pt x="3445" y="359"/>
                    <a:pt x="3452" y="358"/>
                    <a:pt x="3456" y="353"/>
                  </a:cubicBezTo>
                  <a:cubicBezTo>
                    <a:pt x="3460" y="348"/>
                    <a:pt x="3459" y="341"/>
                    <a:pt x="3454" y="337"/>
                  </a:cubicBezTo>
                  <a:cubicBezTo>
                    <a:pt x="3448" y="333"/>
                    <a:pt x="3441" y="335"/>
                    <a:pt x="3438" y="340"/>
                  </a:cubicBezTo>
                  <a:close/>
                  <a:moveTo>
                    <a:pt x="3498" y="259"/>
                  </a:moveTo>
                  <a:cubicBezTo>
                    <a:pt x="3495" y="263"/>
                    <a:pt x="3496" y="269"/>
                    <a:pt x="3500" y="272"/>
                  </a:cubicBezTo>
                  <a:cubicBezTo>
                    <a:pt x="3504" y="275"/>
                    <a:pt x="3510" y="274"/>
                    <a:pt x="3513" y="270"/>
                  </a:cubicBezTo>
                  <a:cubicBezTo>
                    <a:pt x="3516" y="265"/>
                    <a:pt x="3515" y="259"/>
                    <a:pt x="3511" y="256"/>
                  </a:cubicBezTo>
                  <a:cubicBezTo>
                    <a:pt x="3507" y="253"/>
                    <a:pt x="3501" y="254"/>
                    <a:pt x="3498" y="259"/>
                  </a:cubicBezTo>
                  <a:close/>
                  <a:moveTo>
                    <a:pt x="3555" y="175"/>
                  </a:moveTo>
                  <a:cubicBezTo>
                    <a:pt x="3552" y="179"/>
                    <a:pt x="3553" y="184"/>
                    <a:pt x="3557" y="186"/>
                  </a:cubicBezTo>
                  <a:cubicBezTo>
                    <a:pt x="3561" y="189"/>
                    <a:pt x="3565" y="188"/>
                    <a:pt x="3568" y="184"/>
                  </a:cubicBezTo>
                  <a:cubicBezTo>
                    <a:pt x="3570" y="180"/>
                    <a:pt x="3569" y="175"/>
                    <a:pt x="3565" y="173"/>
                  </a:cubicBezTo>
                  <a:cubicBezTo>
                    <a:pt x="3562" y="171"/>
                    <a:pt x="3557" y="172"/>
                    <a:pt x="3555" y="175"/>
                  </a:cubicBezTo>
                  <a:close/>
                  <a:moveTo>
                    <a:pt x="3608" y="90"/>
                  </a:moveTo>
                  <a:cubicBezTo>
                    <a:pt x="3607" y="93"/>
                    <a:pt x="3608" y="97"/>
                    <a:pt x="3611" y="98"/>
                  </a:cubicBezTo>
                  <a:cubicBezTo>
                    <a:pt x="3613" y="100"/>
                    <a:pt x="3617" y="99"/>
                    <a:pt x="3619" y="96"/>
                  </a:cubicBezTo>
                  <a:cubicBezTo>
                    <a:pt x="3621" y="93"/>
                    <a:pt x="3620" y="90"/>
                    <a:pt x="3617" y="88"/>
                  </a:cubicBezTo>
                  <a:cubicBezTo>
                    <a:pt x="3614" y="86"/>
                    <a:pt x="3610" y="87"/>
                    <a:pt x="3608" y="90"/>
                  </a:cubicBezTo>
                  <a:close/>
                  <a:moveTo>
                    <a:pt x="3659" y="3"/>
                  </a:moveTo>
                  <a:cubicBezTo>
                    <a:pt x="3658" y="5"/>
                    <a:pt x="3659" y="8"/>
                    <a:pt x="3661" y="9"/>
                  </a:cubicBezTo>
                  <a:cubicBezTo>
                    <a:pt x="3663" y="10"/>
                    <a:pt x="3666" y="9"/>
                    <a:pt x="3667" y="7"/>
                  </a:cubicBezTo>
                  <a:cubicBezTo>
                    <a:pt x="3668" y="5"/>
                    <a:pt x="3667" y="2"/>
                    <a:pt x="3665" y="1"/>
                  </a:cubicBezTo>
                  <a:cubicBezTo>
                    <a:pt x="3663" y="0"/>
                    <a:pt x="3660" y="1"/>
                    <a:pt x="3659" y="3"/>
                  </a:cubicBezTo>
                  <a:close/>
                  <a:moveTo>
                    <a:pt x="1979" y="1389"/>
                  </a:moveTo>
                  <a:cubicBezTo>
                    <a:pt x="2001" y="1383"/>
                    <a:pt x="2014" y="1361"/>
                    <a:pt x="2008" y="1339"/>
                  </a:cubicBezTo>
                  <a:cubicBezTo>
                    <a:pt x="2002" y="1318"/>
                    <a:pt x="1980" y="1305"/>
                    <a:pt x="1958" y="1311"/>
                  </a:cubicBezTo>
                  <a:cubicBezTo>
                    <a:pt x="1937" y="1317"/>
                    <a:pt x="1924" y="1338"/>
                    <a:pt x="1930" y="1360"/>
                  </a:cubicBezTo>
                  <a:cubicBezTo>
                    <a:pt x="1935" y="1382"/>
                    <a:pt x="1957" y="1395"/>
                    <a:pt x="1979" y="1389"/>
                  </a:cubicBezTo>
                  <a:close/>
                  <a:moveTo>
                    <a:pt x="1879" y="1412"/>
                  </a:moveTo>
                  <a:cubicBezTo>
                    <a:pt x="1900" y="1407"/>
                    <a:pt x="1913" y="1386"/>
                    <a:pt x="1908" y="1365"/>
                  </a:cubicBezTo>
                  <a:cubicBezTo>
                    <a:pt x="1903" y="1345"/>
                    <a:pt x="1882" y="1332"/>
                    <a:pt x="1862" y="1337"/>
                  </a:cubicBezTo>
                  <a:cubicBezTo>
                    <a:pt x="1842" y="1341"/>
                    <a:pt x="1829" y="1362"/>
                    <a:pt x="1833" y="1383"/>
                  </a:cubicBezTo>
                  <a:cubicBezTo>
                    <a:pt x="1837" y="1404"/>
                    <a:pt x="1858" y="1417"/>
                    <a:pt x="1879" y="1412"/>
                  </a:cubicBezTo>
                  <a:close/>
                  <a:moveTo>
                    <a:pt x="1779" y="1431"/>
                  </a:moveTo>
                  <a:cubicBezTo>
                    <a:pt x="1799" y="1427"/>
                    <a:pt x="1812" y="1408"/>
                    <a:pt x="1808" y="1388"/>
                  </a:cubicBezTo>
                  <a:cubicBezTo>
                    <a:pt x="1804" y="1368"/>
                    <a:pt x="1784" y="1355"/>
                    <a:pt x="1765" y="1359"/>
                  </a:cubicBezTo>
                  <a:cubicBezTo>
                    <a:pt x="1745" y="1363"/>
                    <a:pt x="1732" y="1382"/>
                    <a:pt x="1735" y="1402"/>
                  </a:cubicBezTo>
                  <a:cubicBezTo>
                    <a:pt x="1739" y="1422"/>
                    <a:pt x="1758" y="1435"/>
                    <a:pt x="1779" y="1431"/>
                  </a:cubicBezTo>
                  <a:close/>
                  <a:moveTo>
                    <a:pt x="1677" y="1447"/>
                  </a:moveTo>
                  <a:cubicBezTo>
                    <a:pt x="1697" y="1444"/>
                    <a:pt x="1710" y="1426"/>
                    <a:pt x="1707" y="1407"/>
                  </a:cubicBezTo>
                  <a:cubicBezTo>
                    <a:pt x="1703" y="1388"/>
                    <a:pt x="1686" y="1375"/>
                    <a:pt x="1667" y="1378"/>
                  </a:cubicBezTo>
                  <a:cubicBezTo>
                    <a:pt x="1648" y="1381"/>
                    <a:pt x="1635" y="1398"/>
                    <a:pt x="1637" y="1417"/>
                  </a:cubicBezTo>
                  <a:cubicBezTo>
                    <a:pt x="1640" y="1436"/>
                    <a:pt x="1658" y="1450"/>
                    <a:pt x="1677" y="1447"/>
                  </a:cubicBezTo>
                  <a:close/>
                  <a:moveTo>
                    <a:pt x="1576" y="1459"/>
                  </a:moveTo>
                  <a:cubicBezTo>
                    <a:pt x="1594" y="1457"/>
                    <a:pt x="1607" y="1440"/>
                    <a:pt x="1605" y="1422"/>
                  </a:cubicBezTo>
                  <a:cubicBezTo>
                    <a:pt x="1602" y="1404"/>
                    <a:pt x="1586" y="1391"/>
                    <a:pt x="1568" y="1393"/>
                  </a:cubicBezTo>
                  <a:cubicBezTo>
                    <a:pt x="1550" y="1395"/>
                    <a:pt x="1537" y="1411"/>
                    <a:pt x="1539" y="1429"/>
                  </a:cubicBezTo>
                  <a:cubicBezTo>
                    <a:pt x="1541" y="1448"/>
                    <a:pt x="1557" y="1461"/>
                    <a:pt x="1576" y="1459"/>
                  </a:cubicBezTo>
                  <a:close/>
                  <a:moveTo>
                    <a:pt x="1474" y="1467"/>
                  </a:moveTo>
                  <a:cubicBezTo>
                    <a:pt x="1491" y="1465"/>
                    <a:pt x="1504" y="1450"/>
                    <a:pt x="1502" y="1433"/>
                  </a:cubicBezTo>
                  <a:cubicBezTo>
                    <a:pt x="1501" y="1415"/>
                    <a:pt x="1486" y="1403"/>
                    <a:pt x="1469" y="1404"/>
                  </a:cubicBezTo>
                  <a:cubicBezTo>
                    <a:pt x="1452" y="1405"/>
                    <a:pt x="1439" y="1420"/>
                    <a:pt x="1440" y="1438"/>
                  </a:cubicBezTo>
                  <a:cubicBezTo>
                    <a:pt x="1441" y="1455"/>
                    <a:pt x="1456" y="1468"/>
                    <a:pt x="1474" y="1467"/>
                  </a:cubicBezTo>
                  <a:close/>
                  <a:moveTo>
                    <a:pt x="1371" y="1471"/>
                  </a:moveTo>
                  <a:cubicBezTo>
                    <a:pt x="1388" y="1470"/>
                    <a:pt x="1401" y="1456"/>
                    <a:pt x="1400" y="1440"/>
                  </a:cubicBezTo>
                  <a:cubicBezTo>
                    <a:pt x="1399" y="1424"/>
                    <a:pt x="1385" y="1411"/>
                    <a:pt x="1369" y="1412"/>
                  </a:cubicBezTo>
                  <a:cubicBezTo>
                    <a:pt x="1353" y="1412"/>
                    <a:pt x="1340" y="1426"/>
                    <a:pt x="1341" y="1442"/>
                  </a:cubicBezTo>
                  <a:cubicBezTo>
                    <a:pt x="1341" y="1459"/>
                    <a:pt x="1355" y="1472"/>
                    <a:pt x="1371" y="1471"/>
                  </a:cubicBezTo>
                  <a:close/>
                  <a:moveTo>
                    <a:pt x="1269" y="1471"/>
                  </a:moveTo>
                  <a:cubicBezTo>
                    <a:pt x="1285" y="1471"/>
                    <a:pt x="1297" y="1459"/>
                    <a:pt x="1297" y="1443"/>
                  </a:cubicBezTo>
                  <a:cubicBezTo>
                    <a:pt x="1297" y="1428"/>
                    <a:pt x="1284" y="1416"/>
                    <a:pt x="1269" y="1416"/>
                  </a:cubicBezTo>
                  <a:cubicBezTo>
                    <a:pt x="1254" y="1416"/>
                    <a:pt x="1241" y="1428"/>
                    <a:pt x="1241" y="1443"/>
                  </a:cubicBezTo>
                  <a:cubicBezTo>
                    <a:pt x="1241" y="1459"/>
                    <a:pt x="1254" y="1471"/>
                    <a:pt x="1269" y="1471"/>
                  </a:cubicBezTo>
                  <a:close/>
                  <a:moveTo>
                    <a:pt x="1167" y="1468"/>
                  </a:moveTo>
                  <a:cubicBezTo>
                    <a:pt x="1182" y="1468"/>
                    <a:pt x="1194" y="1457"/>
                    <a:pt x="1194" y="1443"/>
                  </a:cubicBezTo>
                  <a:cubicBezTo>
                    <a:pt x="1194" y="1428"/>
                    <a:pt x="1183" y="1416"/>
                    <a:pt x="1169" y="1416"/>
                  </a:cubicBezTo>
                  <a:cubicBezTo>
                    <a:pt x="1155" y="1415"/>
                    <a:pt x="1143" y="1427"/>
                    <a:pt x="1142" y="1441"/>
                  </a:cubicBezTo>
                  <a:cubicBezTo>
                    <a:pt x="1141" y="1455"/>
                    <a:pt x="1153" y="1467"/>
                    <a:pt x="1167" y="1468"/>
                  </a:cubicBezTo>
                  <a:close/>
                  <a:moveTo>
                    <a:pt x="1065" y="1461"/>
                  </a:moveTo>
                  <a:cubicBezTo>
                    <a:pt x="1079" y="1462"/>
                    <a:pt x="1090" y="1451"/>
                    <a:pt x="1091" y="1438"/>
                  </a:cubicBezTo>
                  <a:cubicBezTo>
                    <a:pt x="1092" y="1425"/>
                    <a:pt x="1082" y="1413"/>
                    <a:pt x="1069" y="1412"/>
                  </a:cubicBezTo>
                  <a:cubicBezTo>
                    <a:pt x="1056" y="1411"/>
                    <a:pt x="1044" y="1421"/>
                    <a:pt x="1043" y="1435"/>
                  </a:cubicBezTo>
                  <a:cubicBezTo>
                    <a:pt x="1042" y="1448"/>
                    <a:pt x="1052" y="1460"/>
                    <a:pt x="1065" y="1461"/>
                  </a:cubicBezTo>
                  <a:close/>
                  <a:moveTo>
                    <a:pt x="964" y="1450"/>
                  </a:moveTo>
                  <a:cubicBezTo>
                    <a:pt x="976" y="1451"/>
                    <a:pt x="987" y="1442"/>
                    <a:pt x="988" y="1430"/>
                  </a:cubicBezTo>
                  <a:cubicBezTo>
                    <a:pt x="990" y="1417"/>
                    <a:pt x="981" y="1406"/>
                    <a:pt x="969" y="1405"/>
                  </a:cubicBezTo>
                  <a:cubicBezTo>
                    <a:pt x="957" y="1404"/>
                    <a:pt x="946" y="1413"/>
                    <a:pt x="944" y="1425"/>
                  </a:cubicBezTo>
                  <a:cubicBezTo>
                    <a:pt x="943" y="1437"/>
                    <a:pt x="951" y="1448"/>
                    <a:pt x="964" y="1450"/>
                  </a:cubicBezTo>
                  <a:close/>
                  <a:moveTo>
                    <a:pt x="863" y="1435"/>
                  </a:moveTo>
                  <a:cubicBezTo>
                    <a:pt x="874" y="1436"/>
                    <a:pt x="885" y="1429"/>
                    <a:pt x="886" y="1417"/>
                  </a:cubicBezTo>
                  <a:cubicBezTo>
                    <a:pt x="888" y="1406"/>
                    <a:pt x="880" y="1396"/>
                    <a:pt x="869" y="1394"/>
                  </a:cubicBezTo>
                  <a:cubicBezTo>
                    <a:pt x="858" y="1393"/>
                    <a:pt x="847" y="1400"/>
                    <a:pt x="846" y="1411"/>
                  </a:cubicBezTo>
                  <a:cubicBezTo>
                    <a:pt x="844" y="1423"/>
                    <a:pt x="852" y="1433"/>
                    <a:pt x="863" y="1435"/>
                  </a:cubicBezTo>
                  <a:close/>
                  <a:moveTo>
                    <a:pt x="763" y="1416"/>
                  </a:moveTo>
                  <a:cubicBezTo>
                    <a:pt x="773" y="1418"/>
                    <a:pt x="783" y="1411"/>
                    <a:pt x="785" y="1401"/>
                  </a:cubicBezTo>
                  <a:cubicBezTo>
                    <a:pt x="786" y="1391"/>
                    <a:pt x="780" y="1381"/>
                    <a:pt x="770" y="1379"/>
                  </a:cubicBezTo>
                  <a:cubicBezTo>
                    <a:pt x="760" y="1378"/>
                    <a:pt x="750" y="1384"/>
                    <a:pt x="748" y="1394"/>
                  </a:cubicBezTo>
                  <a:cubicBezTo>
                    <a:pt x="746" y="1404"/>
                    <a:pt x="753" y="1414"/>
                    <a:pt x="763" y="1416"/>
                  </a:cubicBezTo>
                  <a:close/>
                  <a:moveTo>
                    <a:pt x="663" y="1394"/>
                  </a:moveTo>
                  <a:cubicBezTo>
                    <a:pt x="673" y="1396"/>
                    <a:pt x="682" y="1390"/>
                    <a:pt x="684" y="1381"/>
                  </a:cubicBezTo>
                  <a:cubicBezTo>
                    <a:pt x="686" y="1372"/>
                    <a:pt x="680" y="1363"/>
                    <a:pt x="671" y="1361"/>
                  </a:cubicBezTo>
                  <a:cubicBezTo>
                    <a:pt x="662" y="1359"/>
                    <a:pt x="653" y="1365"/>
                    <a:pt x="651" y="1374"/>
                  </a:cubicBezTo>
                  <a:cubicBezTo>
                    <a:pt x="649" y="1383"/>
                    <a:pt x="654" y="1392"/>
                    <a:pt x="663" y="1394"/>
                  </a:cubicBezTo>
                  <a:close/>
                  <a:moveTo>
                    <a:pt x="565" y="1368"/>
                  </a:moveTo>
                  <a:cubicBezTo>
                    <a:pt x="573" y="1370"/>
                    <a:pt x="581" y="1365"/>
                    <a:pt x="584" y="1357"/>
                  </a:cubicBezTo>
                  <a:cubicBezTo>
                    <a:pt x="586" y="1349"/>
                    <a:pt x="581" y="1341"/>
                    <a:pt x="573" y="1339"/>
                  </a:cubicBezTo>
                  <a:cubicBezTo>
                    <a:pt x="565" y="1337"/>
                    <a:pt x="557" y="1341"/>
                    <a:pt x="554" y="1349"/>
                  </a:cubicBezTo>
                  <a:cubicBezTo>
                    <a:pt x="552" y="1357"/>
                    <a:pt x="557" y="1366"/>
                    <a:pt x="565" y="1368"/>
                  </a:cubicBezTo>
                  <a:close/>
                  <a:moveTo>
                    <a:pt x="468" y="1338"/>
                  </a:moveTo>
                  <a:cubicBezTo>
                    <a:pt x="475" y="1340"/>
                    <a:pt x="482" y="1336"/>
                    <a:pt x="484" y="1329"/>
                  </a:cubicBezTo>
                  <a:cubicBezTo>
                    <a:pt x="486" y="1322"/>
                    <a:pt x="483" y="1315"/>
                    <a:pt x="476" y="1313"/>
                  </a:cubicBezTo>
                  <a:cubicBezTo>
                    <a:pt x="469" y="1311"/>
                    <a:pt x="461" y="1315"/>
                    <a:pt x="459" y="1322"/>
                  </a:cubicBezTo>
                  <a:cubicBezTo>
                    <a:pt x="457" y="1329"/>
                    <a:pt x="461" y="1336"/>
                    <a:pt x="468" y="1338"/>
                  </a:cubicBezTo>
                  <a:close/>
                  <a:moveTo>
                    <a:pt x="372" y="1305"/>
                  </a:moveTo>
                  <a:cubicBezTo>
                    <a:pt x="378" y="1307"/>
                    <a:pt x="384" y="1304"/>
                    <a:pt x="386" y="1298"/>
                  </a:cubicBezTo>
                  <a:cubicBezTo>
                    <a:pt x="388" y="1292"/>
                    <a:pt x="385" y="1286"/>
                    <a:pt x="379" y="1283"/>
                  </a:cubicBezTo>
                  <a:cubicBezTo>
                    <a:pt x="373" y="1281"/>
                    <a:pt x="367" y="1285"/>
                    <a:pt x="365" y="1290"/>
                  </a:cubicBezTo>
                  <a:cubicBezTo>
                    <a:pt x="363" y="1296"/>
                    <a:pt x="366" y="1303"/>
                    <a:pt x="372" y="1305"/>
                  </a:cubicBezTo>
                  <a:close/>
                  <a:moveTo>
                    <a:pt x="277" y="1268"/>
                  </a:moveTo>
                  <a:cubicBezTo>
                    <a:pt x="282" y="1270"/>
                    <a:pt x="288" y="1268"/>
                    <a:pt x="290" y="1263"/>
                  </a:cubicBezTo>
                  <a:cubicBezTo>
                    <a:pt x="292" y="1258"/>
                    <a:pt x="289" y="1252"/>
                    <a:pt x="284" y="1250"/>
                  </a:cubicBezTo>
                  <a:cubicBezTo>
                    <a:pt x="279" y="1248"/>
                    <a:pt x="274" y="1251"/>
                    <a:pt x="272" y="1256"/>
                  </a:cubicBezTo>
                  <a:cubicBezTo>
                    <a:pt x="270" y="1261"/>
                    <a:pt x="272" y="1266"/>
                    <a:pt x="277" y="1268"/>
                  </a:cubicBezTo>
                  <a:close/>
                  <a:moveTo>
                    <a:pt x="184" y="1228"/>
                  </a:moveTo>
                  <a:cubicBezTo>
                    <a:pt x="188" y="1230"/>
                    <a:pt x="193" y="1228"/>
                    <a:pt x="194" y="1224"/>
                  </a:cubicBezTo>
                  <a:cubicBezTo>
                    <a:pt x="196" y="1220"/>
                    <a:pt x="194" y="1215"/>
                    <a:pt x="190" y="1214"/>
                  </a:cubicBezTo>
                  <a:cubicBezTo>
                    <a:pt x="186" y="1212"/>
                    <a:pt x="182" y="1214"/>
                    <a:pt x="180" y="1218"/>
                  </a:cubicBezTo>
                  <a:cubicBezTo>
                    <a:pt x="178" y="1222"/>
                    <a:pt x="180" y="1226"/>
                    <a:pt x="184" y="1228"/>
                  </a:cubicBezTo>
                  <a:close/>
                  <a:moveTo>
                    <a:pt x="92" y="1185"/>
                  </a:moveTo>
                  <a:cubicBezTo>
                    <a:pt x="95" y="1186"/>
                    <a:pt x="99" y="1185"/>
                    <a:pt x="100" y="1182"/>
                  </a:cubicBezTo>
                  <a:cubicBezTo>
                    <a:pt x="102" y="1179"/>
                    <a:pt x="101" y="1175"/>
                    <a:pt x="98" y="1174"/>
                  </a:cubicBezTo>
                  <a:cubicBezTo>
                    <a:pt x="95" y="1172"/>
                    <a:pt x="91" y="1174"/>
                    <a:pt x="90" y="1177"/>
                  </a:cubicBezTo>
                  <a:cubicBezTo>
                    <a:pt x="88" y="1180"/>
                    <a:pt x="89" y="1183"/>
                    <a:pt x="92" y="1185"/>
                  </a:cubicBezTo>
                  <a:close/>
                  <a:moveTo>
                    <a:pt x="3" y="1138"/>
                  </a:moveTo>
                  <a:cubicBezTo>
                    <a:pt x="5" y="1139"/>
                    <a:pt x="7" y="1138"/>
                    <a:pt x="8" y="1136"/>
                  </a:cubicBezTo>
                  <a:cubicBezTo>
                    <a:pt x="9" y="1134"/>
                    <a:pt x="8" y="1131"/>
                    <a:pt x="6" y="1130"/>
                  </a:cubicBezTo>
                  <a:cubicBezTo>
                    <a:pt x="4" y="1129"/>
                    <a:pt x="2" y="1130"/>
                    <a:pt x="1" y="1132"/>
                  </a:cubicBezTo>
                  <a:cubicBezTo>
                    <a:pt x="0" y="1134"/>
                    <a:pt x="0" y="1137"/>
                    <a:pt x="3" y="113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BDB7"/>
                </a:gs>
              </a:gsLst>
              <a:lin ang="102001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70"/>
            <p:cNvSpPr/>
            <p:nvPr/>
          </p:nvSpPr>
          <p:spPr>
            <a:xfrm>
              <a:off x="5537200" y="4354514"/>
              <a:ext cx="2857495" cy="1938336"/>
            </a:xfrm>
            <a:custGeom>
              <a:rect b="b" l="l" r="r" t="t"/>
              <a:pathLst>
                <a:path extrusionOk="0" h="2307" w="3401">
                  <a:moveTo>
                    <a:pt x="2196" y="1792"/>
                  </a:moveTo>
                  <a:cubicBezTo>
                    <a:pt x="2210" y="1813"/>
                    <a:pt x="2205" y="1841"/>
                    <a:pt x="2184" y="1854"/>
                  </a:cubicBezTo>
                  <a:cubicBezTo>
                    <a:pt x="2162" y="1868"/>
                    <a:pt x="2134" y="1862"/>
                    <a:pt x="2121" y="1841"/>
                  </a:cubicBezTo>
                  <a:cubicBezTo>
                    <a:pt x="2108" y="1820"/>
                    <a:pt x="2114" y="1793"/>
                    <a:pt x="2134" y="1780"/>
                  </a:cubicBezTo>
                  <a:cubicBezTo>
                    <a:pt x="2155" y="1766"/>
                    <a:pt x="2182" y="1772"/>
                    <a:pt x="2196" y="1792"/>
                  </a:cubicBezTo>
                  <a:close/>
                  <a:moveTo>
                    <a:pt x="2223" y="1722"/>
                  </a:moveTo>
                  <a:cubicBezTo>
                    <a:pt x="2204" y="1735"/>
                    <a:pt x="2199" y="1762"/>
                    <a:pt x="2212" y="1781"/>
                  </a:cubicBezTo>
                  <a:cubicBezTo>
                    <a:pt x="2226" y="1801"/>
                    <a:pt x="2253" y="1805"/>
                    <a:pt x="2272" y="1791"/>
                  </a:cubicBezTo>
                  <a:cubicBezTo>
                    <a:pt x="2292" y="1777"/>
                    <a:pt x="2296" y="1750"/>
                    <a:pt x="2282" y="1731"/>
                  </a:cubicBezTo>
                  <a:cubicBezTo>
                    <a:pt x="2268" y="1712"/>
                    <a:pt x="2241" y="1708"/>
                    <a:pt x="2223" y="1722"/>
                  </a:cubicBezTo>
                  <a:close/>
                  <a:moveTo>
                    <a:pt x="2309" y="1660"/>
                  </a:moveTo>
                  <a:cubicBezTo>
                    <a:pt x="2291" y="1674"/>
                    <a:pt x="2287" y="1699"/>
                    <a:pt x="2301" y="1717"/>
                  </a:cubicBezTo>
                  <a:cubicBezTo>
                    <a:pt x="2314" y="1736"/>
                    <a:pt x="2340" y="1739"/>
                    <a:pt x="2358" y="1725"/>
                  </a:cubicBezTo>
                  <a:cubicBezTo>
                    <a:pt x="2377" y="1711"/>
                    <a:pt x="2380" y="1685"/>
                    <a:pt x="2366" y="1668"/>
                  </a:cubicBezTo>
                  <a:cubicBezTo>
                    <a:pt x="2352" y="1650"/>
                    <a:pt x="2326" y="1647"/>
                    <a:pt x="2309" y="1660"/>
                  </a:cubicBezTo>
                  <a:close/>
                  <a:moveTo>
                    <a:pt x="2392" y="1596"/>
                  </a:moveTo>
                  <a:cubicBezTo>
                    <a:pt x="2376" y="1609"/>
                    <a:pt x="2374" y="1634"/>
                    <a:pt x="2387" y="1651"/>
                  </a:cubicBezTo>
                  <a:cubicBezTo>
                    <a:pt x="2401" y="1667"/>
                    <a:pt x="2425" y="1670"/>
                    <a:pt x="2442" y="1656"/>
                  </a:cubicBezTo>
                  <a:cubicBezTo>
                    <a:pt x="2459" y="1642"/>
                    <a:pt x="2461" y="1617"/>
                    <a:pt x="2447" y="1601"/>
                  </a:cubicBezTo>
                  <a:cubicBezTo>
                    <a:pt x="2433" y="1584"/>
                    <a:pt x="2409" y="1582"/>
                    <a:pt x="2392" y="1596"/>
                  </a:cubicBezTo>
                  <a:close/>
                  <a:moveTo>
                    <a:pt x="2474" y="1528"/>
                  </a:moveTo>
                  <a:cubicBezTo>
                    <a:pt x="2459" y="1542"/>
                    <a:pt x="2457" y="1565"/>
                    <a:pt x="2471" y="1580"/>
                  </a:cubicBezTo>
                  <a:cubicBezTo>
                    <a:pt x="2484" y="1596"/>
                    <a:pt x="2508" y="1597"/>
                    <a:pt x="2523" y="1584"/>
                  </a:cubicBezTo>
                  <a:cubicBezTo>
                    <a:pt x="2539" y="1570"/>
                    <a:pt x="2540" y="1546"/>
                    <a:pt x="2526" y="1531"/>
                  </a:cubicBezTo>
                  <a:cubicBezTo>
                    <a:pt x="2512" y="1516"/>
                    <a:pt x="2489" y="1515"/>
                    <a:pt x="2474" y="1528"/>
                  </a:cubicBezTo>
                  <a:close/>
                  <a:moveTo>
                    <a:pt x="2553" y="1458"/>
                  </a:moveTo>
                  <a:cubicBezTo>
                    <a:pt x="2539" y="1471"/>
                    <a:pt x="2538" y="1493"/>
                    <a:pt x="2552" y="1507"/>
                  </a:cubicBezTo>
                  <a:cubicBezTo>
                    <a:pt x="2565" y="1521"/>
                    <a:pt x="2587" y="1522"/>
                    <a:pt x="2601" y="1508"/>
                  </a:cubicBezTo>
                  <a:cubicBezTo>
                    <a:pt x="2616" y="1495"/>
                    <a:pt x="2616" y="1472"/>
                    <a:pt x="2602" y="1458"/>
                  </a:cubicBezTo>
                  <a:cubicBezTo>
                    <a:pt x="2589" y="1445"/>
                    <a:pt x="2566" y="1444"/>
                    <a:pt x="2553" y="1458"/>
                  </a:cubicBezTo>
                  <a:close/>
                  <a:moveTo>
                    <a:pt x="2629" y="1384"/>
                  </a:moveTo>
                  <a:cubicBezTo>
                    <a:pt x="2616" y="1397"/>
                    <a:pt x="2617" y="1418"/>
                    <a:pt x="2630" y="1431"/>
                  </a:cubicBezTo>
                  <a:cubicBezTo>
                    <a:pt x="2643" y="1444"/>
                    <a:pt x="2664" y="1444"/>
                    <a:pt x="2677" y="1430"/>
                  </a:cubicBezTo>
                  <a:cubicBezTo>
                    <a:pt x="2690" y="1417"/>
                    <a:pt x="2689" y="1396"/>
                    <a:pt x="2676" y="1383"/>
                  </a:cubicBezTo>
                  <a:cubicBezTo>
                    <a:pt x="2662" y="1370"/>
                    <a:pt x="2642" y="1371"/>
                    <a:pt x="2629" y="1384"/>
                  </a:cubicBezTo>
                  <a:close/>
                  <a:moveTo>
                    <a:pt x="2702" y="1308"/>
                  </a:moveTo>
                  <a:cubicBezTo>
                    <a:pt x="2691" y="1320"/>
                    <a:pt x="2692" y="1340"/>
                    <a:pt x="2705" y="1352"/>
                  </a:cubicBezTo>
                  <a:cubicBezTo>
                    <a:pt x="2718" y="1364"/>
                    <a:pt x="2738" y="1363"/>
                    <a:pt x="2749" y="1349"/>
                  </a:cubicBezTo>
                  <a:cubicBezTo>
                    <a:pt x="2761" y="1336"/>
                    <a:pt x="2760" y="1316"/>
                    <a:pt x="2747" y="1305"/>
                  </a:cubicBezTo>
                  <a:cubicBezTo>
                    <a:pt x="2734" y="1294"/>
                    <a:pt x="2714" y="1295"/>
                    <a:pt x="2702" y="1308"/>
                  </a:cubicBezTo>
                  <a:close/>
                  <a:moveTo>
                    <a:pt x="2773" y="1229"/>
                  </a:moveTo>
                  <a:cubicBezTo>
                    <a:pt x="2763" y="1241"/>
                    <a:pt x="2765" y="1259"/>
                    <a:pt x="2777" y="1270"/>
                  </a:cubicBezTo>
                  <a:cubicBezTo>
                    <a:pt x="2789" y="1280"/>
                    <a:pt x="2808" y="1279"/>
                    <a:pt x="2818" y="1266"/>
                  </a:cubicBezTo>
                  <a:cubicBezTo>
                    <a:pt x="2829" y="1254"/>
                    <a:pt x="2827" y="1235"/>
                    <a:pt x="2814" y="1225"/>
                  </a:cubicBezTo>
                  <a:cubicBezTo>
                    <a:pt x="2802" y="1214"/>
                    <a:pt x="2783" y="1216"/>
                    <a:pt x="2773" y="1229"/>
                  </a:cubicBezTo>
                  <a:close/>
                  <a:moveTo>
                    <a:pt x="2841" y="1147"/>
                  </a:moveTo>
                  <a:cubicBezTo>
                    <a:pt x="2832" y="1159"/>
                    <a:pt x="2834" y="1176"/>
                    <a:pt x="2846" y="1185"/>
                  </a:cubicBezTo>
                  <a:cubicBezTo>
                    <a:pt x="2858" y="1195"/>
                    <a:pt x="2875" y="1193"/>
                    <a:pt x="2885" y="1180"/>
                  </a:cubicBezTo>
                  <a:cubicBezTo>
                    <a:pt x="2894" y="1168"/>
                    <a:pt x="2892" y="1151"/>
                    <a:pt x="2879" y="1142"/>
                  </a:cubicBezTo>
                  <a:cubicBezTo>
                    <a:pt x="2867" y="1133"/>
                    <a:pt x="2850" y="1135"/>
                    <a:pt x="2841" y="1147"/>
                  </a:cubicBezTo>
                  <a:close/>
                  <a:moveTo>
                    <a:pt x="2906" y="1063"/>
                  </a:moveTo>
                  <a:cubicBezTo>
                    <a:pt x="2897" y="1074"/>
                    <a:pt x="2900" y="1090"/>
                    <a:pt x="2912" y="1098"/>
                  </a:cubicBezTo>
                  <a:cubicBezTo>
                    <a:pt x="2923" y="1107"/>
                    <a:pt x="2939" y="1104"/>
                    <a:pt x="2947" y="1092"/>
                  </a:cubicBezTo>
                  <a:cubicBezTo>
                    <a:pt x="2956" y="1081"/>
                    <a:pt x="2953" y="1065"/>
                    <a:pt x="2941" y="1056"/>
                  </a:cubicBezTo>
                  <a:cubicBezTo>
                    <a:pt x="2930" y="1048"/>
                    <a:pt x="2914" y="1051"/>
                    <a:pt x="2906" y="1063"/>
                  </a:cubicBezTo>
                  <a:close/>
                  <a:moveTo>
                    <a:pt x="2967" y="976"/>
                  </a:moveTo>
                  <a:cubicBezTo>
                    <a:pt x="2960" y="987"/>
                    <a:pt x="2963" y="1001"/>
                    <a:pt x="2974" y="1009"/>
                  </a:cubicBezTo>
                  <a:cubicBezTo>
                    <a:pt x="2985" y="1016"/>
                    <a:pt x="2999" y="1013"/>
                    <a:pt x="3007" y="1002"/>
                  </a:cubicBezTo>
                  <a:cubicBezTo>
                    <a:pt x="3014" y="991"/>
                    <a:pt x="3011" y="976"/>
                    <a:pt x="3000" y="969"/>
                  </a:cubicBezTo>
                  <a:cubicBezTo>
                    <a:pt x="2989" y="962"/>
                    <a:pt x="2974" y="965"/>
                    <a:pt x="2967" y="976"/>
                  </a:cubicBezTo>
                  <a:close/>
                  <a:moveTo>
                    <a:pt x="3025" y="887"/>
                  </a:moveTo>
                  <a:cubicBezTo>
                    <a:pt x="3019" y="897"/>
                    <a:pt x="3022" y="910"/>
                    <a:pt x="3033" y="917"/>
                  </a:cubicBezTo>
                  <a:cubicBezTo>
                    <a:pt x="3043" y="923"/>
                    <a:pt x="3056" y="920"/>
                    <a:pt x="3063" y="909"/>
                  </a:cubicBezTo>
                  <a:cubicBezTo>
                    <a:pt x="3069" y="899"/>
                    <a:pt x="3066" y="886"/>
                    <a:pt x="3055" y="880"/>
                  </a:cubicBezTo>
                  <a:cubicBezTo>
                    <a:pt x="3045" y="873"/>
                    <a:pt x="3032" y="877"/>
                    <a:pt x="3025" y="887"/>
                  </a:cubicBezTo>
                  <a:close/>
                  <a:moveTo>
                    <a:pt x="3080" y="796"/>
                  </a:moveTo>
                  <a:cubicBezTo>
                    <a:pt x="3075" y="805"/>
                    <a:pt x="3078" y="817"/>
                    <a:pt x="3088" y="823"/>
                  </a:cubicBezTo>
                  <a:cubicBezTo>
                    <a:pt x="3098" y="828"/>
                    <a:pt x="3110" y="825"/>
                    <a:pt x="3115" y="815"/>
                  </a:cubicBezTo>
                  <a:cubicBezTo>
                    <a:pt x="3120" y="805"/>
                    <a:pt x="3117" y="793"/>
                    <a:pt x="3107" y="788"/>
                  </a:cubicBezTo>
                  <a:cubicBezTo>
                    <a:pt x="3098" y="783"/>
                    <a:pt x="3086" y="786"/>
                    <a:pt x="3080" y="796"/>
                  </a:cubicBezTo>
                  <a:close/>
                  <a:moveTo>
                    <a:pt x="3132" y="703"/>
                  </a:moveTo>
                  <a:cubicBezTo>
                    <a:pt x="3127" y="711"/>
                    <a:pt x="3131" y="722"/>
                    <a:pt x="3140" y="727"/>
                  </a:cubicBezTo>
                  <a:cubicBezTo>
                    <a:pt x="3148" y="731"/>
                    <a:pt x="3159" y="728"/>
                    <a:pt x="3164" y="719"/>
                  </a:cubicBezTo>
                  <a:cubicBezTo>
                    <a:pt x="3168" y="710"/>
                    <a:pt x="3165" y="699"/>
                    <a:pt x="3156" y="695"/>
                  </a:cubicBezTo>
                  <a:cubicBezTo>
                    <a:pt x="3147" y="690"/>
                    <a:pt x="3136" y="694"/>
                    <a:pt x="3132" y="703"/>
                  </a:cubicBezTo>
                  <a:close/>
                  <a:moveTo>
                    <a:pt x="3180" y="607"/>
                  </a:moveTo>
                  <a:cubicBezTo>
                    <a:pt x="3176" y="615"/>
                    <a:pt x="3180" y="625"/>
                    <a:pt x="3188" y="629"/>
                  </a:cubicBezTo>
                  <a:cubicBezTo>
                    <a:pt x="3196" y="632"/>
                    <a:pt x="3205" y="629"/>
                    <a:pt x="3209" y="621"/>
                  </a:cubicBezTo>
                  <a:cubicBezTo>
                    <a:pt x="3213" y="613"/>
                    <a:pt x="3209" y="603"/>
                    <a:pt x="3201" y="600"/>
                  </a:cubicBezTo>
                  <a:cubicBezTo>
                    <a:pt x="3193" y="596"/>
                    <a:pt x="3184" y="599"/>
                    <a:pt x="3180" y="607"/>
                  </a:cubicBezTo>
                  <a:close/>
                  <a:moveTo>
                    <a:pt x="3224" y="510"/>
                  </a:moveTo>
                  <a:cubicBezTo>
                    <a:pt x="3221" y="518"/>
                    <a:pt x="3225" y="526"/>
                    <a:pt x="3232" y="529"/>
                  </a:cubicBezTo>
                  <a:cubicBezTo>
                    <a:pt x="3239" y="532"/>
                    <a:pt x="3247" y="528"/>
                    <a:pt x="3250" y="521"/>
                  </a:cubicBezTo>
                  <a:cubicBezTo>
                    <a:pt x="3253" y="514"/>
                    <a:pt x="3250" y="506"/>
                    <a:pt x="3243" y="503"/>
                  </a:cubicBezTo>
                  <a:cubicBezTo>
                    <a:pt x="3236" y="500"/>
                    <a:pt x="3227" y="503"/>
                    <a:pt x="3224" y="510"/>
                  </a:cubicBezTo>
                  <a:close/>
                  <a:moveTo>
                    <a:pt x="3265" y="412"/>
                  </a:moveTo>
                  <a:cubicBezTo>
                    <a:pt x="3263" y="418"/>
                    <a:pt x="3266" y="425"/>
                    <a:pt x="3272" y="427"/>
                  </a:cubicBezTo>
                  <a:cubicBezTo>
                    <a:pt x="3279" y="430"/>
                    <a:pt x="3286" y="427"/>
                    <a:pt x="3288" y="420"/>
                  </a:cubicBezTo>
                  <a:cubicBezTo>
                    <a:pt x="3290" y="414"/>
                    <a:pt x="3287" y="407"/>
                    <a:pt x="3281" y="405"/>
                  </a:cubicBezTo>
                  <a:cubicBezTo>
                    <a:pt x="3274" y="402"/>
                    <a:pt x="3267" y="406"/>
                    <a:pt x="3265" y="412"/>
                  </a:cubicBezTo>
                  <a:close/>
                  <a:moveTo>
                    <a:pt x="3302" y="312"/>
                  </a:moveTo>
                  <a:cubicBezTo>
                    <a:pt x="3301" y="317"/>
                    <a:pt x="3303" y="323"/>
                    <a:pt x="3309" y="325"/>
                  </a:cubicBezTo>
                  <a:cubicBezTo>
                    <a:pt x="3314" y="326"/>
                    <a:pt x="3320" y="324"/>
                    <a:pt x="3322" y="318"/>
                  </a:cubicBezTo>
                  <a:cubicBezTo>
                    <a:pt x="3324" y="313"/>
                    <a:pt x="3321" y="307"/>
                    <a:pt x="3315" y="305"/>
                  </a:cubicBezTo>
                  <a:cubicBezTo>
                    <a:pt x="3310" y="303"/>
                    <a:pt x="3304" y="306"/>
                    <a:pt x="3302" y="312"/>
                  </a:cubicBezTo>
                  <a:close/>
                  <a:moveTo>
                    <a:pt x="3336" y="210"/>
                  </a:moveTo>
                  <a:cubicBezTo>
                    <a:pt x="3335" y="215"/>
                    <a:pt x="3337" y="219"/>
                    <a:pt x="3341" y="221"/>
                  </a:cubicBezTo>
                  <a:cubicBezTo>
                    <a:pt x="3346" y="222"/>
                    <a:pt x="3350" y="219"/>
                    <a:pt x="3352" y="215"/>
                  </a:cubicBezTo>
                  <a:cubicBezTo>
                    <a:pt x="3353" y="210"/>
                    <a:pt x="3350" y="206"/>
                    <a:pt x="3346" y="205"/>
                  </a:cubicBezTo>
                  <a:cubicBezTo>
                    <a:pt x="3342" y="203"/>
                    <a:pt x="3337" y="206"/>
                    <a:pt x="3336" y="210"/>
                  </a:cubicBezTo>
                  <a:close/>
                  <a:moveTo>
                    <a:pt x="3365" y="107"/>
                  </a:moveTo>
                  <a:cubicBezTo>
                    <a:pt x="3365" y="111"/>
                    <a:pt x="3367" y="114"/>
                    <a:pt x="3370" y="115"/>
                  </a:cubicBezTo>
                  <a:cubicBezTo>
                    <a:pt x="3374" y="116"/>
                    <a:pt x="3377" y="114"/>
                    <a:pt x="3378" y="111"/>
                  </a:cubicBezTo>
                  <a:cubicBezTo>
                    <a:pt x="3379" y="107"/>
                    <a:pt x="3377" y="104"/>
                    <a:pt x="3373" y="103"/>
                  </a:cubicBezTo>
                  <a:cubicBezTo>
                    <a:pt x="3370" y="102"/>
                    <a:pt x="3366" y="104"/>
                    <a:pt x="3365" y="107"/>
                  </a:cubicBezTo>
                  <a:close/>
                  <a:moveTo>
                    <a:pt x="3391" y="4"/>
                  </a:moveTo>
                  <a:cubicBezTo>
                    <a:pt x="3391" y="6"/>
                    <a:pt x="3392" y="8"/>
                    <a:pt x="3395" y="9"/>
                  </a:cubicBezTo>
                  <a:cubicBezTo>
                    <a:pt x="3397" y="9"/>
                    <a:pt x="3400" y="8"/>
                    <a:pt x="3400" y="6"/>
                  </a:cubicBezTo>
                  <a:cubicBezTo>
                    <a:pt x="3401" y="3"/>
                    <a:pt x="3399" y="1"/>
                    <a:pt x="3397" y="0"/>
                  </a:cubicBezTo>
                  <a:cubicBezTo>
                    <a:pt x="3394" y="0"/>
                    <a:pt x="3392" y="1"/>
                    <a:pt x="3391" y="4"/>
                  </a:cubicBezTo>
                  <a:close/>
                  <a:moveTo>
                    <a:pt x="2091" y="1911"/>
                  </a:moveTo>
                  <a:cubicBezTo>
                    <a:pt x="2111" y="1898"/>
                    <a:pt x="2117" y="1872"/>
                    <a:pt x="2105" y="1852"/>
                  </a:cubicBezTo>
                  <a:cubicBezTo>
                    <a:pt x="2092" y="1832"/>
                    <a:pt x="2066" y="1825"/>
                    <a:pt x="2046" y="1838"/>
                  </a:cubicBezTo>
                  <a:cubicBezTo>
                    <a:pt x="2026" y="1850"/>
                    <a:pt x="2020" y="1876"/>
                    <a:pt x="2032" y="1896"/>
                  </a:cubicBezTo>
                  <a:cubicBezTo>
                    <a:pt x="2043" y="1917"/>
                    <a:pt x="2070" y="1923"/>
                    <a:pt x="2091" y="1911"/>
                  </a:cubicBezTo>
                  <a:close/>
                  <a:moveTo>
                    <a:pt x="1996" y="1964"/>
                  </a:moveTo>
                  <a:cubicBezTo>
                    <a:pt x="2016" y="1953"/>
                    <a:pt x="2023" y="1927"/>
                    <a:pt x="2011" y="1908"/>
                  </a:cubicBezTo>
                  <a:cubicBezTo>
                    <a:pt x="2000" y="1888"/>
                    <a:pt x="1975" y="1881"/>
                    <a:pt x="1956" y="1892"/>
                  </a:cubicBezTo>
                  <a:cubicBezTo>
                    <a:pt x="1936" y="1903"/>
                    <a:pt x="1929" y="1928"/>
                    <a:pt x="1940" y="1948"/>
                  </a:cubicBezTo>
                  <a:cubicBezTo>
                    <a:pt x="1950" y="1968"/>
                    <a:pt x="1976" y="1975"/>
                    <a:pt x="1996" y="1964"/>
                  </a:cubicBezTo>
                  <a:close/>
                  <a:moveTo>
                    <a:pt x="1899" y="2013"/>
                  </a:moveTo>
                  <a:cubicBezTo>
                    <a:pt x="1918" y="2003"/>
                    <a:pt x="1926" y="1980"/>
                    <a:pt x="1916" y="1961"/>
                  </a:cubicBezTo>
                  <a:cubicBezTo>
                    <a:pt x="1906" y="1941"/>
                    <a:pt x="1882" y="1934"/>
                    <a:pt x="1863" y="1944"/>
                  </a:cubicBezTo>
                  <a:cubicBezTo>
                    <a:pt x="1844" y="1953"/>
                    <a:pt x="1837" y="1977"/>
                    <a:pt x="1846" y="1996"/>
                  </a:cubicBezTo>
                  <a:cubicBezTo>
                    <a:pt x="1856" y="2015"/>
                    <a:pt x="1879" y="2023"/>
                    <a:pt x="1899" y="2013"/>
                  </a:cubicBezTo>
                  <a:close/>
                  <a:moveTo>
                    <a:pt x="1800" y="2059"/>
                  </a:moveTo>
                  <a:cubicBezTo>
                    <a:pt x="1819" y="2050"/>
                    <a:pt x="1827" y="2028"/>
                    <a:pt x="1818" y="2009"/>
                  </a:cubicBezTo>
                  <a:cubicBezTo>
                    <a:pt x="1809" y="1991"/>
                    <a:pt x="1787" y="1983"/>
                    <a:pt x="1769" y="1992"/>
                  </a:cubicBezTo>
                  <a:cubicBezTo>
                    <a:pt x="1751" y="2000"/>
                    <a:pt x="1743" y="2022"/>
                    <a:pt x="1751" y="2041"/>
                  </a:cubicBezTo>
                  <a:cubicBezTo>
                    <a:pt x="1759" y="2059"/>
                    <a:pt x="1781" y="2068"/>
                    <a:pt x="1800" y="2059"/>
                  </a:cubicBezTo>
                  <a:close/>
                  <a:moveTo>
                    <a:pt x="1700" y="2101"/>
                  </a:moveTo>
                  <a:cubicBezTo>
                    <a:pt x="1718" y="2093"/>
                    <a:pt x="1727" y="2073"/>
                    <a:pt x="1719" y="2055"/>
                  </a:cubicBezTo>
                  <a:cubicBezTo>
                    <a:pt x="1711" y="2037"/>
                    <a:pt x="1691" y="2029"/>
                    <a:pt x="1673" y="2036"/>
                  </a:cubicBezTo>
                  <a:cubicBezTo>
                    <a:pt x="1655" y="2043"/>
                    <a:pt x="1647" y="2064"/>
                    <a:pt x="1654" y="2082"/>
                  </a:cubicBezTo>
                  <a:cubicBezTo>
                    <a:pt x="1661" y="2100"/>
                    <a:pt x="1682" y="2109"/>
                    <a:pt x="1700" y="2101"/>
                  </a:cubicBezTo>
                  <a:close/>
                  <a:moveTo>
                    <a:pt x="1599" y="2139"/>
                  </a:moveTo>
                  <a:cubicBezTo>
                    <a:pt x="1616" y="2133"/>
                    <a:pt x="1625" y="2113"/>
                    <a:pt x="1618" y="2096"/>
                  </a:cubicBezTo>
                  <a:cubicBezTo>
                    <a:pt x="1611" y="2079"/>
                    <a:pt x="1592" y="2071"/>
                    <a:pt x="1575" y="2077"/>
                  </a:cubicBezTo>
                  <a:cubicBezTo>
                    <a:pt x="1558" y="2083"/>
                    <a:pt x="1549" y="2102"/>
                    <a:pt x="1556" y="2120"/>
                  </a:cubicBezTo>
                  <a:cubicBezTo>
                    <a:pt x="1562" y="2137"/>
                    <a:pt x="1581" y="2146"/>
                    <a:pt x="1599" y="2139"/>
                  </a:cubicBezTo>
                  <a:close/>
                  <a:moveTo>
                    <a:pt x="1496" y="2174"/>
                  </a:moveTo>
                  <a:cubicBezTo>
                    <a:pt x="1512" y="2168"/>
                    <a:pt x="1521" y="2150"/>
                    <a:pt x="1516" y="2134"/>
                  </a:cubicBezTo>
                  <a:cubicBezTo>
                    <a:pt x="1510" y="2118"/>
                    <a:pt x="1492" y="2109"/>
                    <a:pt x="1476" y="2114"/>
                  </a:cubicBezTo>
                  <a:cubicBezTo>
                    <a:pt x="1460" y="2120"/>
                    <a:pt x="1451" y="2137"/>
                    <a:pt x="1456" y="2154"/>
                  </a:cubicBezTo>
                  <a:cubicBezTo>
                    <a:pt x="1461" y="2170"/>
                    <a:pt x="1479" y="2179"/>
                    <a:pt x="1496" y="2174"/>
                  </a:cubicBezTo>
                  <a:close/>
                  <a:moveTo>
                    <a:pt x="1392" y="2204"/>
                  </a:moveTo>
                  <a:cubicBezTo>
                    <a:pt x="1408" y="2200"/>
                    <a:pt x="1417" y="2183"/>
                    <a:pt x="1412" y="2168"/>
                  </a:cubicBezTo>
                  <a:cubicBezTo>
                    <a:pt x="1407" y="2152"/>
                    <a:pt x="1391" y="2143"/>
                    <a:pt x="1375" y="2148"/>
                  </a:cubicBezTo>
                  <a:cubicBezTo>
                    <a:pt x="1360" y="2152"/>
                    <a:pt x="1351" y="2169"/>
                    <a:pt x="1355" y="2184"/>
                  </a:cubicBezTo>
                  <a:cubicBezTo>
                    <a:pt x="1360" y="2200"/>
                    <a:pt x="1376" y="2209"/>
                    <a:pt x="1392" y="2204"/>
                  </a:cubicBezTo>
                  <a:close/>
                  <a:moveTo>
                    <a:pt x="1287" y="2231"/>
                  </a:moveTo>
                  <a:cubicBezTo>
                    <a:pt x="1302" y="2227"/>
                    <a:pt x="1311" y="2212"/>
                    <a:pt x="1307" y="2197"/>
                  </a:cubicBezTo>
                  <a:cubicBezTo>
                    <a:pt x="1303" y="2183"/>
                    <a:pt x="1288" y="2174"/>
                    <a:pt x="1273" y="2178"/>
                  </a:cubicBezTo>
                  <a:cubicBezTo>
                    <a:pt x="1259" y="2181"/>
                    <a:pt x="1250" y="2196"/>
                    <a:pt x="1254" y="2211"/>
                  </a:cubicBezTo>
                  <a:cubicBezTo>
                    <a:pt x="1257" y="2226"/>
                    <a:pt x="1272" y="2235"/>
                    <a:pt x="1287" y="2231"/>
                  </a:cubicBezTo>
                  <a:close/>
                  <a:moveTo>
                    <a:pt x="1181" y="2254"/>
                  </a:moveTo>
                  <a:cubicBezTo>
                    <a:pt x="1195" y="2251"/>
                    <a:pt x="1204" y="2237"/>
                    <a:pt x="1201" y="2223"/>
                  </a:cubicBezTo>
                  <a:cubicBezTo>
                    <a:pt x="1198" y="2209"/>
                    <a:pt x="1184" y="2201"/>
                    <a:pt x="1170" y="2204"/>
                  </a:cubicBezTo>
                  <a:cubicBezTo>
                    <a:pt x="1157" y="2207"/>
                    <a:pt x="1148" y="2220"/>
                    <a:pt x="1151" y="2234"/>
                  </a:cubicBezTo>
                  <a:cubicBezTo>
                    <a:pt x="1154" y="2248"/>
                    <a:pt x="1167" y="2257"/>
                    <a:pt x="1181" y="2254"/>
                  </a:cubicBezTo>
                  <a:close/>
                  <a:moveTo>
                    <a:pt x="1075" y="2272"/>
                  </a:moveTo>
                  <a:cubicBezTo>
                    <a:pt x="1088" y="2270"/>
                    <a:pt x="1096" y="2258"/>
                    <a:pt x="1094" y="2245"/>
                  </a:cubicBezTo>
                  <a:cubicBezTo>
                    <a:pt x="1092" y="2232"/>
                    <a:pt x="1079" y="2224"/>
                    <a:pt x="1067" y="2226"/>
                  </a:cubicBezTo>
                  <a:cubicBezTo>
                    <a:pt x="1054" y="2228"/>
                    <a:pt x="1045" y="2240"/>
                    <a:pt x="1047" y="2253"/>
                  </a:cubicBezTo>
                  <a:cubicBezTo>
                    <a:pt x="1049" y="2266"/>
                    <a:pt x="1062" y="2275"/>
                    <a:pt x="1075" y="2272"/>
                  </a:cubicBezTo>
                  <a:close/>
                  <a:moveTo>
                    <a:pt x="968" y="2287"/>
                  </a:moveTo>
                  <a:cubicBezTo>
                    <a:pt x="980" y="2285"/>
                    <a:pt x="988" y="2274"/>
                    <a:pt x="986" y="2263"/>
                  </a:cubicBezTo>
                  <a:cubicBezTo>
                    <a:pt x="984" y="2251"/>
                    <a:pt x="974" y="2242"/>
                    <a:pt x="962" y="2244"/>
                  </a:cubicBezTo>
                  <a:cubicBezTo>
                    <a:pt x="950" y="2246"/>
                    <a:pt x="942" y="2257"/>
                    <a:pt x="943" y="2268"/>
                  </a:cubicBezTo>
                  <a:cubicBezTo>
                    <a:pt x="945" y="2280"/>
                    <a:pt x="956" y="2289"/>
                    <a:pt x="968" y="2287"/>
                  </a:cubicBezTo>
                  <a:close/>
                  <a:moveTo>
                    <a:pt x="860" y="2298"/>
                  </a:moveTo>
                  <a:cubicBezTo>
                    <a:pt x="871" y="2297"/>
                    <a:pt x="879" y="2287"/>
                    <a:pt x="878" y="2276"/>
                  </a:cubicBezTo>
                  <a:cubicBezTo>
                    <a:pt x="877" y="2265"/>
                    <a:pt x="867" y="2257"/>
                    <a:pt x="856" y="2258"/>
                  </a:cubicBezTo>
                  <a:cubicBezTo>
                    <a:pt x="845" y="2259"/>
                    <a:pt x="837" y="2269"/>
                    <a:pt x="838" y="2280"/>
                  </a:cubicBezTo>
                  <a:cubicBezTo>
                    <a:pt x="839" y="2291"/>
                    <a:pt x="849" y="2299"/>
                    <a:pt x="860" y="2298"/>
                  </a:cubicBezTo>
                  <a:close/>
                  <a:moveTo>
                    <a:pt x="752" y="2304"/>
                  </a:moveTo>
                  <a:cubicBezTo>
                    <a:pt x="762" y="2304"/>
                    <a:pt x="770" y="2295"/>
                    <a:pt x="769" y="2285"/>
                  </a:cubicBezTo>
                  <a:cubicBezTo>
                    <a:pt x="769" y="2276"/>
                    <a:pt x="760" y="2268"/>
                    <a:pt x="750" y="2269"/>
                  </a:cubicBezTo>
                  <a:cubicBezTo>
                    <a:pt x="740" y="2269"/>
                    <a:pt x="733" y="2278"/>
                    <a:pt x="733" y="2288"/>
                  </a:cubicBezTo>
                  <a:cubicBezTo>
                    <a:pt x="734" y="2298"/>
                    <a:pt x="742" y="2305"/>
                    <a:pt x="752" y="2304"/>
                  </a:cubicBezTo>
                  <a:close/>
                  <a:moveTo>
                    <a:pt x="645" y="2307"/>
                  </a:moveTo>
                  <a:cubicBezTo>
                    <a:pt x="653" y="2307"/>
                    <a:pt x="660" y="2299"/>
                    <a:pt x="660" y="2291"/>
                  </a:cubicBezTo>
                  <a:cubicBezTo>
                    <a:pt x="660" y="2282"/>
                    <a:pt x="653" y="2275"/>
                    <a:pt x="644" y="2275"/>
                  </a:cubicBezTo>
                  <a:cubicBezTo>
                    <a:pt x="635" y="2275"/>
                    <a:pt x="628" y="2283"/>
                    <a:pt x="628" y="2291"/>
                  </a:cubicBezTo>
                  <a:cubicBezTo>
                    <a:pt x="628" y="2300"/>
                    <a:pt x="636" y="2307"/>
                    <a:pt x="645" y="2307"/>
                  </a:cubicBezTo>
                  <a:close/>
                  <a:moveTo>
                    <a:pt x="537" y="2306"/>
                  </a:moveTo>
                  <a:cubicBezTo>
                    <a:pt x="545" y="2306"/>
                    <a:pt x="551" y="2300"/>
                    <a:pt x="551" y="2292"/>
                  </a:cubicBezTo>
                  <a:cubicBezTo>
                    <a:pt x="551" y="2284"/>
                    <a:pt x="545" y="2278"/>
                    <a:pt x="537" y="2277"/>
                  </a:cubicBezTo>
                  <a:cubicBezTo>
                    <a:pt x="530" y="2277"/>
                    <a:pt x="523" y="2284"/>
                    <a:pt x="523" y="2291"/>
                  </a:cubicBezTo>
                  <a:cubicBezTo>
                    <a:pt x="523" y="2299"/>
                    <a:pt x="529" y="2306"/>
                    <a:pt x="537" y="2306"/>
                  </a:cubicBezTo>
                  <a:close/>
                  <a:moveTo>
                    <a:pt x="429" y="2300"/>
                  </a:moveTo>
                  <a:cubicBezTo>
                    <a:pt x="436" y="2301"/>
                    <a:pt x="442" y="2295"/>
                    <a:pt x="442" y="2289"/>
                  </a:cubicBezTo>
                  <a:cubicBezTo>
                    <a:pt x="442" y="2282"/>
                    <a:pt x="437" y="2276"/>
                    <a:pt x="431" y="2276"/>
                  </a:cubicBezTo>
                  <a:cubicBezTo>
                    <a:pt x="424" y="2276"/>
                    <a:pt x="418" y="2281"/>
                    <a:pt x="418" y="2287"/>
                  </a:cubicBezTo>
                  <a:cubicBezTo>
                    <a:pt x="417" y="2294"/>
                    <a:pt x="423" y="2300"/>
                    <a:pt x="429" y="2300"/>
                  </a:cubicBezTo>
                  <a:close/>
                  <a:moveTo>
                    <a:pt x="322" y="2291"/>
                  </a:moveTo>
                  <a:cubicBezTo>
                    <a:pt x="328" y="2291"/>
                    <a:pt x="333" y="2287"/>
                    <a:pt x="333" y="2281"/>
                  </a:cubicBezTo>
                  <a:cubicBezTo>
                    <a:pt x="334" y="2276"/>
                    <a:pt x="329" y="2271"/>
                    <a:pt x="324" y="2270"/>
                  </a:cubicBezTo>
                  <a:cubicBezTo>
                    <a:pt x="318" y="2270"/>
                    <a:pt x="313" y="2274"/>
                    <a:pt x="313" y="2280"/>
                  </a:cubicBezTo>
                  <a:cubicBezTo>
                    <a:pt x="312" y="2285"/>
                    <a:pt x="316" y="2290"/>
                    <a:pt x="322" y="2291"/>
                  </a:cubicBezTo>
                  <a:close/>
                  <a:moveTo>
                    <a:pt x="215" y="2277"/>
                  </a:moveTo>
                  <a:cubicBezTo>
                    <a:pt x="220" y="2278"/>
                    <a:pt x="224" y="2275"/>
                    <a:pt x="225" y="2270"/>
                  </a:cubicBezTo>
                  <a:cubicBezTo>
                    <a:pt x="225" y="2266"/>
                    <a:pt x="222" y="2261"/>
                    <a:pt x="217" y="2261"/>
                  </a:cubicBezTo>
                  <a:cubicBezTo>
                    <a:pt x="213" y="2260"/>
                    <a:pt x="209" y="2263"/>
                    <a:pt x="208" y="2268"/>
                  </a:cubicBezTo>
                  <a:cubicBezTo>
                    <a:pt x="208" y="2273"/>
                    <a:pt x="211" y="2277"/>
                    <a:pt x="215" y="2277"/>
                  </a:cubicBezTo>
                  <a:close/>
                  <a:moveTo>
                    <a:pt x="109" y="2260"/>
                  </a:moveTo>
                  <a:cubicBezTo>
                    <a:pt x="113" y="2261"/>
                    <a:pt x="116" y="2258"/>
                    <a:pt x="117" y="2255"/>
                  </a:cubicBezTo>
                  <a:cubicBezTo>
                    <a:pt x="117" y="2251"/>
                    <a:pt x="115" y="2248"/>
                    <a:pt x="111" y="2247"/>
                  </a:cubicBezTo>
                  <a:cubicBezTo>
                    <a:pt x="108" y="2247"/>
                    <a:pt x="105" y="2249"/>
                    <a:pt x="104" y="2253"/>
                  </a:cubicBezTo>
                  <a:cubicBezTo>
                    <a:pt x="103" y="2256"/>
                    <a:pt x="106" y="2259"/>
                    <a:pt x="109" y="2260"/>
                  </a:cubicBezTo>
                  <a:close/>
                  <a:moveTo>
                    <a:pt x="4" y="2239"/>
                  </a:moveTo>
                  <a:cubicBezTo>
                    <a:pt x="6" y="2239"/>
                    <a:pt x="9" y="2238"/>
                    <a:pt x="9" y="2235"/>
                  </a:cubicBezTo>
                  <a:cubicBezTo>
                    <a:pt x="10" y="2233"/>
                    <a:pt x="8" y="2231"/>
                    <a:pt x="6" y="2230"/>
                  </a:cubicBezTo>
                  <a:cubicBezTo>
                    <a:pt x="3" y="2230"/>
                    <a:pt x="1" y="2231"/>
                    <a:pt x="0" y="2234"/>
                  </a:cubicBezTo>
                  <a:cubicBezTo>
                    <a:pt x="0" y="2236"/>
                    <a:pt x="2" y="2238"/>
                    <a:pt x="4" y="223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70"/>
            <p:cNvSpPr/>
            <p:nvPr/>
          </p:nvSpPr>
          <p:spPr>
            <a:xfrm>
              <a:off x="6281739" y="3606801"/>
              <a:ext cx="2309814" cy="2806704"/>
            </a:xfrm>
            <a:custGeom>
              <a:rect b="b" l="l" r="r" t="t"/>
              <a:pathLst>
                <a:path extrusionOk="0" h="3342" w="2750">
                  <a:moveTo>
                    <a:pt x="2080" y="2194"/>
                  </a:moveTo>
                  <a:cubicBezTo>
                    <a:pt x="2101" y="2210"/>
                    <a:pt x="2104" y="2240"/>
                    <a:pt x="2087" y="2261"/>
                  </a:cubicBezTo>
                  <a:cubicBezTo>
                    <a:pt x="2070" y="2281"/>
                    <a:pt x="2040" y="2284"/>
                    <a:pt x="2020" y="2267"/>
                  </a:cubicBezTo>
                  <a:cubicBezTo>
                    <a:pt x="2000" y="2250"/>
                    <a:pt x="1997" y="2221"/>
                    <a:pt x="2014" y="2201"/>
                  </a:cubicBezTo>
                  <a:cubicBezTo>
                    <a:pt x="2030" y="2181"/>
                    <a:pt x="2059" y="2177"/>
                    <a:pt x="2080" y="2194"/>
                  </a:cubicBezTo>
                  <a:close/>
                  <a:moveTo>
                    <a:pt x="2084" y="2114"/>
                  </a:moveTo>
                  <a:cubicBezTo>
                    <a:pt x="2069" y="2133"/>
                    <a:pt x="2073" y="2162"/>
                    <a:pt x="2093" y="2177"/>
                  </a:cubicBezTo>
                  <a:cubicBezTo>
                    <a:pt x="2113" y="2193"/>
                    <a:pt x="2141" y="2189"/>
                    <a:pt x="2157" y="2169"/>
                  </a:cubicBezTo>
                  <a:cubicBezTo>
                    <a:pt x="2172" y="2148"/>
                    <a:pt x="2168" y="2120"/>
                    <a:pt x="2148" y="2105"/>
                  </a:cubicBezTo>
                  <a:cubicBezTo>
                    <a:pt x="2127" y="2090"/>
                    <a:pt x="2099" y="2094"/>
                    <a:pt x="2084" y="2114"/>
                  </a:cubicBezTo>
                  <a:close/>
                  <a:moveTo>
                    <a:pt x="2152" y="2024"/>
                  </a:moveTo>
                  <a:cubicBezTo>
                    <a:pt x="2138" y="2044"/>
                    <a:pt x="2143" y="2071"/>
                    <a:pt x="2162" y="2085"/>
                  </a:cubicBezTo>
                  <a:cubicBezTo>
                    <a:pt x="2182" y="2099"/>
                    <a:pt x="2209" y="2094"/>
                    <a:pt x="2223" y="2074"/>
                  </a:cubicBezTo>
                  <a:cubicBezTo>
                    <a:pt x="2237" y="2054"/>
                    <a:pt x="2232" y="2027"/>
                    <a:pt x="2212" y="2014"/>
                  </a:cubicBezTo>
                  <a:cubicBezTo>
                    <a:pt x="2192" y="2000"/>
                    <a:pt x="2165" y="2005"/>
                    <a:pt x="2152" y="2024"/>
                  </a:cubicBezTo>
                  <a:close/>
                  <a:moveTo>
                    <a:pt x="2216" y="1933"/>
                  </a:moveTo>
                  <a:cubicBezTo>
                    <a:pt x="2204" y="1952"/>
                    <a:pt x="2209" y="1977"/>
                    <a:pt x="2228" y="1990"/>
                  </a:cubicBezTo>
                  <a:cubicBezTo>
                    <a:pt x="2247" y="2002"/>
                    <a:pt x="2273" y="1997"/>
                    <a:pt x="2286" y="1978"/>
                  </a:cubicBezTo>
                  <a:cubicBezTo>
                    <a:pt x="2298" y="1958"/>
                    <a:pt x="2292" y="1932"/>
                    <a:pt x="2273" y="1920"/>
                  </a:cubicBezTo>
                  <a:cubicBezTo>
                    <a:pt x="2254" y="1908"/>
                    <a:pt x="2228" y="1914"/>
                    <a:pt x="2216" y="1933"/>
                  </a:cubicBezTo>
                  <a:close/>
                  <a:moveTo>
                    <a:pt x="2277" y="1838"/>
                  </a:moveTo>
                  <a:cubicBezTo>
                    <a:pt x="2266" y="1857"/>
                    <a:pt x="2272" y="1881"/>
                    <a:pt x="2290" y="1892"/>
                  </a:cubicBezTo>
                  <a:cubicBezTo>
                    <a:pt x="2309" y="1904"/>
                    <a:pt x="2333" y="1898"/>
                    <a:pt x="2345" y="1879"/>
                  </a:cubicBezTo>
                  <a:cubicBezTo>
                    <a:pt x="2356" y="1860"/>
                    <a:pt x="2349" y="1835"/>
                    <a:pt x="2331" y="1825"/>
                  </a:cubicBezTo>
                  <a:cubicBezTo>
                    <a:pt x="2312" y="1814"/>
                    <a:pt x="2288" y="1820"/>
                    <a:pt x="2277" y="1838"/>
                  </a:cubicBezTo>
                  <a:close/>
                  <a:moveTo>
                    <a:pt x="2334" y="1742"/>
                  </a:moveTo>
                  <a:cubicBezTo>
                    <a:pt x="2325" y="1760"/>
                    <a:pt x="2331" y="1782"/>
                    <a:pt x="2349" y="1792"/>
                  </a:cubicBezTo>
                  <a:cubicBezTo>
                    <a:pt x="2367" y="1803"/>
                    <a:pt x="2390" y="1796"/>
                    <a:pt x="2400" y="1778"/>
                  </a:cubicBezTo>
                  <a:cubicBezTo>
                    <a:pt x="2410" y="1759"/>
                    <a:pt x="2403" y="1737"/>
                    <a:pt x="2385" y="1727"/>
                  </a:cubicBezTo>
                  <a:cubicBezTo>
                    <a:pt x="2367" y="1717"/>
                    <a:pt x="2344" y="1724"/>
                    <a:pt x="2334" y="1742"/>
                  </a:cubicBezTo>
                  <a:close/>
                  <a:moveTo>
                    <a:pt x="2388" y="1643"/>
                  </a:moveTo>
                  <a:cubicBezTo>
                    <a:pt x="2380" y="1661"/>
                    <a:pt x="2386" y="1682"/>
                    <a:pt x="2404" y="1691"/>
                  </a:cubicBezTo>
                  <a:cubicBezTo>
                    <a:pt x="2421" y="1700"/>
                    <a:pt x="2442" y="1693"/>
                    <a:pt x="2451" y="1675"/>
                  </a:cubicBezTo>
                  <a:cubicBezTo>
                    <a:pt x="2460" y="1657"/>
                    <a:pt x="2453" y="1636"/>
                    <a:pt x="2435" y="1627"/>
                  </a:cubicBezTo>
                  <a:cubicBezTo>
                    <a:pt x="2418" y="1619"/>
                    <a:pt x="2397" y="1626"/>
                    <a:pt x="2388" y="1643"/>
                  </a:cubicBezTo>
                  <a:close/>
                  <a:moveTo>
                    <a:pt x="2438" y="1543"/>
                  </a:moveTo>
                  <a:cubicBezTo>
                    <a:pt x="2431" y="1559"/>
                    <a:pt x="2438" y="1579"/>
                    <a:pt x="2455" y="1587"/>
                  </a:cubicBezTo>
                  <a:cubicBezTo>
                    <a:pt x="2471" y="1594"/>
                    <a:pt x="2491" y="1587"/>
                    <a:pt x="2499" y="1570"/>
                  </a:cubicBezTo>
                  <a:cubicBezTo>
                    <a:pt x="2506" y="1553"/>
                    <a:pt x="2499" y="1534"/>
                    <a:pt x="2482" y="1526"/>
                  </a:cubicBezTo>
                  <a:cubicBezTo>
                    <a:pt x="2465" y="1519"/>
                    <a:pt x="2446" y="1526"/>
                    <a:pt x="2438" y="1543"/>
                  </a:cubicBezTo>
                  <a:close/>
                  <a:moveTo>
                    <a:pt x="2485" y="1440"/>
                  </a:moveTo>
                  <a:cubicBezTo>
                    <a:pt x="2478" y="1456"/>
                    <a:pt x="2486" y="1474"/>
                    <a:pt x="2501" y="1481"/>
                  </a:cubicBezTo>
                  <a:cubicBezTo>
                    <a:pt x="2517" y="1488"/>
                    <a:pt x="2536" y="1480"/>
                    <a:pt x="2542" y="1464"/>
                  </a:cubicBezTo>
                  <a:cubicBezTo>
                    <a:pt x="2549" y="1448"/>
                    <a:pt x="2541" y="1430"/>
                    <a:pt x="2525" y="1423"/>
                  </a:cubicBezTo>
                  <a:cubicBezTo>
                    <a:pt x="2509" y="1417"/>
                    <a:pt x="2491" y="1425"/>
                    <a:pt x="2485" y="1440"/>
                  </a:cubicBezTo>
                  <a:close/>
                  <a:moveTo>
                    <a:pt x="2527" y="1336"/>
                  </a:moveTo>
                  <a:cubicBezTo>
                    <a:pt x="2522" y="1351"/>
                    <a:pt x="2529" y="1368"/>
                    <a:pt x="2544" y="1374"/>
                  </a:cubicBezTo>
                  <a:cubicBezTo>
                    <a:pt x="2559" y="1379"/>
                    <a:pt x="2576" y="1372"/>
                    <a:pt x="2582" y="1356"/>
                  </a:cubicBezTo>
                  <a:cubicBezTo>
                    <a:pt x="2587" y="1341"/>
                    <a:pt x="2580" y="1324"/>
                    <a:pt x="2564" y="1319"/>
                  </a:cubicBezTo>
                  <a:cubicBezTo>
                    <a:pt x="2549" y="1313"/>
                    <a:pt x="2533" y="1321"/>
                    <a:pt x="2527" y="1336"/>
                  </a:cubicBezTo>
                  <a:close/>
                  <a:moveTo>
                    <a:pt x="2566" y="1230"/>
                  </a:moveTo>
                  <a:cubicBezTo>
                    <a:pt x="2561" y="1245"/>
                    <a:pt x="2569" y="1260"/>
                    <a:pt x="2583" y="1265"/>
                  </a:cubicBezTo>
                  <a:cubicBezTo>
                    <a:pt x="2597" y="1269"/>
                    <a:pt x="2613" y="1262"/>
                    <a:pt x="2617" y="1247"/>
                  </a:cubicBezTo>
                  <a:cubicBezTo>
                    <a:pt x="2622" y="1233"/>
                    <a:pt x="2614" y="1217"/>
                    <a:pt x="2600" y="1213"/>
                  </a:cubicBezTo>
                  <a:cubicBezTo>
                    <a:pt x="2586" y="1208"/>
                    <a:pt x="2570" y="1216"/>
                    <a:pt x="2566" y="1230"/>
                  </a:cubicBezTo>
                  <a:close/>
                  <a:moveTo>
                    <a:pt x="2600" y="1123"/>
                  </a:moveTo>
                  <a:cubicBezTo>
                    <a:pt x="2597" y="1136"/>
                    <a:pt x="2604" y="1150"/>
                    <a:pt x="2618" y="1154"/>
                  </a:cubicBezTo>
                  <a:cubicBezTo>
                    <a:pt x="2631" y="1158"/>
                    <a:pt x="2645" y="1150"/>
                    <a:pt x="2649" y="1137"/>
                  </a:cubicBezTo>
                  <a:cubicBezTo>
                    <a:pt x="2653" y="1123"/>
                    <a:pt x="2645" y="1110"/>
                    <a:pt x="2631" y="1106"/>
                  </a:cubicBezTo>
                  <a:cubicBezTo>
                    <a:pt x="2618" y="1102"/>
                    <a:pt x="2604" y="1110"/>
                    <a:pt x="2600" y="1123"/>
                  </a:cubicBezTo>
                  <a:close/>
                  <a:moveTo>
                    <a:pt x="2631" y="1015"/>
                  </a:moveTo>
                  <a:cubicBezTo>
                    <a:pt x="2628" y="1027"/>
                    <a:pt x="2636" y="1039"/>
                    <a:pt x="2648" y="1043"/>
                  </a:cubicBezTo>
                  <a:cubicBezTo>
                    <a:pt x="2660" y="1046"/>
                    <a:pt x="2673" y="1038"/>
                    <a:pt x="2676" y="1026"/>
                  </a:cubicBezTo>
                  <a:cubicBezTo>
                    <a:pt x="2679" y="1013"/>
                    <a:pt x="2671" y="1001"/>
                    <a:pt x="2659" y="998"/>
                  </a:cubicBezTo>
                  <a:cubicBezTo>
                    <a:pt x="2646" y="995"/>
                    <a:pt x="2634" y="1002"/>
                    <a:pt x="2631" y="1015"/>
                  </a:cubicBezTo>
                  <a:close/>
                  <a:moveTo>
                    <a:pt x="2658" y="905"/>
                  </a:moveTo>
                  <a:cubicBezTo>
                    <a:pt x="2655" y="916"/>
                    <a:pt x="2663" y="927"/>
                    <a:pt x="2674" y="930"/>
                  </a:cubicBezTo>
                  <a:cubicBezTo>
                    <a:pt x="2685" y="932"/>
                    <a:pt x="2697" y="925"/>
                    <a:pt x="2699" y="913"/>
                  </a:cubicBezTo>
                  <a:cubicBezTo>
                    <a:pt x="2701" y="902"/>
                    <a:pt x="2694" y="891"/>
                    <a:pt x="2682" y="889"/>
                  </a:cubicBezTo>
                  <a:cubicBezTo>
                    <a:pt x="2671" y="886"/>
                    <a:pt x="2660" y="894"/>
                    <a:pt x="2658" y="905"/>
                  </a:cubicBezTo>
                  <a:close/>
                  <a:moveTo>
                    <a:pt x="2680" y="794"/>
                  </a:moveTo>
                  <a:cubicBezTo>
                    <a:pt x="2678" y="805"/>
                    <a:pt x="2685" y="814"/>
                    <a:pt x="2696" y="816"/>
                  </a:cubicBezTo>
                  <a:cubicBezTo>
                    <a:pt x="2706" y="818"/>
                    <a:pt x="2716" y="811"/>
                    <a:pt x="2718" y="801"/>
                  </a:cubicBezTo>
                  <a:cubicBezTo>
                    <a:pt x="2719" y="790"/>
                    <a:pt x="2712" y="780"/>
                    <a:pt x="2702" y="779"/>
                  </a:cubicBezTo>
                  <a:cubicBezTo>
                    <a:pt x="2692" y="777"/>
                    <a:pt x="2682" y="784"/>
                    <a:pt x="2680" y="794"/>
                  </a:cubicBezTo>
                  <a:close/>
                  <a:moveTo>
                    <a:pt x="2699" y="683"/>
                  </a:moveTo>
                  <a:cubicBezTo>
                    <a:pt x="2697" y="692"/>
                    <a:pt x="2704" y="701"/>
                    <a:pt x="2713" y="702"/>
                  </a:cubicBezTo>
                  <a:cubicBezTo>
                    <a:pt x="2722" y="703"/>
                    <a:pt x="2731" y="697"/>
                    <a:pt x="2732" y="687"/>
                  </a:cubicBezTo>
                  <a:cubicBezTo>
                    <a:pt x="2733" y="678"/>
                    <a:pt x="2727" y="669"/>
                    <a:pt x="2717" y="668"/>
                  </a:cubicBezTo>
                  <a:cubicBezTo>
                    <a:pt x="2708" y="667"/>
                    <a:pt x="2700" y="674"/>
                    <a:pt x="2699" y="683"/>
                  </a:cubicBezTo>
                  <a:close/>
                  <a:moveTo>
                    <a:pt x="2713" y="571"/>
                  </a:moveTo>
                  <a:cubicBezTo>
                    <a:pt x="2712" y="579"/>
                    <a:pt x="2718" y="586"/>
                    <a:pt x="2726" y="587"/>
                  </a:cubicBezTo>
                  <a:cubicBezTo>
                    <a:pt x="2734" y="588"/>
                    <a:pt x="2742" y="582"/>
                    <a:pt x="2742" y="573"/>
                  </a:cubicBezTo>
                  <a:cubicBezTo>
                    <a:pt x="2743" y="565"/>
                    <a:pt x="2737" y="558"/>
                    <a:pt x="2729" y="557"/>
                  </a:cubicBezTo>
                  <a:cubicBezTo>
                    <a:pt x="2721" y="557"/>
                    <a:pt x="2713" y="563"/>
                    <a:pt x="2713" y="571"/>
                  </a:cubicBezTo>
                  <a:close/>
                  <a:moveTo>
                    <a:pt x="2723" y="458"/>
                  </a:moveTo>
                  <a:cubicBezTo>
                    <a:pt x="2722" y="465"/>
                    <a:pt x="2728" y="471"/>
                    <a:pt x="2735" y="472"/>
                  </a:cubicBezTo>
                  <a:cubicBezTo>
                    <a:pt x="2742" y="472"/>
                    <a:pt x="2748" y="467"/>
                    <a:pt x="2748" y="459"/>
                  </a:cubicBezTo>
                  <a:cubicBezTo>
                    <a:pt x="2749" y="452"/>
                    <a:pt x="2743" y="446"/>
                    <a:pt x="2736" y="446"/>
                  </a:cubicBezTo>
                  <a:cubicBezTo>
                    <a:pt x="2729" y="446"/>
                    <a:pt x="2723" y="451"/>
                    <a:pt x="2723" y="458"/>
                  </a:cubicBezTo>
                  <a:close/>
                  <a:moveTo>
                    <a:pt x="2728" y="345"/>
                  </a:moveTo>
                  <a:cubicBezTo>
                    <a:pt x="2728" y="351"/>
                    <a:pt x="2733" y="356"/>
                    <a:pt x="2739" y="356"/>
                  </a:cubicBezTo>
                  <a:cubicBezTo>
                    <a:pt x="2745" y="356"/>
                    <a:pt x="2750" y="351"/>
                    <a:pt x="2750" y="345"/>
                  </a:cubicBezTo>
                  <a:cubicBezTo>
                    <a:pt x="2750" y="339"/>
                    <a:pt x="2745" y="334"/>
                    <a:pt x="2739" y="334"/>
                  </a:cubicBezTo>
                  <a:cubicBezTo>
                    <a:pt x="2733" y="334"/>
                    <a:pt x="2729" y="339"/>
                    <a:pt x="2728" y="345"/>
                  </a:cubicBezTo>
                  <a:close/>
                  <a:moveTo>
                    <a:pt x="2730" y="232"/>
                  </a:moveTo>
                  <a:cubicBezTo>
                    <a:pt x="2730" y="237"/>
                    <a:pt x="2734" y="240"/>
                    <a:pt x="2739" y="240"/>
                  </a:cubicBezTo>
                  <a:cubicBezTo>
                    <a:pt x="2744" y="240"/>
                    <a:pt x="2748" y="236"/>
                    <a:pt x="2748" y="231"/>
                  </a:cubicBezTo>
                  <a:cubicBezTo>
                    <a:pt x="2748" y="226"/>
                    <a:pt x="2743" y="223"/>
                    <a:pt x="2739" y="223"/>
                  </a:cubicBezTo>
                  <a:cubicBezTo>
                    <a:pt x="2734" y="223"/>
                    <a:pt x="2730" y="227"/>
                    <a:pt x="2730" y="232"/>
                  </a:cubicBezTo>
                  <a:close/>
                  <a:moveTo>
                    <a:pt x="2727" y="118"/>
                  </a:moveTo>
                  <a:cubicBezTo>
                    <a:pt x="2728" y="122"/>
                    <a:pt x="2731" y="125"/>
                    <a:pt x="2735" y="125"/>
                  </a:cubicBezTo>
                  <a:cubicBezTo>
                    <a:pt x="2738" y="125"/>
                    <a:pt x="2741" y="121"/>
                    <a:pt x="2741" y="118"/>
                  </a:cubicBezTo>
                  <a:cubicBezTo>
                    <a:pt x="2741" y="114"/>
                    <a:pt x="2737" y="111"/>
                    <a:pt x="2734" y="111"/>
                  </a:cubicBezTo>
                  <a:cubicBezTo>
                    <a:pt x="2730" y="112"/>
                    <a:pt x="2727" y="115"/>
                    <a:pt x="2727" y="118"/>
                  </a:cubicBezTo>
                  <a:close/>
                  <a:moveTo>
                    <a:pt x="2721" y="5"/>
                  </a:moveTo>
                  <a:cubicBezTo>
                    <a:pt x="2721" y="8"/>
                    <a:pt x="2723" y="10"/>
                    <a:pt x="2726" y="9"/>
                  </a:cubicBezTo>
                  <a:cubicBezTo>
                    <a:pt x="2728" y="9"/>
                    <a:pt x="2730" y="7"/>
                    <a:pt x="2730" y="4"/>
                  </a:cubicBezTo>
                  <a:cubicBezTo>
                    <a:pt x="2730" y="2"/>
                    <a:pt x="2728" y="0"/>
                    <a:pt x="2725" y="0"/>
                  </a:cubicBezTo>
                  <a:cubicBezTo>
                    <a:pt x="2722" y="0"/>
                    <a:pt x="2720" y="3"/>
                    <a:pt x="2721" y="5"/>
                  </a:cubicBezTo>
                  <a:close/>
                  <a:moveTo>
                    <a:pt x="2011" y="2347"/>
                  </a:moveTo>
                  <a:cubicBezTo>
                    <a:pt x="2028" y="2328"/>
                    <a:pt x="2026" y="2299"/>
                    <a:pt x="2007" y="2283"/>
                  </a:cubicBezTo>
                  <a:cubicBezTo>
                    <a:pt x="1988" y="2267"/>
                    <a:pt x="1959" y="2269"/>
                    <a:pt x="1943" y="2287"/>
                  </a:cubicBezTo>
                  <a:cubicBezTo>
                    <a:pt x="1927" y="2306"/>
                    <a:pt x="1928" y="2334"/>
                    <a:pt x="1947" y="2351"/>
                  </a:cubicBezTo>
                  <a:cubicBezTo>
                    <a:pt x="1965" y="2368"/>
                    <a:pt x="1994" y="2366"/>
                    <a:pt x="2011" y="2347"/>
                  </a:cubicBezTo>
                  <a:close/>
                  <a:moveTo>
                    <a:pt x="1932" y="2431"/>
                  </a:moveTo>
                  <a:cubicBezTo>
                    <a:pt x="1949" y="2413"/>
                    <a:pt x="1948" y="2386"/>
                    <a:pt x="1930" y="2369"/>
                  </a:cubicBezTo>
                  <a:cubicBezTo>
                    <a:pt x="1912" y="2353"/>
                    <a:pt x="1885" y="2354"/>
                    <a:pt x="1869" y="2371"/>
                  </a:cubicBezTo>
                  <a:cubicBezTo>
                    <a:pt x="1853" y="2388"/>
                    <a:pt x="1853" y="2416"/>
                    <a:pt x="1870" y="2432"/>
                  </a:cubicBezTo>
                  <a:cubicBezTo>
                    <a:pt x="1887" y="2449"/>
                    <a:pt x="1915" y="2449"/>
                    <a:pt x="1932" y="2431"/>
                  </a:cubicBezTo>
                  <a:close/>
                  <a:moveTo>
                    <a:pt x="1850" y="2512"/>
                  </a:moveTo>
                  <a:cubicBezTo>
                    <a:pt x="1866" y="2495"/>
                    <a:pt x="1866" y="2469"/>
                    <a:pt x="1850" y="2453"/>
                  </a:cubicBezTo>
                  <a:cubicBezTo>
                    <a:pt x="1834" y="2437"/>
                    <a:pt x="1808" y="2437"/>
                    <a:pt x="1792" y="2453"/>
                  </a:cubicBezTo>
                  <a:cubicBezTo>
                    <a:pt x="1776" y="2468"/>
                    <a:pt x="1775" y="2494"/>
                    <a:pt x="1791" y="2511"/>
                  </a:cubicBezTo>
                  <a:cubicBezTo>
                    <a:pt x="1807" y="2527"/>
                    <a:pt x="1833" y="2528"/>
                    <a:pt x="1850" y="2512"/>
                  </a:cubicBezTo>
                  <a:close/>
                  <a:moveTo>
                    <a:pt x="1764" y="2589"/>
                  </a:moveTo>
                  <a:cubicBezTo>
                    <a:pt x="1781" y="2574"/>
                    <a:pt x="1782" y="2549"/>
                    <a:pt x="1767" y="2533"/>
                  </a:cubicBezTo>
                  <a:cubicBezTo>
                    <a:pt x="1752" y="2518"/>
                    <a:pt x="1727" y="2517"/>
                    <a:pt x="1712" y="2531"/>
                  </a:cubicBezTo>
                  <a:cubicBezTo>
                    <a:pt x="1696" y="2545"/>
                    <a:pt x="1694" y="2570"/>
                    <a:pt x="1709" y="2586"/>
                  </a:cubicBezTo>
                  <a:cubicBezTo>
                    <a:pt x="1723" y="2603"/>
                    <a:pt x="1748" y="2604"/>
                    <a:pt x="1764" y="2589"/>
                  </a:cubicBezTo>
                  <a:close/>
                  <a:moveTo>
                    <a:pt x="1677" y="2663"/>
                  </a:moveTo>
                  <a:cubicBezTo>
                    <a:pt x="1693" y="2650"/>
                    <a:pt x="1694" y="2626"/>
                    <a:pt x="1681" y="2611"/>
                  </a:cubicBezTo>
                  <a:cubicBezTo>
                    <a:pt x="1667" y="2595"/>
                    <a:pt x="1644" y="2593"/>
                    <a:pt x="1628" y="2606"/>
                  </a:cubicBezTo>
                  <a:cubicBezTo>
                    <a:pt x="1613" y="2620"/>
                    <a:pt x="1611" y="2643"/>
                    <a:pt x="1624" y="2659"/>
                  </a:cubicBezTo>
                  <a:cubicBezTo>
                    <a:pt x="1637" y="2675"/>
                    <a:pt x="1661" y="2677"/>
                    <a:pt x="1677" y="2663"/>
                  </a:cubicBezTo>
                  <a:close/>
                  <a:moveTo>
                    <a:pt x="1586" y="2734"/>
                  </a:moveTo>
                  <a:cubicBezTo>
                    <a:pt x="1602" y="2722"/>
                    <a:pt x="1604" y="2700"/>
                    <a:pt x="1592" y="2685"/>
                  </a:cubicBezTo>
                  <a:cubicBezTo>
                    <a:pt x="1580" y="2670"/>
                    <a:pt x="1558" y="2667"/>
                    <a:pt x="1543" y="2679"/>
                  </a:cubicBezTo>
                  <a:cubicBezTo>
                    <a:pt x="1528" y="2691"/>
                    <a:pt x="1525" y="2713"/>
                    <a:pt x="1536" y="2728"/>
                  </a:cubicBezTo>
                  <a:cubicBezTo>
                    <a:pt x="1548" y="2744"/>
                    <a:pt x="1571" y="2747"/>
                    <a:pt x="1586" y="2734"/>
                  </a:cubicBezTo>
                  <a:close/>
                  <a:moveTo>
                    <a:pt x="1493" y="2802"/>
                  </a:moveTo>
                  <a:cubicBezTo>
                    <a:pt x="1508" y="2791"/>
                    <a:pt x="1511" y="2770"/>
                    <a:pt x="1500" y="2755"/>
                  </a:cubicBezTo>
                  <a:cubicBezTo>
                    <a:pt x="1489" y="2741"/>
                    <a:pt x="1469" y="2737"/>
                    <a:pt x="1454" y="2748"/>
                  </a:cubicBezTo>
                  <a:cubicBezTo>
                    <a:pt x="1439" y="2759"/>
                    <a:pt x="1436" y="2779"/>
                    <a:pt x="1447" y="2794"/>
                  </a:cubicBezTo>
                  <a:cubicBezTo>
                    <a:pt x="1457" y="2809"/>
                    <a:pt x="1478" y="2813"/>
                    <a:pt x="1493" y="2802"/>
                  </a:cubicBezTo>
                  <a:close/>
                  <a:moveTo>
                    <a:pt x="1398" y="2866"/>
                  </a:moveTo>
                  <a:cubicBezTo>
                    <a:pt x="1412" y="2856"/>
                    <a:pt x="1416" y="2837"/>
                    <a:pt x="1406" y="2822"/>
                  </a:cubicBezTo>
                  <a:cubicBezTo>
                    <a:pt x="1396" y="2808"/>
                    <a:pt x="1377" y="2805"/>
                    <a:pt x="1363" y="2814"/>
                  </a:cubicBezTo>
                  <a:cubicBezTo>
                    <a:pt x="1349" y="2823"/>
                    <a:pt x="1345" y="2843"/>
                    <a:pt x="1354" y="2857"/>
                  </a:cubicBezTo>
                  <a:cubicBezTo>
                    <a:pt x="1364" y="2872"/>
                    <a:pt x="1383" y="2876"/>
                    <a:pt x="1398" y="2866"/>
                  </a:cubicBezTo>
                  <a:close/>
                  <a:moveTo>
                    <a:pt x="1300" y="2926"/>
                  </a:moveTo>
                  <a:cubicBezTo>
                    <a:pt x="1314" y="2918"/>
                    <a:pt x="1318" y="2900"/>
                    <a:pt x="1309" y="2886"/>
                  </a:cubicBezTo>
                  <a:cubicBezTo>
                    <a:pt x="1301" y="2872"/>
                    <a:pt x="1283" y="2868"/>
                    <a:pt x="1269" y="2877"/>
                  </a:cubicBezTo>
                  <a:cubicBezTo>
                    <a:pt x="1256" y="2885"/>
                    <a:pt x="1252" y="2903"/>
                    <a:pt x="1260" y="2917"/>
                  </a:cubicBezTo>
                  <a:cubicBezTo>
                    <a:pt x="1268" y="2930"/>
                    <a:pt x="1286" y="2935"/>
                    <a:pt x="1300" y="2926"/>
                  </a:cubicBezTo>
                  <a:close/>
                  <a:moveTo>
                    <a:pt x="1200" y="2983"/>
                  </a:moveTo>
                  <a:cubicBezTo>
                    <a:pt x="1213" y="2975"/>
                    <a:pt x="1218" y="2959"/>
                    <a:pt x="1210" y="2946"/>
                  </a:cubicBezTo>
                  <a:cubicBezTo>
                    <a:pt x="1203" y="2933"/>
                    <a:pt x="1186" y="2928"/>
                    <a:pt x="1174" y="2936"/>
                  </a:cubicBezTo>
                  <a:cubicBezTo>
                    <a:pt x="1161" y="2943"/>
                    <a:pt x="1156" y="2959"/>
                    <a:pt x="1163" y="2972"/>
                  </a:cubicBezTo>
                  <a:cubicBezTo>
                    <a:pt x="1170" y="2986"/>
                    <a:pt x="1187" y="2990"/>
                    <a:pt x="1200" y="2983"/>
                  </a:cubicBezTo>
                  <a:close/>
                  <a:moveTo>
                    <a:pt x="1099" y="3036"/>
                  </a:moveTo>
                  <a:cubicBezTo>
                    <a:pt x="1111" y="3029"/>
                    <a:pt x="1116" y="3014"/>
                    <a:pt x="1109" y="3002"/>
                  </a:cubicBezTo>
                  <a:cubicBezTo>
                    <a:pt x="1103" y="2989"/>
                    <a:pt x="1088" y="2985"/>
                    <a:pt x="1075" y="2991"/>
                  </a:cubicBezTo>
                  <a:cubicBezTo>
                    <a:pt x="1063" y="2997"/>
                    <a:pt x="1058" y="3012"/>
                    <a:pt x="1065" y="3025"/>
                  </a:cubicBezTo>
                  <a:cubicBezTo>
                    <a:pt x="1071" y="3037"/>
                    <a:pt x="1086" y="3042"/>
                    <a:pt x="1099" y="3036"/>
                  </a:cubicBezTo>
                  <a:close/>
                  <a:moveTo>
                    <a:pt x="995" y="3084"/>
                  </a:moveTo>
                  <a:cubicBezTo>
                    <a:pt x="1007" y="3079"/>
                    <a:pt x="1011" y="3065"/>
                    <a:pt x="1006" y="3054"/>
                  </a:cubicBezTo>
                  <a:cubicBezTo>
                    <a:pt x="1000" y="3042"/>
                    <a:pt x="987" y="3037"/>
                    <a:pt x="975" y="3043"/>
                  </a:cubicBezTo>
                  <a:cubicBezTo>
                    <a:pt x="964" y="3048"/>
                    <a:pt x="959" y="3062"/>
                    <a:pt x="964" y="3073"/>
                  </a:cubicBezTo>
                  <a:cubicBezTo>
                    <a:pt x="970" y="3085"/>
                    <a:pt x="983" y="3090"/>
                    <a:pt x="995" y="3084"/>
                  </a:cubicBezTo>
                  <a:close/>
                  <a:moveTo>
                    <a:pt x="890" y="3129"/>
                  </a:moveTo>
                  <a:cubicBezTo>
                    <a:pt x="900" y="3125"/>
                    <a:pt x="905" y="3112"/>
                    <a:pt x="901" y="3102"/>
                  </a:cubicBezTo>
                  <a:cubicBezTo>
                    <a:pt x="896" y="3091"/>
                    <a:pt x="884" y="3086"/>
                    <a:pt x="873" y="3091"/>
                  </a:cubicBezTo>
                  <a:cubicBezTo>
                    <a:pt x="863" y="3095"/>
                    <a:pt x="858" y="3107"/>
                    <a:pt x="862" y="3118"/>
                  </a:cubicBezTo>
                  <a:cubicBezTo>
                    <a:pt x="866" y="3129"/>
                    <a:pt x="879" y="3134"/>
                    <a:pt x="890" y="3129"/>
                  </a:cubicBezTo>
                  <a:close/>
                  <a:moveTo>
                    <a:pt x="783" y="3170"/>
                  </a:moveTo>
                  <a:cubicBezTo>
                    <a:pt x="793" y="3167"/>
                    <a:pt x="798" y="3155"/>
                    <a:pt x="794" y="3146"/>
                  </a:cubicBezTo>
                  <a:cubicBezTo>
                    <a:pt x="790" y="3136"/>
                    <a:pt x="779" y="3131"/>
                    <a:pt x="769" y="3135"/>
                  </a:cubicBezTo>
                  <a:cubicBezTo>
                    <a:pt x="760" y="3139"/>
                    <a:pt x="755" y="3149"/>
                    <a:pt x="758" y="3159"/>
                  </a:cubicBezTo>
                  <a:cubicBezTo>
                    <a:pt x="762" y="3169"/>
                    <a:pt x="773" y="3174"/>
                    <a:pt x="783" y="3170"/>
                  </a:cubicBezTo>
                  <a:close/>
                  <a:moveTo>
                    <a:pt x="675" y="3207"/>
                  </a:moveTo>
                  <a:cubicBezTo>
                    <a:pt x="684" y="3204"/>
                    <a:pt x="688" y="3194"/>
                    <a:pt x="685" y="3186"/>
                  </a:cubicBezTo>
                  <a:cubicBezTo>
                    <a:pt x="682" y="3177"/>
                    <a:pt x="673" y="3172"/>
                    <a:pt x="664" y="3175"/>
                  </a:cubicBezTo>
                  <a:cubicBezTo>
                    <a:pt x="655" y="3178"/>
                    <a:pt x="650" y="3188"/>
                    <a:pt x="653" y="3197"/>
                  </a:cubicBezTo>
                  <a:cubicBezTo>
                    <a:pt x="656" y="3205"/>
                    <a:pt x="666" y="3210"/>
                    <a:pt x="675" y="3207"/>
                  </a:cubicBezTo>
                  <a:close/>
                  <a:moveTo>
                    <a:pt x="565" y="3240"/>
                  </a:moveTo>
                  <a:cubicBezTo>
                    <a:pt x="573" y="3238"/>
                    <a:pt x="578" y="3229"/>
                    <a:pt x="575" y="3221"/>
                  </a:cubicBezTo>
                  <a:cubicBezTo>
                    <a:pt x="573" y="3213"/>
                    <a:pt x="564" y="3209"/>
                    <a:pt x="557" y="3211"/>
                  </a:cubicBezTo>
                  <a:cubicBezTo>
                    <a:pt x="549" y="3214"/>
                    <a:pt x="544" y="3222"/>
                    <a:pt x="547" y="3230"/>
                  </a:cubicBezTo>
                  <a:cubicBezTo>
                    <a:pt x="549" y="3238"/>
                    <a:pt x="557" y="3242"/>
                    <a:pt x="565" y="3240"/>
                  </a:cubicBezTo>
                  <a:close/>
                  <a:moveTo>
                    <a:pt x="455" y="3269"/>
                  </a:moveTo>
                  <a:cubicBezTo>
                    <a:pt x="462" y="3267"/>
                    <a:pt x="466" y="3260"/>
                    <a:pt x="464" y="3253"/>
                  </a:cubicBezTo>
                  <a:cubicBezTo>
                    <a:pt x="462" y="3246"/>
                    <a:pt x="455" y="3242"/>
                    <a:pt x="448" y="3244"/>
                  </a:cubicBezTo>
                  <a:cubicBezTo>
                    <a:pt x="441" y="3245"/>
                    <a:pt x="437" y="3252"/>
                    <a:pt x="439" y="3259"/>
                  </a:cubicBezTo>
                  <a:cubicBezTo>
                    <a:pt x="441" y="3266"/>
                    <a:pt x="448" y="3270"/>
                    <a:pt x="455" y="3269"/>
                  </a:cubicBezTo>
                  <a:close/>
                  <a:moveTo>
                    <a:pt x="343" y="3293"/>
                  </a:moveTo>
                  <a:cubicBezTo>
                    <a:pt x="349" y="3292"/>
                    <a:pt x="353" y="3286"/>
                    <a:pt x="352" y="3280"/>
                  </a:cubicBezTo>
                  <a:cubicBezTo>
                    <a:pt x="350" y="3274"/>
                    <a:pt x="344" y="3271"/>
                    <a:pt x="339" y="3272"/>
                  </a:cubicBezTo>
                  <a:cubicBezTo>
                    <a:pt x="333" y="3273"/>
                    <a:pt x="329" y="3279"/>
                    <a:pt x="330" y="3285"/>
                  </a:cubicBezTo>
                  <a:cubicBezTo>
                    <a:pt x="332" y="3291"/>
                    <a:pt x="337" y="3294"/>
                    <a:pt x="343" y="3293"/>
                  </a:cubicBezTo>
                  <a:close/>
                  <a:moveTo>
                    <a:pt x="231" y="3314"/>
                  </a:moveTo>
                  <a:cubicBezTo>
                    <a:pt x="236" y="3313"/>
                    <a:pt x="239" y="3308"/>
                    <a:pt x="238" y="3303"/>
                  </a:cubicBezTo>
                  <a:cubicBezTo>
                    <a:pt x="237" y="3298"/>
                    <a:pt x="233" y="3295"/>
                    <a:pt x="228" y="3296"/>
                  </a:cubicBezTo>
                  <a:cubicBezTo>
                    <a:pt x="223" y="3297"/>
                    <a:pt x="220" y="3302"/>
                    <a:pt x="221" y="3306"/>
                  </a:cubicBezTo>
                  <a:cubicBezTo>
                    <a:pt x="222" y="3311"/>
                    <a:pt x="226" y="3314"/>
                    <a:pt x="231" y="3314"/>
                  </a:cubicBezTo>
                  <a:close/>
                  <a:moveTo>
                    <a:pt x="118" y="3330"/>
                  </a:moveTo>
                  <a:cubicBezTo>
                    <a:pt x="122" y="3329"/>
                    <a:pt x="125" y="3326"/>
                    <a:pt x="124" y="3322"/>
                  </a:cubicBezTo>
                  <a:cubicBezTo>
                    <a:pt x="123" y="3318"/>
                    <a:pt x="120" y="3316"/>
                    <a:pt x="116" y="3316"/>
                  </a:cubicBezTo>
                  <a:cubicBezTo>
                    <a:pt x="113" y="3317"/>
                    <a:pt x="110" y="3320"/>
                    <a:pt x="111" y="3324"/>
                  </a:cubicBezTo>
                  <a:cubicBezTo>
                    <a:pt x="111" y="3328"/>
                    <a:pt x="115" y="3330"/>
                    <a:pt x="118" y="3330"/>
                  </a:cubicBezTo>
                  <a:close/>
                  <a:moveTo>
                    <a:pt x="5" y="3342"/>
                  </a:moveTo>
                  <a:cubicBezTo>
                    <a:pt x="8" y="3341"/>
                    <a:pt x="10" y="3339"/>
                    <a:pt x="9" y="3336"/>
                  </a:cubicBezTo>
                  <a:cubicBezTo>
                    <a:pt x="9" y="3334"/>
                    <a:pt x="7" y="3332"/>
                    <a:pt x="4" y="3332"/>
                  </a:cubicBezTo>
                  <a:cubicBezTo>
                    <a:pt x="1" y="3333"/>
                    <a:pt x="0" y="3335"/>
                    <a:pt x="0" y="3338"/>
                  </a:cubicBezTo>
                  <a:cubicBezTo>
                    <a:pt x="0" y="3340"/>
                    <a:pt x="2" y="3342"/>
                    <a:pt x="5" y="334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70"/>
            <p:cNvSpPr/>
            <p:nvPr/>
          </p:nvSpPr>
          <p:spPr>
            <a:xfrm>
              <a:off x="7078664" y="2805112"/>
              <a:ext cx="1677985" cy="3559178"/>
            </a:xfrm>
            <a:custGeom>
              <a:rect b="b" l="l" r="r" t="t"/>
              <a:pathLst>
                <a:path extrusionOk="0" h="4238" w="1998">
                  <a:moveTo>
                    <a:pt x="1750" y="2424"/>
                  </a:moveTo>
                  <a:cubicBezTo>
                    <a:pt x="1776" y="2434"/>
                    <a:pt x="1788" y="2464"/>
                    <a:pt x="1778" y="2490"/>
                  </a:cubicBezTo>
                  <a:cubicBezTo>
                    <a:pt x="1767" y="2516"/>
                    <a:pt x="1737" y="2529"/>
                    <a:pt x="1712" y="2518"/>
                  </a:cubicBezTo>
                  <a:cubicBezTo>
                    <a:pt x="1686" y="2507"/>
                    <a:pt x="1674" y="2478"/>
                    <a:pt x="1684" y="2452"/>
                  </a:cubicBezTo>
                  <a:cubicBezTo>
                    <a:pt x="1695" y="2427"/>
                    <a:pt x="1724" y="2414"/>
                    <a:pt x="1750" y="2424"/>
                  </a:cubicBezTo>
                  <a:close/>
                  <a:moveTo>
                    <a:pt x="1729" y="2342"/>
                  </a:moveTo>
                  <a:cubicBezTo>
                    <a:pt x="1720" y="2367"/>
                    <a:pt x="1733" y="2394"/>
                    <a:pt x="1757" y="2404"/>
                  </a:cubicBezTo>
                  <a:cubicBezTo>
                    <a:pt x="1782" y="2413"/>
                    <a:pt x="1810" y="2401"/>
                    <a:pt x="1820" y="2375"/>
                  </a:cubicBezTo>
                  <a:cubicBezTo>
                    <a:pt x="1829" y="2350"/>
                    <a:pt x="1815" y="2322"/>
                    <a:pt x="1790" y="2313"/>
                  </a:cubicBezTo>
                  <a:cubicBezTo>
                    <a:pt x="1765" y="2305"/>
                    <a:pt x="1738" y="2318"/>
                    <a:pt x="1729" y="2342"/>
                  </a:cubicBezTo>
                  <a:close/>
                  <a:moveTo>
                    <a:pt x="1769" y="2231"/>
                  </a:moveTo>
                  <a:cubicBezTo>
                    <a:pt x="1762" y="2254"/>
                    <a:pt x="1775" y="2280"/>
                    <a:pt x="1799" y="2288"/>
                  </a:cubicBezTo>
                  <a:cubicBezTo>
                    <a:pt x="1823" y="2297"/>
                    <a:pt x="1849" y="2283"/>
                    <a:pt x="1857" y="2259"/>
                  </a:cubicBezTo>
                  <a:cubicBezTo>
                    <a:pt x="1865" y="2234"/>
                    <a:pt x="1851" y="2208"/>
                    <a:pt x="1827" y="2201"/>
                  </a:cubicBezTo>
                  <a:cubicBezTo>
                    <a:pt x="1803" y="2194"/>
                    <a:pt x="1777" y="2207"/>
                    <a:pt x="1769" y="2231"/>
                  </a:cubicBezTo>
                  <a:close/>
                  <a:moveTo>
                    <a:pt x="1806" y="2118"/>
                  </a:moveTo>
                  <a:cubicBezTo>
                    <a:pt x="1799" y="2141"/>
                    <a:pt x="1813" y="2165"/>
                    <a:pt x="1836" y="2172"/>
                  </a:cubicBezTo>
                  <a:cubicBezTo>
                    <a:pt x="1859" y="2179"/>
                    <a:pt x="1884" y="2165"/>
                    <a:pt x="1890" y="2141"/>
                  </a:cubicBezTo>
                  <a:cubicBezTo>
                    <a:pt x="1897" y="2118"/>
                    <a:pt x="1883" y="2093"/>
                    <a:pt x="1860" y="2087"/>
                  </a:cubicBezTo>
                  <a:cubicBezTo>
                    <a:pt x="1836" y="2081"/>
                    <a:pt x="1812" y="2095"/>
                    <a:pt x="1806" y="2118"/>
                  </a:cubicBezTo>
                  <a:close/>
                  <a:moveTo>
                    <a:pt x="1838" y="2003"/>
                  </a:moveTo>
                  <a:cubicBezTo>
                    <a:pt x="1833" y="2025"/>
                    <a:pt x="1846" y="2048"/>
                    <a:pt x="1868" y="2053"/>
                  </a:cubicBezTo>
                  <a:cubicBezTo>
                    <a:pt x="1891" y="2059"/>
                    <a:pt x="1913" y="2045"/>
                    <a:pt x="1919" y="2023"/>
                  </a:cubicBezTo>
                  <a:cubicBezTo>
                    <a:pt x="1924" y="2000"/>
                    <a:pt x="1910" y="1977"/>
                    <a:pt x="1888" y="1972"/>
                  </a:cubicBezTo>
                  <a:cubicBezTo>
                    <a:pt x="1865" y="1967"/>
                    <a:pt x="1843" y="1981"/>
                    <a:pt x="1838" y="2003"/>
                  </a:cubicBezTo>
                  <a:close/>
                  <a:moveTo>
                    <a:pt x="1866" y="1887"/>
                  </a:moveTo>
                  <a:cubicBezTo>
                    <a:pt x="1861" y="1909"/>
                    <a:pt x="1875" y="1929"/>
                    <a:pt x="1896" y="1934"/>
                  </a:cubicBezTo>
                  <a:cubicBezTo>
                    <a:pt x="1918" y="1939"/>
                    <a:pt x="1939" y="1925"/>
                    <a:pt x="1943" y="1903"/>
                  </a:cubicBezTo>
                  <a:cubicBezTo>
                    <a:pt x="1948" y="1881"/>
                    <a:pt x="1934" y="1861"/>
                    <a:pt x="1912" y="1857"/>
                  </a:cubicBezTo>
                  <a:cubicBezTo>
                    <a:pt x="1891" y="1852"/>
                    <a:pt x="1870" y="1866"/>
                    <a:pt x="1866" y="1887"/>
                  </a:cubicBezTo>
                  <a:close/>
                  <a:moveTo>
                    <a:pt x="1889" y="1771"/>
                  </a:moveTo>
                  <a:cubicBezTo>
                    <a:pt x="1886" y="1791"/>
                    <a:pt x="1900" y="1810"/>
                    <a:pt x="1920" y="1814"/>
                  </a:cubicBezTo>
                  <a:cubicBezTo>
                    <a:pt x="1940" y="1817"/>
                    <a:pt x="1960" y="1804"/>
                    <a:pt x="1963" y="1783"/>
                  </a:cubicBezTo>
                  <a:cubicBezTo>
                    <a:pt x="1966" y="1762"/>
                    <a:pt x="1952" y="1743"/>
                    <a:pt x="1932" y="1740"/>
                  </a:cubicBezTo>
                  <a:cubicBezTo>
                    <a:pt x="1912" y="1737"/>
                    <a:pt x="1893" y="1751"/>
                    <a:pt x="1889" y="1771"/>
                  </a:cubicBezTo>
                  <a:close/>
                  <a:moveTo>
                    <a:pt x="1909" y="1653"/>
                  </a:moveTo>
                  <a:cubicBezTo>
                    <a:pt x="1906" y="1672"/>
                    <a:pt x="1920" y="1690"/>
                    <a:pt x="1939" y="1693"/>
                  </a:cubicBezTo>
                  <a:cubicBezTo>
                    <a:pt x="1958" y="1695"/>
                    <a:pt x="1976" y="1682"/>
                    <a:pt x="1978" y="1662"/>
                  </a:cubicBezTo>
                  <a:cubicBezTo>
                    <a:pt x="1981" y="1643"/>
                    <a:pt x="1967" y="1625"/>
                    <a:pt x="1948" y="1623"/>
                  </a:cubicBezTo>
                  <a:cubicBezTo>
                    <a:pt x="1928" y="1620"/>
                    <a:pt x="1911" y="1634"/>
                    <a:pt x="1909" y="1653"/>
                  </a:cubicBezTo>
                  <a:close/>
                  <a:moveTo>
                    <a:pt x="1923" y="1535"/>
                  </a:moveTo>
                  <a:cubicBezTo>
                    <a:pt x="1922" y="1553"/>
                    <a:pt x="1935" y="1569"/>
                    <a:pt x="1953" y="1571"/>
                  </a:cubicBezTo>
                  <a:cubicBezTo>
                    <a:pt x="1971" y="1573"/>
                    <a:pt x="1988" y="1559"/>
                    <a:pt x="1989" y="1541"/>
                  </a:cubicBezTo>
                  <a:cubicBezTo>
                    <a:pt x="1991" y="1522"/>
                    <a:pt x="1977" y="1506"/>
                    <a:pt x="1959" y="1505"/>
                  </a:cubicBezTo>
                  <a:cubicBezTo>
                    <a:pt x="1941" y="1504"/>
                    <a:pt x="1925" y="1517"/>
                    <a:pt x="1923" y="1535"/>
                  </a:cubicBezTo>
                  <a:close/>
                  <a:moveTo>
                    <a:pt x="1934" y="1416"/>
                  </a:moveTo>
                  <a:cubicBezTo>
                    <a:pt x="1933" y="1433"/>
                    <a:pt x="1946" y="1448"/>
                    <a:pt x="1963" y="1449"/>
                  </a:cubicBezTo>
                  <a:cubicBezTo>
                    <a:pt x="1980" y="1450"/>
                    <a:pt x="1995" y="1437"/>
                    <a:pt x="1996" y="1419"/>
                  </a:cubicBezTo>
                  <a:cubicBezTo>
                    <a:pt x="1997" y="1402"/>
                    <a:pt x="1983" y="1388"/>
                    <a:pt x="1966" y="1387"/>
                  </a:cubicBezTo>
                  <a:cubicBezTo>
                    <a:pt x="1949" y="1386"/>
                    <a:pt x="1935" y="1399"/>
                    <a:pt x="1934" y="1416"/>
                  </a:cubicBezTo>
                  <a:close/>
                  <a:moveTo>
                    <a:pt x="1940" y="1297"/>
                  </a:moveTo>
                  <a:cubicBezTo>
                    <a:pt x="1940" y="1313"/>
                    <a:pt x="1952" y="1326"/>
                    <a:pt x="1968" y="1326"/>
                  </a:cubicBezTo>
                  <a:cubicBezTo>
                    <a:pt x="1984" y="1326"/>
                    <a:pt x="1997" y="1314"/>
                    <a:pt x="1997" y="1298"/>
                  </a:cubicBezTo>
                  <a:cubicBezTo>
                    <a:pt x="1998" y="1282"/>
                    <a:pt x="1985" y="1269"/>
                    <a:pt x="1969" y="1269"/>
                  </a:cubicBezTo>
                  <a:cubicBezTo>
                    <a:pt x="1953" y="1269"/>
                    <a:pt x="1940" y="1281"/>
                    <a:pt x="1940" y="1297"/>
                  </a:cubicBezTo>
                  <a:close/>
                  <a:moveTo>
                    <a:pt x="1941" y="1178"/>
                  </a:moveTo>
                  <a:cubicBezTo>
                    <a:pt x="1942" y="1192"/>
                    <a:pt x="1954" y="1204"/>
                    <a:pt x="1969" y="1204"/>
                  </a:cubicBezTo>
                  <a:cubicBezTo>
                    <a:pt x="1983" y="1203"/>
                    <a:pt x="1995" y="1191"/>
                    <a:pt x="1995" y="1176"/>
                  </a:cubicBezTo>
                  <a:cubicBezTo>
                    <a:pt x="1994" y="1161"/>
                    <a:pt x="1982" y="1150"/>
                    <a:pt x="1967" y="1150"/>
                  </a:cubicBezTo>
                  <a:cubicBezTo>
                    <a:pt x="1953" y="1151"/>
                    <a:pt x="1941" y="1163"/>
                    <a:pt x="1941" y="1178"/>
                  </a:cubicBezTo>
                  <a:close/>
                  <a:moveTo>
                    <a:pt x="1939" y="1058"/>
                  </a:moveTo>
                  <a:cubicBezTo>
                    <a:pt x="1939" y="1071"/>
                    <a:pt x="1951" y="1082"/>
                    <a:pt x="1964" y="1081"/>
                  </a:cubicBezTo>
                  <a:cubicBezTo>
                    <a:pt x="1978" y="1080"/>
                    <a:pt x="1988" y="1069"/>
                    <a:pt x="1987" y="1055"/>
                  </a:cubicBezTo>
                  <a:cubicBezTo>
                    <a:pt x="1987" y="1041"/>
                    <a:pt x="1975" y="1031"/>
                    <a:pt x="1961" y="1032"/>
                  </a:cubicBezTo>
                  <a:cubicBezTo>
                    <a:pt x="1948" y="1033"/>
                    <a:pt x="1938" y="1045"/>
                    <a:pt x="1939" y="1058"/>
                  </a:cubicBezTo>
                  <a:close/>
                  <a:moveTo>
                    <a:pt x="1931" y="939"/>
                  </a:moveTo>
                  <a:cubicBezTo>
                    <a:pt x="1932" y="951"/>
                    <a:pt x="1943" y="960"/>
                    <a:pt x="1955" y="959"/>
                  </a:cubicBezTo>
                  <a:cubicBezTo>
                    <a:pt x="1968" y="958"/>
                    <a:pt x="1977" y="947"/>
                    <a:pt x="1976" y="934"/>
                  </a:cubicBezTo>
                  <a:cubicBezTo>
                    <a:pt x="1974" y="922"/>
                    <a:pt x="1963" y="913"/>
                    <a:pt x="1951" y="914"/>
                  </a:cubicBezTo>
                  <a:cubicBezTo>
                    <a:pt x="1939" y="916"/>
                    <a:pt x="1930" y="927"/>
                    <a:pt x="1931" y="939"/>
                  </a:cubicBezTo>
                  <a:close/>
                  <a:moveTo>
                    <a:pt x="1919" y="820"/>
                  </a:moveTo>
                  <a:cubicBezTo>
                    <a:pt x="1921" y="831"/>
                    <a:pt x="1931" y="838"/>
                    <a:pt x="1942" y="837"/>
                  </a:cubicBezTo>
                  <a:cubicBezTo>
                    <a:pt x="1953" y="835"/>
                    <a:pt x="1961" y="825"/>
                    <a:pt x="1959" y="814"/>
                  </a:cubicBezTo>
                  <a:cubicBezTo>
                    <a:pt x="1958" y="803"/>
                    <a:pt x="1947" y="795"/>
                    <a:pt x="1936" y="797"/>
                  </a:cubicBezTo>
                  <a:cubicBezTo>
                    <a:pt x="1925" y="799"/>
                    <a:pt x="1918" y="809"/>
                    <a:pt x="1919" y="820"/>
                  </a:cubicBezTo>
                  <a:close/>
                  <a:moveTo>
                    <a:pt x="1903" y="701"/>
                  </a:moveTo>
                  <a:cubicBezTo>
                    <a:pt x="1905" y="711"/>
                    <a:pt x="1914" y="717"/>
                    <a:pt x="1924" y="716"/>
                  </a:cubicBezTo>
                  <a:cubicBezTo>
                    <a:pt x="1933" y="714"/>
                    <a:pt x="1940" y="705"/>
                    <a:pt x="1938" y="695"/>
                  </a:cubicBezTo>
                  <a:cubicBezTo>
                    <a:pt x="1937" y="685"/>
                    <a:pt x="1927" y="678"/>
                    <a:pt x="1918" y="680"/>
                  </a:cubicBezTo>
                  <a:cubicBezTo>
                    <a:pt x="1908" y="682"/>
                    <a:pt x="1901" y="691"/>
                    <a:pt x="1903" y="701"/>
                  </a:cubicBezTo>
                  <a:close/>
                  <a:moveTo>
                    <a:pt x="1882" y="583"/>
                  </a:moveTo>
                  <a:cubicBezTo>
                    <a:pt x="1884" y="591"/>
                    <a:pt x="1892" y="597"/>
                    <a:pt x="1901" y="595"/>
                  </a:cubicBezTo>
                  <a:cubicBezTo>
                    <a:pt x="1909" y="593"/>
                    <a:pt x="1915" y="585"/>
                    <a:pt x="1913" y="576"/>
                  </a:cubicBezTo>
                  <a:cubicBezTo>
                    <a:pt x="1911" y="568"/>
                    <a:pt x="1903" y="562"/>
                    <a:pt x="1894" y="564"/>
                  </a:cubicBezTo>
                  <a:cubicBezTo>
                    <a:pt x="1886" y="566"/>
                    <a:pt x="1880" y="574"/>
                    <a:pt x="1882" y="583"/>
                  </a:cubicBezTo>
                  <a:close/>
                  <a:moveTo>
                    <a:pt x="1857" y="466"/>
                  </a:moveTo>
                  <a:cubicBezTo>
                    <a:pt x="1859" y="473"/>
                    <a:pt x="1866" y="477"/>
                    <a:pt x="1874" y="476"/>
                  </a:cubicBezTo>
                  <a:cubicBezTo>
                    <a:pt x="1881" y="474"/>
                    <a:pt x="1885" y="466"/>
                    <a:pt x="1883" y="459"/>
                  </a:cubicBezTo>
                  <a:cubicBezTo>
                    <a:pt x="1882" y="452"/>
                    <a:pt x="1874" y="447"/>
                    <a:pt x="1867" y="449"/>
                  </a:cubicBezTo>
                  <a:cubicBezTo>
                    <a:pt x="1860" y="451"/>
                    <a:pt x="1855" y="458"/>
                    <a:pt x="1857" y="466"/>
                  </a:cubicBezTo>
                  <a:close/>
                  <a:moveTo>
                    <a:pt x="1827" y="349"/>
                  </a:moveTo>
                  <a:cubicBezTo>
                    <a:pt x="1829" y="355"/>
                    <a:pt x="1836" y="359"/>
                    <a:pt x="1842" y="357"/>
                  </a:cubicBezTo>
                  <a:cubicBezTo>
                    <a:pt x="1848" y="355"/>
                    <a:pt x="1851" y="349"/>
                    <a:pt x="1850" y="343"/>
                  </a:cubicBezTo>
                  <a:cubicBezTo>
                    <a:pt x="1848" y="337"/>
                    <a:pt x="1841" y="333"/>
                    <a:pt x="1835" y="335"/>
                  </a:cubicBezTo>
                  <a:cubicBezTo>
                    <a:pt x="1829" y="337"/>
                    <a:pt x="1826" y="343"/>
                    <a:pt x="1827" y="349"/>
                  </a:cubicBezTo>
                  <a:close/>
                  <a:moveTo>
                    <a:pt x="1794" y="234"/>
                  </a:moveTo>
                  <a:cubicBezTo>
                    <a:pt x="1795" y="239"/>
                    <a:pt x="1800" y="242"/>
                    <a:pt x="1805" y="240"/>
                  </a:cubicBezTo>
                  <a:cubicBezTo>
                    <a:pt x="1810" y="238"/>
                    <a:pt x="1813" y="233"/>
                    <a:pt x="1811" y="228"/>
                  </a:cubicBezTo>
                  <a:cubicBezTo>
                    <a:pt x="1810" y="223"/>
                    <a:pt x="1804" y="221"/>
                    <a:pt x="1799" y="222"/>
                  </a:cubicBezTo>
                  <a:cubicBezTo>
                    <a:pt x="1795" y="224"/>
                    <a:pt x="1792" y="229"/>
                    <a:pt x="1794" y="234"/>
                  </a:cubicBezTo>
                  <a:close/>
                  <a:moveTo>
                    <a:pt x="1755" y="120"/>
                  </a:moveTo>
                  <a:cubicBezTo>
                    <a:pt x="1757" y="124"/>
                    <a:pt x="1761" y="126"/>
                    <a:pt x="1765" y="124"/>
                  </a:cubicBezTo>
                  <a:cubicBezTo>
                    <a:pt x="1768" y="123"/>
                    <a:pt x="1770" y="119"/>
                    <a:pt x="1769" y="115"/>
                  </a:cubicBezTo>
                  <a:cubicBezTo>
                    <a:pt x="1768" y="111"/>
                    <a:pt x="1763" y="110"/>
                    <a:pt x="1760" y="111"/>
                  </a:cubicBezTo>
                  <a:cubicBezTo>
                    <a:pt x="1756" y="112"/>
                    <a:pt x="1754" y="117"/>
                    <a:pt x="1755" y="120"/>
                  </a:cubicBezTo>
                  <a:close/>
                  <a:moveTo>
                    <a:pt x="1713" y="8"/>
                  </a:moveTo>
                  <a:cubicBezTo>
                    <a:pt x="1714" y="10"/>
                    <a:pt x="1717" y="11"/>
                    <a:pt x="1720" y="10"/>
                  </a:cubicBezTo>
                  <a:cubicBezTo>
                    <a:pt x="1722" y="9"/>
                    <a:pt x="1723" y="6"/>
                    <a:pt x="1722" y="4"/>
                  </a:cubicBezTo>
                  <a:cubicBezTo>
                    <a:pt x="1721" y="1"/>
                    <a:pt x="1718" y="0"/>
                    <a:pt x="1716" y="1"/>
                  </a:cubicBezTo>
                  <a:cubicBezTo>
                    <a:pt x="1713" y="2"/>
                    <a:pt x="1712" y="5"/>
                    <a:pt x="1713" y="8"/>
                  </a:cubicBezTo>
                  <a:close/>
                  <a:moveTo>
                    <a:pt x="1728" y="2602"/>
                  </a:moveTo>
                  <a:cubicBezTo>
                    <a:pt x="1739" y="2577"/>
                    <a:pt x="1728" y="2548"/>
                    <a:pt x="1703" y="2538"/>
                  </a:cubicBezTo>
                  <a:cubicBezTo>
                    <a:pt x="1679" y="2527"/>
                    <a:pt x="1651" y="2538"/>
                    <a:pt x="1640" y="2562"/>
                  </a:cubicBezTo>
                  <a:cubicBezTo>
                    <a:pt x="1629" y="2586"/>
                    <a:pt x="1640" y="2614"/>
                    <a:pt x="1664" y="2626"/>
                  </a:cubicBezTo>
                  <a:cubicBezTo>
                    <a:pt x="1688" y="2637"/>
                    <a:pt x="1717" y="2626"/>
                    <a:pt x="1728" y="2602"/>
                  </a:cubicBezTo>
                  <a:close/>
                  <a:moveTo>
                    <a:pt x="1674" y="2711"/>
                  </a:moveTo>
                  <a:cubicBezTo>
                    <a:pt x="1685" y="2688"/>
                    <a:pt x="1676" y="2660"/>
                    <a:pt x="1653" y="2649"/>
                  </a:cubicBezTo>
                  <a:cubicBezTo>
                    <a:pt x="1630" y="2639"/>
                    <a:pt x="1602" y="2648"/>
                    <a:pt x="1591" y="2670"/>
                  </a:cubicBezTo>
                  <a:cubicBezTo>
                    <a:pt x="1580" y="2693"/>
                    <a:pt x="1589" y="2720"/>
                    <a:pt x="1612" y="2732"/>
                  </a:cubicBezTo>
                  <a:cubicBezTo>
                    <a:pt x="1634" y="2744"/>
                    <a:pt x="1662" y="2734"/>
                    <a:pt x="1674" y="2711"/>
                  </a:cubicBezTo>
                  <a:close/>
                  <a:moveTo>
                    <a:pt x="1616" y="2819"/>
                  </a:moveTo>
                  <a:cubicBezTo>
                    <a:pt x="1628" y="2797"/>
                    <a:pt x="1619" y="2770"/>
                    <a:pt x="1598" y="2759"/>
                  </a:cubicBezTo>
                  <a:cubicBezTo>
                    <a:pt x="1576" y="2748"/>
                    <a:pt x="1550" y="2756"/>
                    <a:pt x="1539" y="2777"/>
                  </a:cubicBezTo>
                  <a:cubicBezTo>
                    <a:pt x="1527" y="2798"/>
                    <a:pt x="1535" y="2824"/>
                    <a:pt x="1556" y="2836"/>
                  </a:cubicBezTo>
                  <a:cubicBezTo>
                    <a:pt x="1577" y="2848"/>
                    <a:pt x="1604" y="2840"/>
                    <a:pt x="1616" y="2819"/>
                  </a:cubicBezTo>
                  <a:close/>
                  <a:moveTo>
                    <a:pt x="1554" y="2924"/>
                  </a:moveTo>
                  <a:cubicBezTo>
                    <a:pt x="1566" y="2904"/>
                    <a:pt x="1559" y="2878"/>
                    <a:pt x="1539" y="2867"/>
                  </a:cubicBezTo>
                  <a:cubicBezTo>
                    <a:pt x="1519" y="2855"/>
                    <a:pt x="1494" y="2862"/>
                    <a:pt x="1482" y="2882"/>
                  </a:cubicBezTo>
                  <a:cubicBezTo>
                    <a:pt x="1471" y="2901"/>
                    <a:pt x="1477" y="2926"/>
                    <a:pt x="1497" y="2938"/>
                  </a:cubicBezTo>
                  <a:cubicBezTo>
                    <a:pt x="1516" y="2950"/>
                    <a:pt x="1542" y="2944"/>
                    <a:pt x="1554" y="2924"/>
                  </a:cubicBezTo>
                  <a:close/>
                  <a:moveTo>
                    <a:pt x="1488" y="3027"/>
                  </a:moveTo>
                  <a:cubicBezTo>
                    <a:pt x="1500" y="3008"/>
                    <a:pt x="1495" y="2983"/>
                    <a:pt x="1476" y="2972"/>
                  </a:cubicBezTo>
                  <a:cubicBezTo>
                    <a:pt x="1457" y="2960"/>
                    <a:pt x="1433" y="2966"/>
                    <a:pt x="1422" y="2984"/>
                  </a:cubicBezTo>
                  <a:cubicBezTo>
                    <a:pt x="1410" y="3002"/>
                    <a:pt x="1415" y="3026"/>
                    <a:pt x="1433" y="3038"/>
                  </a:cubicBezTo>
                  <a:cubicBezTo>
                    <a:pt x="1452" y="3051"/>
                    <a:pt x="1476" y="3045"/>
                    <a:pt x="1488" y="3027"/>
                  </a:cubicBezTo>
                  <a:close/>
                  <a:moveTo>
                    <a:pt x="1419" y="3127"/>
                  </a:moveTo>
                  <a:cubicBezTo>
                    <a:pt x="1431" y="3110"/>
                    <a:pt x="1426" y="3086"/>
                    <a:pt x="1409" y="3075"/>
                  </a:cubicBezTo>
                  <a:cubicBezTo>
                    <a:pt x="1392" y="3063"/>
                    <a:pt x="1369" y="3067"/>
                    <a:pt x="1357" y="3084"/>
                  </a:cubicBezTo>
                  <a:cubicBezTo>
                    <a:pt x="1346" y="3101"/>
                    <a:pt x="1350" y="3124"/>
                    <a:pt x="1367" y="3136"/>
                  </a:cubicBezTo>
                  <a:cubicBezTo>
                    <a:pt x="1383" y="3148"/>
                    <a:pt x="1407" y="3144"/>
                    <a:pt x="1419" y="3127"/>
                  </a:cubicBezTo>
                  <a:close/>
                  <a:moveTo>
                    <a:pt x="1346" y="3224"/>
                  </a:moveTo>
                  <a:cubicBezTo>
                    <a:pt x="1358" y="3209"/>
                    <a:pt x="1354" y="3186"/>
                    <a:pt x="1339" y="3175"/>
                  </a:cubicBezTo>
                  <a:cubicBezTo>
                    <a:pt x="1323" y="3163"/>
                    <a:pt x="1301" y="3167"/>
                    <a:pt x="1289" y="3182"/>
                  </a:cubicBezTo>
                  <a:cubicBezTo>
                    <a:pt x="1278" y="3197"/>
                    <a:pt x="1281" y="3219"/>
                    <a:pt x="1296" y="3231"/>
                  </a:cubicBezTo>
                  <a:cubicBezTo>
                    <a:pt x="1312" y="3243"/>
                    <a:pt x="1334" y="3240"/>
                    <a:pt x="1346" y="3224"/>
                  </a:cubicBezTo>
                  <a:close/>
                  <a:moveTo>
                    <a:pt x="1269" y="3319"/>
                  </a:moveTo>
                  <a:cubicBezTo>
                    <a:pt x="1281" y="3305"/>
                    <a:pt x="1278" y="3284"/>
                    <a:pt x="1264" y="3272"/>
                  </a:cubicBezTo>
                  <a:cubicBezTo>
                    <a:pt x="1250" y="3261"/>
                    <a:pt x="1229" y="3263"/>
                    <a:pt x="1218" y="3277"/>
                  </a:cubicBezTo>
                  <a:cubicBezTo>
                    <a:pt x="1206" y="3291"/>
                    <a:pt x="1208" y="3312"/>
                    <a:pt x="1222" y="3324"/>
                  </a:cubicBezTo>
                  <a:cubicBezTo>
                    <a:pt x="1237" y="3335"/>
                    <a:pt x="1257" y="3333"/>
                    <a:pt x="1269" y="3319"/>
                  </a:cubicBezTo>
                  <a:close/>
                  <a:moveTo>
                    <a:pt x="1189" y="3411"/>
                  </a:moveTo>
                  <a:cubicBezTo>
                    <a:pt x="1200" y="3398"/>
                    <a:pt x="1199" y="3378"/>
                    <a:pt x="1186" y="3367"/>
                  </a:cubicBezTo>
                  <a:cubicBezTo>
                    <a:pt x="1173" y="3356"/>
                    <a:pt x="1154" y="3357"/>
                    <a:pt x="1143" y="3370"/>
                  </a:cubicBezTo>
                  <a:cubicBezTo>
                    <a:pt x="1131" y="3383"/>
                    <a:pt x="1133" y="3402"/>
                    <a:pt x="1145" y="3413"/>
                  </a:cubicBezTo>
                  <a:cubicBezTo>
                    <a:pt x="1158" y="3425"/>
                    <a:pt x="1178" y="3424"/>
                    <a:pt x="1189" y="3411"/>
                  </a:cubicBezTo>
                  <a:close/>
                  <a:moveTo>
                    <a:pt x="1106" y="3499"/>
                  </a:moveTo>
                  <a:cubicBezTo>
                    <a:pt x="1117" y="3487"/>
                    <a:pt x="1116" y="3469"/>
                    <a:pt x="1104" y="3458"/>
                  </a:cubicBezTo>
                  <a:cubicBezTo>
                    <a:pt x="1093" y="3448"/>
                    <a:pt x="1075" y="3448"/>
                    <a:pt x="1064" y="3460"/>
                  </a:cubicBezTo>
                  <a:cubicBezTo>
                    <a:pt x="1053" y="3471"/>
                    <a:pt x="1054" y="3489"/>
                    <a:pt x="1065" y="3500"/>
                  </a:cubicBezTo>
                  <a:cubicBezTo>
                    <a:pt x="1076" y="3511"/>
                    <a:pt x="1095" y="3511"/>
                    <a:pt x="1106" y="3499"/>
                  </a:cubicBezTo>
                  <a:close/>
                  <a:moveTo>
                    <a:pt x="1019" y="3584"/>
                  </a:moveTo>
                  <a:cubicBezTo>
                    <a:pt x="1030" y="3574"/>
                    <a:pt x="1030" y="3557"/>
                    <a:pt x="1019" y="3547"/>
                  </a:cubicBezTo>
                  <a:cubicBezTo>
                    <a:pt x="1009" y="3536"/>
                    <a:pt x="992" y="3536"/>
                    <a:pt x="982" y="3546"/>
                  </a:cubicBezTo>
                  <a:cubicBezTo>
                    <a:pt x="972" y="3557"/>
                    <a:pt x="971" y="3573"/>
                    <a:pt x="982" y="3584"/>
                  </a:cubicBezTo>
                  <a:cubicBezTo>
                    <a:pt x="992" y="3595"/>
                    <a:pt x="1009" y="3595"/>
                    <a:pt x="1019" y="3584"/>
                  </a:cubicBezTo>
                  <a:close/>
                  <a:moveTo>
                    <a:pt x="930" y="3666"/>
                  </a:moveTo>
                  <a:cubicBezTo>
                    <a:pt x="940" y="3657"/>
                    <a:pt x="940" y="3642"/>
                    <a:pt x="931" y="3632"/>
                  </a:cubicBezTo>
                  <a:cubicBezTo>
                    <a:pt x="922" y="3622"/>
                    <a:pt x="907" y="3621"/>
                    <a:pt x="897" y="3630"/>
                  </a:cubicBezTo>
                  <a:cubicBezTo>
                    <a:pt x="887" y="3639"/>
                    <a:pt x="886" y="3655"/>
                    <a:pt x="895" y="3665"/>
                  </a:cubicBezTo>
                  <a:cubicBezTo>
                    <a:pt x="904" y="3675"/>
                    <a:pt x="920" y="3676"/>
                    <a:pt x="930" y="3666"/>
                  </a:cubicBezTo>
                  <a:close/>
                  <a:moveTo>
                    <a:pt x="837" y="3745"/>
                  </a:moveTo>
                  <a:cubicBezTo>
                    <a:pt x="847" y="3737"/>
                    <a:pt x="848" y="3723"/>
                    <a:pt x="840" y="3713"/>
                  </a:cubicBezTo>
                  <a:cubicBezTo>
                    <a:pt x="832" y="3704"/>
                    <a:pt x="818" y="3703"/>
                    <a:pt x="808" y="3711"/>
                  </a:cubicBezTo>
                  <a:cubicBezTo>
                    <a:pt x="799" y="3719"/>
                    <a:pt x="798" y="3733"/>
                    <a:pt x="806" y="3742"/>
                  </a:cubicBezTo>
                  <a:cubicBezTo>
                    <a:pt x="814" y="3752"/>
                    <a:pt x="828" y="3753"/>
                    <a:pt x="837" y="3745"/>
                  </a:cubicBezTo>
                  <a:close/>
                  <a:moveTo>
                    <a:pt x="742" y="3820"/>
                  </a:moveTo>
                  <a:cubicBezTo>
                    <a:pt x="751" y="3813"/>
                    <a:pt x="752" y="3800"/>
                    <a:pt x="745" y="3791"/>
                  </a:cubicBezTo>
                  <a:cubicBezTo>
                    <a:pt x="738" y="3783"/>
                    <a:pt x="726" y="3781"/>
                    <a:pt x="717" y="3788"/>
                  </a:cubicBezTo>
                  <a:cubicBezTo>
                    <a:pt x="708" y="3795"/>
                    <a:pt x="707" y="3807"/>
                    <a:pt x="713" y="3816"/>
                  </a:cubicBezTo>
                  <a:cubicBezTo>
                    <a:pt x="720" y="3825"/>
                    <a:pt x="733" y="3827"/>
                    <a:pt x="742" y="3820"/>
                  </a:cubicBezTo>
                  <a:close/>
                  <a:moveTo>
                    <a:pt x="644" y="3891"/>
                  </a:moveTo>
                  <a:cubicBezTo>
                    <a:pt x="652" y="3885"/>
                    <a:pt x="654" y="3874"/>
                    <a:pt x="648" y="3866"/>
                  </a:cubicBezTo>
                  <a:cubicBezTo>
                    <a:pt x="642" y="3858"/>
                    <a:pt x="631" y="3856"/>
                    <a:pt x="623" y="3862"/>
                  </a:cubicBezTo>
                  <a:cubicBezTo>
                    <a:pt x="615" y="3868"/>
                    <a:pt x="613" y="3879"/>
                    <a:pt x="619" y="3887"/>
                  </a:cubicBezTo>
                  <a:cubicBezTo>
                    <a:pt x="624" y="3895"/>
                    <a:pt x="636" y="3897"/>
                    <a:pt x="644" y="3891"/>
                  </a:cubicBezTo>
                  <a:close/>
                  <a:moveTo>
                    <a:pt x="543" y="3958"/>
                  </a:moveTo>
                  <a:cubicBezTo>
                    <a:pt x="550" y="3954"/>
                    <a:pt x="552" y="3944"/>
                    <a:pt x="547" y="3936"/>
                  </a:cubicBezTo>
                  <a:cubicBezTo>
                    <a:pt x="543" y="3929"/>
                    <a:pt x="533" y="3927"/>
                    <a:pt x="526" y="3932"/>
                  </a:cubicBezTo>
                  <a:cubicBezTo>
                    <a:pt x="518" y="3937"/>
                    <a:pt x="516" y="3947"/>
                    <a:pt x="521" y="3954"/>
                  </a:cubicBezTo>
                  <a:cubicBezTo>
                    <a:pt x="526" y="3961"/>
                    <a:pt x="536" y="3963"/>
                    <a:pt x="543" y="3958"/>
                  </a:cubicBezTo>
                  <a:close/>
                  <a:moveTo>
                    <a:pt x="440" y="4022"/>
                  </a:moveTo>
                  <a:cubicBezTo>
                    <a:pt x="447" y="4018"/>
                    <a:pt x="449" y="4010"/>
                    <a:pt x="445" y="4003"/>
                  </a:cubicBezTo>
                  <a:cubicBezTo>
                    <a:pt x="441" y="3997"/>
                    <a:pt x="432" y="3995"/>
                    <a:pt x="426" y="3999"/>
                  </a:cubicBezTo>
                  <a:cubicBezTo>
                    <a:pt x="419" y="4003"/>
                    <a:pt x="417" y="4011"/>
                    <a:pt x="421" y="4018"/>
                  </a:cubicBezTo>
                  <a:cubicBezTo>
                    <a:pt x="425" y="4024"/>
                    <a:pt x="434" y="4026"/>
                    <a:pt x="440" y="4022"/>
                  </a:cubicBezTo>
                  <a:close/>
                  <a:moveTo>
                    <a:pt x="335" y="4082"/>
                  </a:moveTo>
                  <a:cubicBezTo>
                    <a:pt x="341" y="4079"/>
                    <a:pt x="343" y="4072"/>
                    <a:pt x="339" y="4066"/>
                  </a:cubicBezTo>
                  <a:cubicBezTo>
                    <a:pt x="336" y="4061"/>
                    <a:pt x="329" y="4059"/>
                    <a:pt x="324" y="4062"/>
                  </a:cubicBezTo>
                  <a:cubicBezTo>
                    <a:pt x="318" y="4065"/>
                    <a:pt x="316" y="4072"/>
                    <a:pt x="319" y="4077"/>
                  </a:cubicBezTo>
                  <a:cubicBezTo>
                    <a:pt x="322" y="4083"/>
                    <a:pt x="329" y="4085"/>
                    <a:pt x="335" y="4082"/>
                  </a:cubicBezTo>
                  <a:close/>
                  <a:moveTo>
                    <a:pt x="228" y="4138"/>
                  </a:moveTo>
                  <a:cubicBezTo>
                    <a:pt x="232" y="4135"/>
                    <a:pt x="234" y="4129"/>
                    <a:pt x="232" y="4125"/>
                  </a:cubicBezTo>
                  <a:cubicBezTo>
                    <a:pt x="229" y="4120"/>
                    <a:pt x="224" y="4119"/>
                    <a:pt x="219" y="4121"/>
                  </a:cubicBezTo>
                  <a:cubicBezTo>
                    <a:pt x="215" y="4123"/>
                    <a:pt x="213" y="4129"/>
                    <a:pt x="215" y="4134"/>
                  </a:cubicBezTo>
                  <a:cubicBezTo>
                    <a:pt x="218" y="4138"/>
                    <a:pt x="223" y="4140"/>
                    <a:pt x="228" y="4138"/>
                  </a:cubicBezTo>
                  <a:close/>
                  <a:moveTo>
                    <a:pt x="119" y="4189"/>
                  </a:moveTo>
                  <a:cubicBezTo>
                    <a:pt x="122" y="4188"/>
                    <a:pt x="124" y="4183"/>
                    <a:pt x="122" y="4180"/>
                  </a:cubicBezTo>
                  <a:cubicBezTo>
                    <a:pt x="120" y="4176"/>
                    <a:pt x="116" y="4175"/>
                    <a:pt x="113" y="4176"/>
                  </a:cubicBezTo>
                  <a:cubicBezTo>
                    <a:pt x="109" y="4178"/>
                    <a:pt x="107" y="4182"/>
                    <a:pt x="109" y="4186"/>
                  </a:cubicBezTo>
                  <a:cubicBezTo>
                    <a:pt x="111" y="4189"/>
                    <a:pt x="115" y="4191"/>
                    <a:pt x="119" y="4189"/>
                  </a:cubicBezTo>
                  <a:close/>
                  <a:moveTo>
                    <a:pt x="8" y="4237"/>
                  </a:moveTo>
                  <a:cubicBezTo>
                    <a:pt x="10" y="4236"/>
                    <a:pt x="12" y="4233"/>
                    <a:pt x="10" y="4230"/>
                  </a:cubicBezTo>
                  <a:cubicBezTo>
                    <a:pt x="9" y="4228"/>
                    <a:pt x="6" y="4227"/>
                    <a:pt x="4" y="4228"/>
                  </a:cubicBezTo>
                  <a:cubicBezTo>
                    <a:pt x="1" y="4229"/>
                    <a:pt x="0" y="4232"/>
                    <a:pt x="1" y="4234"/>
                  </a:cubicBezTo>
                  <a:cubicBezTo>
                    <a:pt x="2" y="4237"/>
                    <a:pt x="5" y="4238"/>
                    <a:pt x="8" y="42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BDB7"/>
                </a:gs>
              </a:gsLst>
              <a:lin ang="102001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70"/>
            <p:cNvSpPr/>
            <p:nvPr/>
          </p:nvSpPr>
          <p:spPr>
            <a:xfrm>
              <a:off x="7626351" y="2254250"/>
              <a:ext cx="1301748" cy="3994148"/>
            </a:xfrm>
            <a:custGeom>
              <a:rect b="b" l="l" r="r" t="t"/>
              <a:pathLst>
                <a:path extrusionOk="0" h="4756" w="1550">
                  <a:moveTo>
                    <a:pt x="1454" y="2516"/>
                  </a:moveTo>
                  <a:cubicBezTo>
                    <a:pt x="1483" y="2521"/>
                    <a:pt x="1502" y="2549"/>
                    <a:pt x="1496" y="2579"/>
                  </a:cubicBezTo>
                  <a:cubicBezTo>
                    <a:pt x="1490" y="2608"/>
                    <a:pt x="1462" y="2627"/>
                    <a:pt x="1433" y="2621"/>
                  </a:cubicBezTo>
                  <a:cubicBezTo>
                    <a:pt x="1404" y="2615"/>
                    <a:pt x="1386" y="2587"/>
                    <a:pt x="1391" y="2558"/>
                  </a:cubicBezTo>
                  <a:cubicBezTo>
                    <a:pt x="1397" y="2530"/>
                    <a:pt x="1425" y="2511"/>
                    <a:pt x="1454" y="2516"/>
                  </a:cubicBezTo>
                  <a:close/>
                  <a:moveTo>
                    <a:pt x="1415" y="2435"/>
                  </a:moveTo>
                  <a:cubicBezTo>
                    <a:pt x="1411" y="2462"/>
                    <a:pt x="1430" y="2488"/>
                    <a:pt x="1458" y="2493"/>
                  </a:cubicBezTo>
                  <a:cubicBezTo>
                    <a:pt x="1485" y="2498"/>
                    <a:pt x="1512" y="2479"/>
                    <a:pt x="1516" y="2451"/>
                  </a:cubicBezTo>
                  <a:cubicBezTo>
                    <a:pt x="1521" y="2422"/>
                    <a:pt x="1501" y="2396"/>
                    <a:pt x="1473" y="2392"/>
                  </a:cubicBezTo>
                  <a:cubicBezTo>
                    <a:pt x="1446" y="2388"/>
                    <a:pt x="1420" y="2407"/>
                    <a:pt x="1415" y="2435"/>
                  </a:cubicBezTo>
                  <a:close/>
                  <a:moveTo>
                    <a:pt x="1435" y="2310"/>
                  </a:moveTo>
                  <a:cubicBezTo>
                    <a:pt x="1432" y="2337"/>
                    <a:pt x="1451" y="2361"/>
                    <a:pt x="1477" y="2365"/>
                  </a:cubicBezTo>
                  <a:cubicBezTo>
                    <a:pt x="1504" y="2368"/>
                    <a:pt x="1529" y="2349"/>
                    <a:pt x="1532" y="2322"/>
                  </a:cubicBezTo>
                  <a:cubicBezTo>
                    <a:pt x="1535" y="2295"/>
                    <a:pt x="1516" y="2270"/>
                    <a:pt x="1489" y="2268"/>
                  </a:cubicBezTo>
                  <a:cubicBezTo>
                    <a:pt x="1462" y="2265"/>
                    <a:pt x="1438" y="2284"/>
                    <a:pt x="1435" y="2310"/>
                  </a:cubicBezTo>
                  <a:close/>
                  <a:moveTo>
                    <a:pt x="1450" y="2185"/>
                  </a:moveTo>
                  <a:cubicBezTo>
                    <a:pt x="1448" y="2211"/>
                    <a:pt x="1466" y="2233"/>
                    <a:pt x="1492" y="2235"/>
                  </a:cubicBezTo>
                  <a:cubicBezTo>
                    <a:pt x="1518" y="2238"/>
                    <a:pt x="1540" y="2219"/>
                    <a:pt x="1542" y="2193"/>
                  </a:cubicBezTo>
                  <a:cubicBezTo>
                    <a:pt x="1545" y="2167"/>
                    <a:pt x="1525" y="2144"/>
                    <a:pt x="1500" y="2143"/>
                  </a:cubicBezTo>
                  <a:cubicBezTo>
                    <a:pt x="1474" y="2141"/>
                    <a:pt x="1452" y="2160"/>
                    <a:pt x="1450" y="2185"/>
                  </a:cubicBezTo>
                  <a:close/>
                  <a:moveTo>
                    <a:pt x="1460" y="2060"/>
                  </a:moveTo>
                  <a:cubicBezTo>
                    <a:pt x="1459" y="2084"/>
                    <a:pt x="1478" y="2104"/>
                    <a:pt x="1502" y="2106"/>
                  </a:cubicBezTo>
                  <a:cubicBezTo>
                    <a:pt x="1526" y="2107"/>
                    <a:pt x="1547" y="2088"/>
                    <a:pt x="1548" y="2064"/>
                  </a:cubicBezTo>
                  <a:cubicBezTo>
                    <a:pt x="1549" y="2039"/>
                    <a:pt x="1530" y="2018"/>
                    <a:pt x="1506" y="2018"/>
                  </a:cubicBezTo>
                  <a:cubicBezTo>
                    <a:pt x="1481" y="2017"/>
                    <a:pt x="1461" y="2036"/>
                    <a:pt x="1460" y="2060"/>
                  </a:cubicBezTo>
                  <a:close/>
                  <a:moveTo>
                    <a:pt x="1466" y="1934"/>
                  </a:moveTo>
                  <a:cubicBezTo>
                    <a:pt x="1465" y="1957"/>
                    <a:pt x="1484" y="1975"/>
                    <a:pt x="1507" y="1976"/>
                  </a:cubicBezTo>
                  <a:cubicBezTo>
                    <a:pt x="1530" y="1977"/>
                    <a:pt x="1549" y="1958"/>
                    <a:pt x="1549" y="1934"/>
                  </a:cubicBezTo>
                  <a:cubicBezTo>
                    <a:pt x="1550" y="1911"/>
                    <a:pt x="1531" y="1892"/>
                    <a:pt x="1508" y="1892"/>
                  </a:cubicBezTo>
                  <a:cubicBezTo>
                    <a:pt x="1484" y="1892"/>
                    <a:pt x="1466" y="1911"/>
                    <a:pt x="1466" y="1934"/>
                  </a:cubicBezTo>
                  <a:close/>
                  <a:moveTo>
                    <a:pt x="1466" y="1808"/>
                  </a:moveTo>
                  <a:cubicBezTo>
                    <a:pt x="1467" y="1829"/>
                    <a:pt x="1485" y="1846"/>
                    <a:pt x="1507" y="1846"/>
                  </a:cubicBezTo>
                  <a:cubicBezTo>
                    <a:pt x="1529" y="1846"/>
                    <a:pt x="1546" y="1827"/>
                    <a:pt x="1546" y="1805"/>
                  </a:cubicBezTo>
                  <a:cubicBezTo>
                    <a:pt x="1545" y="1783"/>
                    <a:pt x="1527" y="1766"/>
                    <a:pt x="1505" y="1767"/>
                  </a:cubicBezTo>
                  <a:cubicBezTo>
                    <a:pt x="1483" y="1768"/>
                    <a:pt x="1466" y="1786"/>
                    <a:pt x="1466" y="1808"/>
                  </a:cubicBezTo>
                  <a:close/>
                  <a:moveTo>
                    <a:pt x="1463" y="1681"/>
                  </a:moveTo>
                  <a:cubicBezTo>
                    <a:pt x="1464" y="1702"/>
                    <a:pt x="1482" y="1717"/>
                    <a:pt x="1502" y="1716"/>
                  </a:cubicBezTo>
                  <a:cubicBezTo>
                    <a:pt x="1523" y="1715"/>
                    <a:pt x="1539" y="1697"/>
                    <a:pt x="1537" y="1676"/>
                  </a:cubicBezTo>
                  <a:cubicBezTo>
                    <a:pt x="1536" y="1656"/>
                    <a:pt x="1518" y="1640"/>
                    <a:pt x="1497" y="1642"/>
                  </a:cubicBezTo>
                  <a:cubicBezTo>
                    <a:pt x="1477" y="1643"/>
                    <a:pt x="1461" y="1661"/>
                    <a:pt x="1463" y="1681"/>
                  </a:cubicBezTo>
                  <a:close/>
                  <a:moveTo>
                    <a:pt x="1454" y="1555"/>
                  </a:moveTo>
                  <a:cubicBezTo>
                    <a:pt x="1456" y="1574"/>
                    <a:pt x="1473" y="1588"/>
                    <a:pt x="1492" y="1587"/>
                  </a:cubicBezTo>
                  <a:cubicBezTo>
                    <a:pt x="1512" y="1585"/>
                    <a:pt x="1526" y="1568"/>
                    <a:pt x="1524" y="1548"/>
                  </a:cubicBezTo>
                  <a:cubicBezTo>
                    <a:pt x="1522" y="1529"/>
                    <a:pt x="1504" y="1515"/>
                    <a:pt x="1485" y="1517"/>
                  </a:cubicBezTo>
                  <a:cubicBezTo>
                    <a:pt x="1466" y="1519"/>
                    <a:pt x="1452" y="1536"/>
                    <a:pt x="1454" y="1555"/>
                  </a:cubicBezTo>
                  <a:close/>
                  <a:moveTo>
                    <a:pt x="1441" y="1430"/>
                  </a:moveTo>
                  <a:cubicBezTo>
                    <a:pt x="1443" y="1447"/>
                    <a:pt x="1460" y="1460"/>
                    <a:pt x="1478" y="1457"/>
                  </a:cubicBezTo>
                  <a:cubicBezTo>
                    <a:pt x="1496" y="1455"/>
                    <a:pt x="1508" y="1438"/>
                    <a:pt x="1506" y="1420"/>
                  </a:cubicBezTo>
                  <a:cubicBezTo>
                    <a:pt x="1503" y="1402"/>
                    <a:pt x="1487" y="1390"/>
                    <a:pt x="1469" y="1393"/>
                  </a:cubicBezTo>
                  <a:cubicBezTo>
                    <a:pt x="1451" y="1395"/>
                    <a:pt x="1438" y="1412"/>
                    <a:pt x="1441" y="1430"/>
                  </a:cubicBezTo>
                  <a:close/>
                  <a:moveTo>
                    <a:pt x="1423" y="1304"/>
                  </a:moveTo>
                  <a:cubicBezTo>
                    <a:pt x="1426" y="1321"/>
                    <a:pt x="1442" y="1332"/>
                    <a:pt x="1458" y="1329"/>
                  </a:cubicBezTo>
                  <a:cubicBezTo>
                    <a:pt x="1475" y="1326"/>
                    <a:pt x="1486" y="1310"/>
                    <a:pt x="1483" y="1294"/>
                  </a:cubicBezTo>
                  <a:cubicBezTo>
                    <a:pt x="1480" y="1277"/>
                    <a:pt x="1464" y="1266"/>
                    <a:pt x="1447" y="1269"/>
                  </a:cubicBezTo>
                  <a:cubicBezTo>
                    <a:pt x="1431" y="1272"/>
                    <a:pt x="1420" y="1288"/>
                    <a:pt x="1423" y="1304"/>
                  </a:cubicBezTo>
                  <a:close/>
                  <a:moveTo>
                    <a:pt x="1400" y="1180"/>
                  </a:moveTo>
                  <a:cubicBezTo>
                    <a:pt x="1404" y="1195"/>
                    <a:pt x="1419" y="1204"/>
                    <a:pt x="1434" y="1201"/>
                  </a:cubicBezTo>
                  <a:cubicBezTo>
                    <a:pt x="1449" y="1198"/>
                    <a:pt x="1459" y="1183"/>
                    <a:pt x="1456" y="1168"/>
                  </a:cubicBezTo>
                  <a:cubicBezTo>
                    <a:pt x="1452" y="1152"/>
                    <a:pt x="1437" y="1143"/>
                    <a:pt x="1422" y="1146"/>
                  </a:cubicBezTo>
                  <a:cubicBezTo>
                    <a:pt x="1407" y="1150"/>
                    <a:pt x="1397" y="1165"/>
                    <a:pt x="1400" y="1180"/>
                  </a:cubicBezTo>
                  <a:close/>
                  <a:moveTo>
                    <a:pt x="1373" y="1056"/>
                  </a:moveTo>
                  <a:cubicBezTo>
                    <a:pt x="1377" y="1070"/>
                    <a:pt x="1391" y="1078"/>
                    <a:pt x="1405" y="1075"/>
                  </a:cubicBezTo>
                  <a:cubicBezTo>
                    <a:pt x="1419" y="1071"/>
                    <a:pt x="1427" y="1057"/>
                    <a:pt x="1423" y="1043"/>
                  </a:cubicBezTo>
                  <a:cubicBezTo>
                    <a:pt x="1420" y="1029"/>
                    <a:pt x="1406" y="1021"/>
                    <a:pt x="1392" y="1025"/>
                  </a:cubicBezTo>
                  <a:cubicBezTo>
                    <a:pt x="1378" y="1028"/>
                    <a:pt x="1370" y="1042"/>
                    <a:pt x="1373" y="1056"/>
                  </a:cubicBezTo>
                  <a:close/>
                  <a:moveTo>
                    <a:pt x="1341" y="933"/>
                  </a:moveTo>
                  <a:cubicBezTo>
                    <a:pt x="1345" y="946"/>
                    <a:pt x="1358" y="953"/>
                    <a:pt x="1371" y="949"/>
                  </a:cubicBezTo>
                  <a:cubicBezTo>
                    <a:pt x="1383" y="946"/>
                    <a:pt x="1390" y="932"/>
                    <a:pt x="1387" y="920"/>
                  </a:cubicBezTo>
                  <a:cubicBezTo>
                    <a:pt x="1383" y="907"/>
                    <a:pt x="1370" y="900"/>
                    <a:pt x="1357" y="904"/>
                  </a:cubicBezTo>
                  <a:cubicBezTo>
                    <a:pt x="1345" y="908"/>
                    <a:pt x="1338" y="921"/>
                    <a:pt x="1341" y="933"/>
                  </a:cubicBezTo>
                  <a:close/>
                  <a:moveTo>
                    <a:pt x="1305" y="812"/>
                  </a:moveTo>
                  <a:cubicBezTo>
                    <a:pt x="1309" y="823"/>
                    <a:pt x="1321" y="829"/>
                    <a:pt x="1332" y="825"/>
                  </a:cubicBezTo>
                  <a:cubicBezTo>
                    <a:pt x="1343" y="821"/>
                    <a:pt x="1349" y="809"/>
                    <a:pt x="1345" y="798"/>
                  </a:cubicBezTo>
                  <a:cubicBezTo>
                    <a:pt x="1341" y="787"/>
                    <a:pt x="1329" y="781"/>
                    <a:pt x="1318" y="785"/>
                  </a:cubicBezTo>
                  <a:cubicBezTo>
                    <a:pt x="1307" y="789"/>
                    <a:pt x="1301" y="801"/>
                    <a:pt x="1305" y="812"/>
                  </a:cubicBezTo>
                  <a:close/>
                  <a:moveTo>
                    <a:pt x="1264" y="692"/>
                  </a:moveTo>
                  <a:cubicBezTo>
                    <a:pt x="1268" y="702"/>
                    <a:pt x="1278" y="706"/>
                    <a:pt x="1288" y="703"/>
                  </a:cubicBezTo>
                  <a:cubicBezTo>
                    <a:pt x="1298" y="699"/>
                    <a:pt x="1303" y="688"/>
                    <a:pt x="1299" y="678"/>
                  </a:cubicBezTo>
                  <a:cubicBezTo>
                    <a:pt x="1296" y="668"/>
                    <a:pt x="1285" y="663"/>
                    <a:pt x="1275" y="667"/>
                  </a:cubicBezTo>
                  <a:cubicBezTo>
                    <a:pt x="1265" y="671"/>
                    <a:pt x="1260" y="682"/>
                    <a:pt x="1264" y="692"/>
                  </a:cubicBezTo>
                  <a:close/>
                  <a:moveTo>
                    <a:pt x="1218" y="573"/>
                  </a:moveTo>
                  <a:cubicBezTo>
                    <a:pt x="1222" y="582"/>
                    <a:pt x="1232" y="586"/>
                    <a:pt x="1240" y="582"/>
                  </a:cubicBezTo>
                  <a:cubicBezTo>
                    <a:pt x="1249" y="578"/>
                    <a:pt x="1253" y="569"/>
                    <a:pt x="1249" y="560"/>
                  </a:cubicBezTo>
                  <a:cubicBezTo>
                    <a:pt x="1245" y="551"/>
                    <a:pt x="1236" y="547"/>
                    <a:pt x="1227" y="551"/>
                  </a:cubicBezTo>
                  <a:cubicBezTo>
                    <a:pt x="1219" y="555"/>
                    <a:pt x="1215" y="565"/>
                    <a:pt x="1218" y="573"/>
                  </a:cubicBezTo>
                  <a:close/>
                  <a:moveTo>
                    <a:pt x="1168" y="456"/>
                  </a:moveTo>
                  <a:cubicBezTo>
                    <a:pt x="1172" y="463"/>
                    <a:pt x="1180" y="467"/>
                    <a:pt x="1188" y="463"/>
                  </a:cubicBezTo>
                  <a:cubicBezTo>
                    <a:pt x="1195" y="460"/>
                    <a:pt x="1198" y="451"/>
                    <a:pt x="1194" y="444"/>
                  </a:cubicBezTo>
                  <a:cubicBezTo>
                    <a:pt x="1191" y="437"/>
                    <a:pt x="1182" y="434"/>
                    <a:pt x="1175" y="437"/>
                  </a:cubicBezTo>
                  <a:cubicBezTo>
                    <a:pt x="1168" y="440"/>
                    <a:pt x="1165" y="449"/>
                    <a:pt x="1168" y="456"/>
                  </a:cubicBezTo>
                  <a:close/>
                  <a:moveTo>
                    <a:pt x="1114" y="341"/>
                  </a:moveTo>
                  <a:cubicBezTo>
                    <a:pt x="1117" y="347"/>
                    <a:pt x="1124" y="350"/>
                    <a:pt x="1130" y="347"/>
                  </a:cubicBezTo>
                  <a:cubicBezTo>
                    <a:pt x="1136" y="343"/>
                    <a:pt x="1139" y="336"/>
                    <a:pt x="1136" y="330"/>
                  </a:cubicBezTo>
                  <a:cubicBezTo>
                    <a:pt x="1133" y="324"/>
                    <a:pt x="1125" y="322"/>
                    <a:pt x="1119" y="325"/>
                  </a:cubicBezTo>
                  <a:cubicBezTo>
                    <a:pt x="1113" y="328"/>
                    <a:pt x="1111" y="335"/>
                    <a:pt x="1114" y="341"/>
                  </a:cubicBezTo>
                  <a:close/>
                  <a:moveTo>
                    <a:pt x="1055" y="228"/>
                  </a:moveTo>
                  <a:cubicBezTo>
                    <a:pt x="1058" y="233"/>
                    <a:pt x="1064" y="235"/>
                    <a:pt x="1069" y="232"/>
                  </a:cubicBezTo>
                  <a:cubicBezTo>
                    <a:pt x="1074" y="229"/>
                    <a:pt x="1075" y="223"/>
                    <a:pt x="1073" y="219"/>
                  </a:cubicBezTo>
                  <a:cubicBezTo>
                    <a:pt x="1070" y="214"/>
                    <a:pt x="1064" y="212"/>
                    <a:pt x="1059" y="215"/>
                  </a:cubicBezTo>
                  <a:cubicBezTo>
                    <a:pt x="1054" y="217"/>
                    <a:pt x="1053" y="224"/>
                    <a:pt x="1055" y="228"/>
                  </a:cubicBezTo>
                  <a:close/>
                  <a:moveTo>
                    <a:pt x="993" y="117"/>
                  </a:moveTo>
                  <a:cubicBezTo>
                    <a:pt x="995" y="121"/>
                    <a:pt x="999" y="122"/>
                    <a:pt x="1003" y="120"/>
                  </a:cubicBezTo>
                  <a:cubicBezTo>
                    <a:pt x="1007" y="118"/>
                    <a:pt x="1008" y="113"/>
                    <a:pt x="1006" y="109"/>
                  </a:cubicBezTo>
                  <a:cubicBezTo>
                    <a:pt x="1003" y="106"/>
                    <a:pt x="999" y="105"/>
                    <a:pt x="995" y="107"/>
                  </a:cubicBezTo>
                  <a:cubicBezTo>
                    <a:pt x="992" y="109"/>
                    <a:pt x="990" y="114"/>
                    <a:pt x="993" y="117"/>
                  </a:cubicBezTo>
                  <a:close/>
                  <a:moveTo>
                    <a:pt x="926" y="9"/>
                  </a:moveTo>
                  <a:cubicBezTo>
                    <a:pt x="927" y="11"/>
                    <a:pt x="931" y="12"/>
                    <a:pt x="933" y="10"/>
                  </a:cubicBezTo>
                  <a:cubicBezTo>
                    <a:pt x="936" y="9"/>
                    <a:pt x="936" y="5"/>
                    <a:pt x="935" y="3"/>
                  </a:cubicBezTo>
                  <a:cubicBezTo>
                    <a:pt x="933" y="1"/>
                    <a:pt x="930" y="0"/>
                    <a:pt x="927" y="2"/>
                  </a:cubicBezTo>
                  <a:cubicBezTo>
                    <a:pt x="925" y="3"/>
                    <a:pt x="924" y="6"/>
                    <a:pt x="926" y="9"/>
                  </a:cubicBezTo>
                  <a:close/>
                  <a:moveTo>
                    <a:pt x="1467" y="2705"/>
                  </a:moveTo>
                  <a:cubicBezTo>
                    <a:pt x="1473" y="2677"/>
                    <a:pt x="1456" y="2649"/>
                    <a:pt x="1428" y="2643"/>
                  </a:cubicBezTo>
                  <a:cubicBezTo>
                    <a:pt x="1401" y="2637"/>
                    <a:pt x="1374" y="2655"/>
                    <a:pt x="1367" y="2681"/>
                  </a:cubicBezTo>
                  <a:cubicBezTo>
                    <a:pt x="1361" y="2708"/>
                    <a:pt x="1378" y="2736"/>
                    <a:pt x="1405" y="2743"/>
                  </a:cubicBezTo>
                  <a:cubicBezTo>
                    <a:pt x="1433" y="2750"/>
                    <a:pt x="1460" y="2733"/>
                    <a:pt x="1467" y="2705"/>
                  </a:cubicBezTo>
                  <a:close/>
                  <a:moveTo>
                    <a:pt x="1433" y="2830"/>
                  </a:moveTo>
                  <a:cubicBezTo>
                    <a:pt x="1440" y="2803"/>
                    <a:pt x="1424" y="2776"/>
                    <a:pt x="1398" y="2770"/>
                  </a:cubicBezTo>
                  <a:cubicBezTo>
                    <a:pt x="1372" y="2763"/>
                    <a:pt x="1346" y="2778"/>
                    <a:pt x="1339" y="2804"/>
                  </a:cubicBezTo>
                  <a:cubicBezTo>
                    <a:pt x="1332" y="2830"/>
                    <a:pt x="1347" y="2856"/>
                    <a:pt x="1373" y="2864"/>
                  </a:cubicBezTo>
                  <a:cubicBezTo>
                    <a:pt x="1399" y="2871"/>
                    <a:pt x="1426" y="2856"/>
                    <a:pt x="1433" y="2830"/>
                  </a:cubicBezTo>
                  <a:close/>
                  <a:moveTo>
                    <a:pt x="1394" y="2953"/>
                  </a:moveTo>
                  <a:cubicBezTo>
                    <a:pt x="1402" y="2928"/>
                    <a:pt x="1388" y="2902"/>
                    <a:pt x="1364" y="2895"/>
                  </a:cubicBezTo>
                  <a:cubicBezTo>
                    <a:pt x="1339" y="2888"/>
                    <a:pt x="1313" y="2901"/>
                    <a:pt x="1306" y="2926"/>
                  </a:cubicBezTo>
                  <a:cubicBezTo>
                    <a:pt x="1298" y="2950"/>
                    <a:pt x="1311" y="2976"/>
                    <a:pt x="1336" y="2984"/>
                  </a:cubicBezTo>
                  <a:cubicBezTo>
                    <a:pt x="1360" y="2992"/>
                    <a:pt x="1387" y="2978"/>
                    <a:pt x="1394" y="2953"/>
                  </a:cubicBezTo>
                  <a:close/>
                  <a:moveTo>
                    <a:pt x="1351" y="3075"/>
                  </a:moveTo>
                  <a:cubicBezTo>
                    <a:pt x="1360" y="3052"/>
                    <a:pt x="1347" y="3027"/>
                    <a:pt x="1324" y="3019"/>
                  </a:cubicBezTo>
                  <a:cubicBezTo>
                    <a:pt x="1301" y="3011"/>
                    <a:pt x="1276" y="3023"/>
                    <a:pt x="1268" y="3046"/>
                  </a:cubicBezTo>
                  <a:cubicBezTo>
                    <a:pt x="1260" y="3068"/>
                    <a:pt x="1272" y="3094"/>
                    <a:pt x="1295" y="3102"/>
                  </a:cubicBezTo>
                  <a:cubicBezTo>
                    <a:pt x="1317" y="3111"/>
                    <a:pt x="1343" y="3099"/>
                    <a:pt x="1351" y="3075"/>
                  </a:cubicBezTo>
                  <a:close/>
                  <a:moveTo>
                    <a:pt x="1304" y="3196"/>
                  </a:moveTo>
                  <a:cubicBezTo>
                    <a:pt x="1312" y="3174"/>
                    <a:pt x="1302" y="3149"/>
                    <a:pt x="1280" y="3141"/>
                  </a:cubicBezTo>
                  <a:cubicBezTo>
                    <a:pt x="1258" y="3133"/>
                    <a:pt x="1234" y="3143"/>
                    <a:pt x="1226" y="3165"/>
                  </a:cubicBezTo>
                  <a:cubicBezTo>
                    <a:pt x="1217" y="3186"/>
                    <a:pt x="1228" y="3210"/>
                    <a:pt x="1249" y="3219"/>
                  </a:cubicBezTo>
                  <a:cubicBezTo>
                    <a:pt x="1270" y="3228"/>
                    <a:pt x="1295" y="3217"/>
                    <a:pt x="1304" y="3196"/>
                  </a:cubicBezTo>
                  <a:close/>
                  <a:moveTo>
                    <a:pt x="1252" y="3314"/>
                  </a:moveTo>
                  <a:cubicBezTo>
                    <a:pt x="1261" y="3294"/>
                    <a:pt x="1251" y="3270"/>
                    <a:pt x="1231" y="3262"/>
                  </a:cubicBezTo>
                  <a:cubicBezTo>
                    <a:pt x="1211" y="3253"/>
                    <a:pt x="1188" y="3262"/>
                    <a:pt x="1179" y="3282"/>
                  </a:cubicBezTo>
                  <a:cubicBezTo>
                    <a:pt x="1171" y="3302"/>
                    <a:pt x="1179" y="3325"/>
                    <a:pt x="1199" y="3334"/>
                  </a:cubicBezTo>
                  <a:cubicBezTo>
                    <a:pt x="1219" y="3343"/>
                    <a:pt x="1243" y="3334"/>
                    <a:pt x="1252" y="3314"/>
                  </a:cubicBezTo>
                  <a:close/>
                  <a:moveTo>
                    <a:pt x="1196" y="3430"/>
                  </a:moveTo>
                  <a:cubicBezTo>
                    <a:pt x="1205" y="3411"/>
                    <a:pt x="1197" y="3389"/>
                    <a:pt x="1178" y="3380"/>
                  </a:cubicBezTo>
                  <a:cubicBezTo>
                    <a:pt x="1159" y="3371"/>
                    <a:pt x="1137" y="3379"/>
                    <a:pt x="1128" y="3397"/>
                  </a:cubicBezTo>
                  <a:cubicBezTo>
                    <a:pt x="1119" y="3416"/>
                    <a:pt x="1127" y="3438"/>
                    <a:pt x="1145" y="3447"/>
                  </a:cubicBezTo>
                  <a:cubicBezTo>
                    <a:pt x="1164" y="3457"/>
                    <a:pt x="1186" y="3449"/>
                    <a:pt x="1196" y="3430"/>
                  </a:cubicBezTo>
                  <a:close/>
                  <a:moveTo>
                    <a:pt x="1135" y="3544"/>
                  </a:moveTo>
                  <a:cubicBezTo>
                    <a:pt x="1144" y="3527"/>
                    <a:pt x="1138" y="3505"/>
                    <a:pt x="1120" y="3497"/>
                  </a:cubicBezTo>
                  <a:cubicBezTo>
                    <a:pt x="1103" y="3488"/>
                    <a:pt x="1082" y="3494"/>
                    <a:pt x="1073" y="3511"/>
                  </a:cubicBezTo>
                  <a:cubicBezTo>
                    <a:pt x="1064" y="3528"/>
                    <a:pt x="1070" y="3549"/>
                    <a:pt x="1087" y="3558"/>
                  </a:cubicBezTo>
                  <a:cubicBezTo>
                    <a:pt x="1104" y="3568"/>
                    <a:pt x="1126" y="3561"/>
                    <a:pt x="1135" y="3544"/>
                  </a:cubicBezTo>
                  <a:close/>
                  <a:moveTo>
                    <a:pt x="1070" y="3656"/>
                  </a:moveTo>
                  <a:cubicBezTo>
                    <a:pt x="1080" y="3640"/>
                    <a:pt x="1074" y="3620"/>
                    <a:pt x="1058" y="3611"/>
                  </a:cubicBezTo>
                  <a:cubicBezTo>
                    <a:pt x="1043" y="3602"/>
                    <a:pt x="1023" y="3607"/>
                    <a:pt x="1014" y="3623"/>
                  </a:cubicBezTo>
                  <a:cubicBezTo>
                    <a:pt x="1005" y="3638"/>
                    <a:pt x="1010" y="3658"/>
                    <a:pt x="1025" y="3667"/>
                  </a:cubicBezTo>
                  <a:cubicBezTo>
                    <a:pt x="1041" y="3677"/>
                    <a:pt x="1061" y="3671"/>
                    <a:pt x="1070" y="3656"/>
                  </a:cubicBezTo>
                  <a:close/>
                  <a:moveTo>
                    <a:pt x="1002" y="3765"/>
                  </a:moveTo>
                  <a:cubicBezTo>
                    <a:pt x="1011" y="3750"/>
                    <a:pt x="1006" y="3731"/>
                    <a:pt x="992" y="3722"/>
                  </a:cubicBezTo>
                  <a:cubicBezTo>
                    <a:pt x="978" y="3714"/>
                    <a:pt x="959" y="3718"/>
                    <a:pt x="950" y="3732"/>
                  </a:cubicBezTo>
                  <a:cubicBezTo>
                    <a:pt x="941" y="3746"/>
                    <a:pt x="945" y="3765"/>
                    <a:pt x="959" y="3774"/>
                  </a:cubicBezTo>
                  <a:cubicBezTo>
                    <a:pt x="974" y="3783"/>
                    <a:pt x="992" y="3779"/>
                    <a:pt x="1002" y="3765"/>
                  </a:cubicBezTo>
                  <a:close/>
                  <a:moveTo>
                    <a:pt x="929" y="3871"/>
                  </a:moveTo>
                  <a:cubicBezTo>
                    <a:pt x="938" y="3858"/>
                    <a:pt x="934" y="3840"/>
                    <a:pt x="921" y="3832"/>
                  </a:cubicBezTo>
                  <a:cubicBezTo>
                    <a:pt x="909" y="3823"/>
                    <a:pt x="891" y="3826"/>
                    <a:pt x="882" y="3839"/>
                  </a:cubicBezTo>
                  <a:cubicBezTo>
                    <a:pt x="874" y="3852"/>
                    <a:pt x="877" y="3869"/>
                    <a:pt x="890" y="3878"/>
                  </a:cubicBezTo>
                  <a:cubicBezTo>
                    <a:pt x="902" y="3887"/>
                    <a:pt x="920" y="3884"/>
                    <a:pt x="929" y="3871"/>
                  </a:cubicBezTo>
                  <a:close/>
                  <a:moveTo>
                    <a:pt x="852" y="3974"/>
                  </a:moveTo>
                  <a:cubicBezTo>
                    <a:pt x="861" y="3963"/>
                    <a:pt x="858" y="3946"/>
                    <a:pt x="847" y="3938"/>
                  </a:cubicBezTo>
                  <a:cubicBezTo>
                    <a:pt x="835" y="3930"/>
                    <a:pt x="819" y="3932"/>
                    <a:pt x="811" y="3943"/>
                  </a:cubicBezTo>
                  <a:cubicBezTo>
                    <a:pt x="802" y="3955"/>
                    <a:pt x="805" y="3971"/>
                    <a:pt x="816" y="3980"/>
                  </a:cubicBezTo>
                  <a:cubicBezTo>
                    <a:pt x="827" y="3988"/>
                    <a:pt x="844" y="3986"/>
                    <a:pt x="852" y="3974"/>
                  </a:cubicBezTo>
                  <a:close/>
                  <a:moveTo>
                    <a:pt x="772" y="4075"/>
                  </a:moveTo>
                  <a:cubicBezTo>
                    <a:pt x="780" y="4064"/>
                    <a:pt x="778" y="4050"/>
                    <a:pt x="768" y="4041"/>
                  </a:cubicBezTo>
                  <a:cubicBezTo>
                    <a:pt x="758" y="4033"/>
                    <a:pt x="743" y="4035"/>
                    <a:pt x="735" y="4045"/>
                  </a:cubicBezTo>
                  <a:cubicBezTo>
                    <a:pt x="727" y="4055"/>
                    <a:pt x="728" y="4070"/>
                    <a:pt x="739" y="4078"/>
                  </a:cubicBezTo>
                  <a:cubicBezTo>
                    <a:pt x="749" y="4087"/>
                    <a:pt x="764" y="4085"/>
                    <a:pt x="772" y="4075"/>
                  </a:cubicBezTo>
                  <a:close/>
                  <a:moveTo>
                    <a:pt x="688" y="4172"/>
                  </a:moveTo>
                  <a:cubicBezTo>
                    <a:pt x="696" y="4163"/>
                    <a:pt x="695" y="4150"/>
                    <a:pt x="686" y="4142"/>
                  </a:cubicBezTo>
                  <a:cubicBezTo>
                    <a:pt x="677" y="4134"/>
                    <a:pt x="663" y="4135"/>
                    <a:pt x="656" y="4144"/>
                  </a:cubicBezTo>
                  <a:cubicBezTo>
                    <a:pt x="648" y="4153"/>
                    <a:pt x="649" y="4166"/>
                    <a:pt x="658" y="4174"/>
                  </a:cubicBezTo>
                  <a:cubicBezTo>
                    <a:pt x="667" y="4182"/>
                    <a:pt x="680" y="4181"/>
                    <a:pt x="688" y="4172"/>
                  </a:cubicBezTo>
                  <a:close/>
                  <a:moveTo>
                    <a:pt x="600" y="4266"/>
                  </a:moveTo>
                  <a:cubicBezTo>
                    <a:pt x="608" y="4258"/>
                    <a:pt x="607" y="4246"/>
                    <a:pt x="599" y="4239"/>
                  </a:cubicBezTo>
                  <a:cubicBezTo>
                    <a:pt x="592" y="4232"/>
                    <a:pt x="580" y="4232"/>
                    <a:pt x="572" y="4240"/>
                  </a:cubicBezTo>
                  <a:cubicBezTo>
                    <a:pt x="565" y="4248"/>
                    <a:pt x="566" y="4260"/>
                    <a:pt x="573" y="4267"/>
                  </a:cubicBezTo>
                  <a:cubicBezTo>
                    <a:pt x="581" y="4274"/>
                    <a:pt x="593" y="4274"/>
                    <a:pt x="600" y="4266"/>
                  </a:cubicBezTo>
                  <a:close/>
                  <a:moveTo>
                    <a:pt x="509" y="4357"/>
                  </a:moveTo>
                  <a:cubicBezTo>
                    <a:pt x="516" y="4350"/>
                    <a:pt x="516" y="4339"/>
                    <a:pt x="509" y="4333"/>
                  </a:cubicBezTo>
                  <a:cubicBezTo>
                    <a:pt x="503" y="4326"/>
                    <a:pt x="492" y="4326"/>
                    <a:pt x="486" y="4333"/>
                  </a:cubicBezTo>
                  <a:cubicBezTo>
                    <a:pt x="479" y="4339"/>
                    <a:pt x="479" y="4350"/>
                    <a:pt x="486" y="4357"/>
                  </a:cubicBezTo>
                  <a:cubicBezTo>
                    <a:pt x="492" y="4363"/>
                    <a:pt x="503" y="4363"/>
                    <a:pt x="509" y="4357"/>
                  </a:cubicBezTo>
                  <a:close/>
                  <a:moveTo>
                    <a:pt x="415" y="4444"/>
                  </a:moveTo>
                  <a:cubicBezTo>
                    <a:pt x="421" y="4438"/>
                    <a:pt x="421" y="4429"/>
                    <a:pt x="416" y="4423"/>
                  </a:cubicBezTo>
                  <a:cubicBezTo>
                    <a:pt x="410" y="4417"/>
                    <a:pt x="401" y="4417"/>
                    <a:pt x="396" y="4422"/>
                  </a:cubicBezTo>
                  <a:cubicBezTo>
                    <a:pt x="390" y="4428"/>
                    <a:pt x="389" y="4437"/>
                    <a:pt x="395" y="4443"/>
                  </a:cubicBezTo>
                  <a:cubicBezTo>
                    <a:pt x="400" y="4449"/>
                    <a:pt x="409" y="4449"/>
                    <a:pt x="415" y="4444"/>
                  </a:cubicBezTo>
                  <a:close/>
                  <a:moveTo>
                    <a:pt x="318" y="4527"/>
                  </a:moveTo>
                  <a:cubicBezTo>
                    <a:pt x="323" y="4523"/>
                    <a:pt x="324" y="4515"/>
                    <a:pt x="319" y="4510"/>
                  </a:cubicBezTo>
                  <a:cubicBezTo>
                    <a:pt x="315" y="4505"/>
                    <a:pt x="307" y="4504"/>
                    <a:pt x="302" y="4509"/>
                  </a:cubicBezTo>
                  <a:cubicBezTo>
                    <a:pt x="297" y="4513"/>
                    <a:pt x="296" y="4521"/>
                    <a:pt x="301" y="4526"/>
                  </a:cubicBezTo>
                  <a:cubicBezTo>
                    <a:pt x="305" y="4531"/>
                    <a:pt x="313" y="4532"/>
                    <a:pt x="318" y="4527"/>
                  </a:cubicBezTo>
                  <a:close/>
                  <a:moveTo>
                    <a:pt x="218" y="4607"/>
                  </a:moveTo>
                  <a:cubicBezTo>
                    <a:pt x="222" y="4603"/>
                    <a:pt x="223" y="4597"/>
                    <a:pt x="219" y="4593"/>
                  </a:cubicBezTo>
                  <a:cubicBezTo>
                    <a:pt x="216" y="4589"/>
                    <a:pt x="210" y="4588"/>
                    <a:pt x="205" y="4591"/>
                  </a:cubicBezTo>
                  <a:cubicBezTo>
                    <a:pt x="201" y="4595"/>
                    <a:pt x="200" y="4601"/>
                    <a:pt x="204" y="4605"/>
                  </a:cubicBezTo>
                  <a:cubicBezTo>
                    <a:pt x="207" y="4610"/>
                    <a:pt x="213" y="4610"/>
                    <a:pt x="218" y="4607"/>
                  </a:cubicBezTo>
                  <a:close/>
                  <a:moveTo>
                    <a:pt x="114" y="4683"/>
                  </a:moveTo>
                  <a:cubicBezTo>
                    <a:pt x="118" y="4680"/>
                    <a:pt x="119" y="4675"/>
                    <a:pt x="116" y="4672"/>
                  </a:cubicBezTo>
                  <a:cubicBezTo>
                    <a:pt x="114" y="4669"/>
                    <a:pt x="109" y="4668"/>
                    <a:pt x="105" y="4670"/>
                  </a:cubicBezTo>
                  <a:cubicBezTo>
                    <a:pt x="102" y="4673"/>
                    <a:pt x="101" y="4678"/>
                    <a:pt x="104" y="4681"/>
                  </a:cubicBezTo>
                  <a:cubicBezTo>
                    <a:pt x="106" y="4685"/>
                    <a:pt x="111" y="4685"/>
                    <a:pt x="114" y="4683"/>
                  </a:cubicBezTo>
                  <a:close/>
                  <a:moveTo>
                    <a:pt x="9" y="4755"/>
                  </a:moveTo>
                  <a:cubicBezTo>
                    <a:pt x="11" y="4753"/>
                    <a:pt x="12" y="4750"/>
                    <a:pt x="10" y="4747"/>
                  </a:cubicBezTo>
                  <a:cubicBezTo>
                    <a:pt x="8" y="4745"/>
                    <a:pt x="5" y="4744"/>
                    <a:pt x="3" y="4746"/>
                  </a:cubicBezTo>
                  <a:cubicBezTo>
                    <a:pt x="0" y="4748"/>
                    <a:pt x="0" y="4751"/>
                    <a:pt x="1" y="4753"/>
                  </a:cubicBezTo>
                  <a:cubicBezTo>
                    <a:pt x="3" y="4756"/>
                    <a:pt x="6" y="4756"/>
                    <a:pt x="9" y="475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70"/>
            <p:cNvSpPr/>
            <p:nvPr/>
          </p:nvSpPr>
          <p:spPr>
            <a:xfrm>
              <a:off x="7969251" y="1519238"/>
              <a:ext cx="1136649" cy="4295777"/>
            </a:xfrm>
            <a:custGeom>
              <a:rect b="b" l="l" r="r" t="t"/>
              <a:pathLst>
                <a:path extrusionOk="0" h="5116" w="1353">
                  <a:moveTo>
                    <a:pt x="1281" y="2407"/>
                  </a:moveTo>
                  <a:cubicBezTo>
                    <a:pt x="1312" y="2404"/>
                    <a:pt x="1340" y="2427"/>
                    <a:pt x="1343" y="2458"/>
                  </a:cubicBezTo>
                  <a:cubicBezTo>
                    <a:pt x="1346" y="2490"/>
                    <a:pt x="1322" y="2518"/>
                    <a:pt x="1291" y="2520"/>
                  </a:cubicBezTo>
                  <a:cubicBezTo>
                    <a:pt x="1260" y="2522"/>
                    <a:pt x="1233" y="2499"/>
                    <a:pt x="1230" y="2469"/>
                  </a:cubicBezTo>
                  <a:cubicBezTo>
                    <a:pt x="1227" y="2438"/>
                    <a:pt x="1250" y="2411"/>
                    <a:pt x="1281" y="2407"/>
                  </a:cubicBezTo>
                  <a:close/>
                  <a:moveTo>
                    <a:pt x="1218" y="2336"/>
                  </a:moveTo>
                  <a:cubicBezTo>
                    <a:pt x="1222" y="2365"/>
                    <a:pt x="1249" y="2386"/>
                    <a:pt x="1278" y="2383"/>
                  </a:cubicBezTo>
                  <a:cubicBezTo>
                    <a:pt x="1308" y="2379"/>
                    <a:pt x="1329" y="2352"/>
                    <a:pt x="1325" y="2322"/>
                  </a:cubicBezTo>
                  <a:cubicBezTo>
                    <a:pt x="1322" y="2292"/>
                    <a:pt x="1294" y="2271"/>
                    <a:pt x="1265" y="2275"/>
                  </a:cubicBezTo>
                  <a:cubicBezTo>
                    <a:pt x="1235" y="2280"/>
                    <a:pt x="1214" y="2307"/>
                    <a:pt x="1218" y="2336"/>
                  </a:cubicBezTo>
                  <a:close/>
                  <a:moveTo>
                    <a:pt x="1201" y="2203"/>
                  </a:moveTo>
                  <a:cubicBezTo>
                    <a:pt x="1206" y="2231"/>
                    <a:pt x="1232" y="2250"/>
                    <a:pt x="1260" y="2246"/>
                  </a:cubicBezTo>
                  <a:cubicBezTo>
                    <a:pt x="1288" y="2242"/>
                    <a:pt x="1308" y="2215"/>
                    <a:pt x="1303" y="2187"/>
                  </a:cubicBezTo>
                  <a:cubicBezTo>
                    <a:pt x="1298" y="2158"/>
                    <a:pt x="1271" y="2139"/>
                    <a:pt x="1243" y="2144"/>
                  </a:cubicBezTo>
                  <a:cubicBezTo>
                    <a:pt x="1215" y="2149"/>
                    <a:pt x="1197" y="2176"/>
                    <a:pt x="1201" y="2203"/>
                  </a:cubicBezTo>
                  <a:close/>
                  <a:moveTo>
                    <a:pt x="1179" y="2072"/>
                  </a:moveTo>
                  <a:cubicBezTo>
                    <a:pt x="1185" y="2098"/>
                    <a:pt x="1210" y="2115"/>
                    <a:pt x="1237" y="2110"/>
                  </a:cubicBezTo>
                  <a:cubicBezTo>
                    <a:pt x="1264" y="2105"/>
                    <a:pt x="1281" y="2079"/>
                    <a:pt x="1276" y="2052"/>
                  </a:cubicBezTo>
                  <a:cubicBezTo>
                    <a:pt x="1270" y="2025"/>
                    <a:pt x="1244" y="2008"/>
                    <a:pt x="1217" y="2014"/>
                  </a:cubicBezTo>
                  <a:cubicBezTo>
                    <a:pt x="1191" y="2020"/>
                    <a:pt x="1174" y="2046"/>
                    <a:pt x="1179" y="2072"/>
                  </a:cubicBezTo>
                  <a:close/>
                  <a:moveTo>
                    <a:pt x="1153" y="1941"/>
                  </a:moveTo>
                  <a:cubicBezTo>
                    <a:pt x="1159" y="1966"/>
                    <a:pt x="1184" y="1981"/>
                    <a:pt x="1209" y="1975"/>
                  </a:cubicBezTo>
                  <a:cubicBezTo>
                    <a:pt x="1234" y="1970"/>
                    <a:pt x="1250" y="1944"/>
                    <a:pt x="1244" y="1919"/>
                  </a:cubicBezTo>
                  <a:cubicBezTo>
                    <a:pt x="1237" y="1893"/>
                    <a:pt x="1212" y="1878"/>
                    <a:pt x="1187" y="1884"/>
                  </a:cubicBezTo>
                  <a:cubicBezTo>
                    <a:pt x="1162" y="1891"/>
                    <a:pt x="1147" y="1916"/>
                    <a:pt x="1153" y="1941"/>
                  </a:cubicBezTo>
                  <a:close/>
                  <a:moveTo>
                    <a:pt x="1121" y="1811"/>
                  </a:moveTo>
                  <a:cubicBezTo>
                    <a:pt x="1128" y="1834"/>
                    <a:pt x="1152" y="1848"/>
                    <a:pt x="1176" y="1842"/>
                  </a:cubicBezTo>
                  <a:cubicBezTo>
                    <a:pt x="1199" y="1835"/>
                    <a:pt x="1213" y="1811"/>
                    <a:pt x="1207" y="1787"/>
                  </a:cubicBezTo>
                  <a:cubicBezTo>
                    <a:pt x="1200" y="1763"/>
                    <a:pt x="1175" y="1749"/>
                    <a:pt x="1151" y="1756"/>
                  </a:cubicBezTo>
                  <a:cubicBezTo>
                    <a:pt x="1128" y="1763"/>
                    <a:pt x="1114" y="1788"/>
                    <a:pt x="1121" y="1811"/>
                  </a:cubicBezTo>
                  <a:close/>
                  <a:moveTo>
                    <a:pt x="1085" y="1682"/>
                  </a:moveTo>
                  <a:cubicBezTo>
                    <a:pt x="1092" y="1704"/>
                    <a:pt x="1115" y="1716"/>
                    <a:pt x="1137" y="1709"/>
                  </a:cubicBezTo>
                  <a:cubicBezTo>
                    <a:pt x="1159" y="1703"/>
                    <a:pt x="1172" y="1679"/>
                    <a:pt x="1165" y="1656"/>
                  </a:cubicBezTo>
                  <a:cubicBezTo>
                    <a:pt x="1157" y="1634"/>
                    <a:pt x="1133" y="1622"/>
                    <a:pt x="1111" y="1629"/>
                  </a:cubicBezTo>
                  <a:cubicBezTo>
                    <a:pt x="1089" y="1637"/>
                    <a:pt x="1078" y="1661"/>
                    <a:pt x="1085" y="1682"/>
                  </a:cubicBezTo>
                  <a:close/>
                  <a:moveTo>
                    <a:pt x="1043" y="1555"/>
                  </a:moveTo>
                  <a:cubicBezTo>
                    <a:pt x="1051" y="1575"/>
                    <a:pt x="1073" y="1586"/>
                    <a:pt x="1094" y="1579"/>
                  </a:cubicBezTo>
                  <a:cubicBezTo>
                    <a:pt x="1115" y="1571"/>
                    <a:pt x="1125" y="1549"/>
                    <a:pt x="1118" y="1528"/>
                  </a:cubicBezTo>
                  <a:cubicBezTo>
                    <a:pt x="1110" y="1507"/>
                    <a:pt x="1087" y="1497"/>
                    <a:pt x="1067" y="1504"/>
                  </a:cubicBezTo>
                  <a:cubicBezTo>
                    <a:pt x="1046" y="1512"/>
                    <a:pt x="1036" y="1535"/>
                    <a:pt x="1043" y="1555"/>
                  </a:cubicBezTo>
                  <a:close/>
                  <a:moveTo>
                    <a:pt x="998" y="1429"/>
                  </a:moveTo>
                  <a:cubicBezTo>
                    <a:pt x="1005" y="1448"/>
                    <a:pt x="1027" y="1457"/>
                    <a:pt x="1046" y="1450"/>
                  </a:cubicBezTo>
                  <a:cubicBezTo>
                    <a:pt x="1065" y="1442"/>
                    <a:pt x="1074" y="1420"/>
                    <a:pt x="1066" y="1401"/>
                  </a:cubicBezTo>
                  <a:cubicBezTo>
                    <a:pt x="1059" y="1382"/>
                    <a:pt x="1037" y="1373"/>
                    <a:pt x="1018" y="1381"/>
                  </a:cubicBezTo>
                  <a:cubicBezTo>
                    <a:pt x="999" y="1389"/>
                    <a:pt x="990" y="1410"/>
                    <a:pt x="998" y="1429"/>
                  </a:cubicBezTo>
                  <a:close/>
                  <a:moveTo>
                    <a:pt x="947" y="1305"/>
                  </a:moveTo>
                  <a:cubicBezTo>
                    <a:pt x="955" y="1322"/>
                    <a:pt x="975" y="1330"/>
                    <a:pt x="993" y="1322"/>
                  </a:cubicBezTo>
                  <a:cubicBezTo>
                    <a:pt x="1010" y="1315"/>
                    <a:pt x="1018" y="1294"/>
                    <a:pt x="1010" y="1276"/>
                  </a:cubicBezTo>
                  <a:cubicBezTo>
                    <a:pt x="1002" y="1259"/>
                    <a:pt x="982" y="1251"/>
                    <a:pt x="964" y="1259"/>
                  </a:cubicBezTo>
                  <a:cubicBezTo>
                    <a:pt x="947" y="1267"/>
                    <a:pt x="939" y="1288"/>
                    <a:pt x="947" y="1305"/>
                  </a:cubicBezTo>
                  <a:close/>
                  <a:moveTo>
                    <a:pt x="892" y="1183"/>
                  </a:moveTo>
                  <a:cubicBezTo>
                    <a:pt x="900" y="1199"/>
                    <a:pt x="919" y="1205"/>
                    <a:pt x="935" y="1197"/>
                  </a:cubicBezTo>
                  <a:cubicBezTo>
                    <a:pt x="951" y="1190"/>
                    <a:pt x="958" y="1170"/>
                    <a:pt x="950" y="1154"/>
                  </a:cubicBezTo>
                  <a:cubicBezTo>
                    <a:pt x="942" y="1138"/>
                    <a:pt x="922" y="1131"/>
                    <a:pt x="906" y="1140"/>
                  </a:cubicBezTo>
                  <a:cubicBezTo>
                    <a:pt x="890" y="1148"/>
                    <a:pt x="884" y="1167"/>
                    <a:pt x="892" y="1183"/>
                  </a:cubicBezTo>
                  <a:close/>
                  <a:moveTo>
                    <a:pt x="832" y="1063"/>
                  </a:moveTo>
                  <a:cubicBezTo>
                    <a:pt x="840" y="1077"/>
                    <a:pt x="858" y="1082"/>
                    <a:pt x="872" y="1075"/>
                  </a:cubicBezTo>
                  <a:cubicBezTo>
                    <a:pt x="887" y="1067"/>
                    <a:pt x="892" y="1049"/>
                    <a:pt x="884" y="1034"/>
                  </a:cubicBezTo>
                  <a:cubicBezTo>
                    <a:pt x="876" y="1019"/>
                    <a:pt x="858" y="1014"/>
                    <a:pt x="844" y="1022"/>
                  </a:cubicBezTo>
                  <a:cubicBezTo>
                    <a:pt x="829" y="1030"/>
                    <a:pt x="824" y="1048"/>
                    <a:pt x="832" y="1063"/>
                  </a:cubicBezTo>
                  <a:close/>
                  <a:moveTo>
                    <a:pt x="768" y="945"/>
                  </a:moveTo>
                  <a:cubicBezTo>
                    <a:pt x="775" y="958"/>
                    <a:pt x="792" y="962"/>
                    <a:pt x="805" y="954"/>
                  </a:cubicBezTo>
                  <a:cubicBezTo>
                    <a:pt x="818" y="947"/>
                    <a:pt x="823" y="930"/>
                    <a:pt x="815" y="917"/>
                  </a:cubicBezTo>
                  <a:cubicBezTo>
                    <a:pt x="807" y="904"/>
                    <a:pt x="790" y="899"/>
                    <a:pt x="777" y="907"/>
                  </a:cubicBezTo>
                  <a:cubicBezTo>
                    <a:pt x="764" y="915"/>
                    <a:pt x="760" y="932"/>
                    <a:pt x="768" y="945"/>
                  </a:cubicBezTo>
                  <a:close/>
                  <a:moveTo>
                    <a:pt x="699" y="829"/>
                  </a:moveTo>
                  <a:cubicBezTo>
                    <a:pt x="706" y="841"/>
                    <a:pt x="722" y="844"/>
                    <a:pt x="733" y="837"/>
                  </a:cubicBezTo>
                  <a:cubicBezTo>
                    <a:pt x="745" y="829"/>
                    <a:pt x="748" y="814"/>
                    <a:pt x="741" y="802"/>
                  </a:cubicBezTo>
                  <a:cubicBezTo>
                    <a:pt x="733" y="790"/>
                    <a:pt x="718" y="787"/>
                    <a:pt x="706" y="795"/>
                  </a:cubicBezTo>
                  <a:cubicBezTo>
                    <a:pt x="695" y="802"/>
                    <a:pt x="691" y="818"/>
                    <a:pt x="699" y="829"/>
                  </a:cubicBezTo>
                  <a:close/>
                  <a:moveTo>
                    <a:pt x="626" y="716"/>
                  </a:moveTo>
                  <a:cubicBezTo>
                    <a:pt x="633" y="727"/>
                    <a:pt x="647" y="729"/>
                    <a:pt x="657" y="722"/>
                  </a:cubicBezTo>
                  <a:cubicBezTo>
                    <a:pt x="668" y="715"/>
                    <a:pt x="670" y="701"/>
                    <a:pt x="663" y="691"/>
                  </a:cubicBezTo>
                  <a:cubicBezTo>
                    <a:pt x="656" y="680"/>
                    <a:pt x="641" y="678"/>
                    <a:pt x="631" y="685"/>
                  </a:cubicBezTo>
                  <a:cubicBezTo>
                    <a:pt x="621" y="692"/>
                    <a:pt x="619" y="706"/>
                    <a:pt x="626" y="716"/>
                  </a:cubicBezTo>
                  <a:close/>
                  <a:moveTo>
                    <a:pt x="549" y="606"/>
                  </a:moveTo>
                  <a:cubicBezTo>
                    <a:pt x="555" y="615"/>
                    <a:pt x="568" y="617"/>
                    <a:pt x="577" y="610"/>
                  </a:cubicBezTo>
                  <a:cubicBezTo>
                    <a:pt x="586" y="604"/>
                    <a:pt x="588" y="591"/>
                    <a:pt x="581" y="582"/>
                  </a:cubicBezTo>
                  <a:cubicBezTo>
                    <a:pt x="574" y="573"/>
                    <a:pt x="561" y="571"/>
                    <a:pt x="552" y="578"/>
                  </a:cubicBezTo>
                  <a:cubicBezTo>
                    <a:pt x="544" y="585"/>
                    <a:pt x="542" y="597"/>
                    <a:pt x="549" y="606"/>
                  </a:cubicBezTo>
                  <a:close/>
                  <a:moveTo>
                    <a:pt x="467" y="499"/>
                  </a:moveTo>
                  <a:cubicBezTo>
                    <a:pt x="473" y="507"/>
                    <a:pt x="484" y="508"/>
                    <a:pt x="492" y="502"/>
                  </a:cubicBezTo>
                  <a:cubicBezTo>
                    <a:pt x="500" y="495"/>
                    <a:pt x="501" y="484"/>
                    <a:pt x="495" y="477"/>
                  </a:cubicBezTo>
                  <a:cubicBezTo>
                    <a:pt x="488" y="469"/>
                    <a:pt x="477" y="468"/>
                    <a:pt x="470" y="474"/>
                  </a:cubicBezTo>
                  <a:cubicBezTo>
                    <a:pt x="462" y="480"/>
                    <a:pt x="461" y="492"/>
                    <a:pt x="467" y="499"/>
                  </a:cubicBezTo>
                  <a:close/>
                  <a:moveTo>
                    <a:pt x="382" y="395"/>
                  </a:moveTo>
                  <a:cubicBezTo>
                    <a:pt x="387" y="401"/>
                    <a:pt x="397" y="402"/>
                    <a:pt x="403" y="396"/>
                  </a:cubicBezTo>
                  <a:cubicBezTo>
                    <a:pt x="410" y="391"/>
                    <a:pt x="410" y="381"/>
                    <a:pt x="405" y="375"/>
                  </a:cubicBezTo>
                  <a:cubicBezTo>
                    <a:pt x="399" y="368"/>
                    <a:pt x="389" y="368"/>
                    <a:pt x="383" y="373"/>
                  </a:cubicBezTo>
                  <a:cubicBezTo>
                    <a:pt x="377" y="379"/>
                    <a:pt x="376" y="389"/>
                    <a:pt x="382" y="395"/>
                  </a:cubicBezTo>
                  <a:close/>
                  <a:moveTo>
                    <a:pt x="292" y="294"/>
                  </a:moveTo>
                  <a:cubicBezTo>
                    <a:pt x="297" y="299"/>
                    <a:pt x="305" y="299"/>
                    <a:pt x="311" y="294"/>
                  </a:cubicBezTo>
                  <a:cubicBezTo>
                    <a:pt x="316" y="289"/>
                    <a:pt x="316" y="281"/>
                    <a:pt x="311" y="276"/>
                  </a:cubicBezTo>
                  <a:cubicBezTo>
                    <a:pt x="306" y="271"/>
                    <a:pt x="298" y="271"/>
                    <a:pt x="293" y="276"/>
                  </a:cubicBezTo>
                  <a:cubicBezTo>
                    <a:pt x="288" y="281"/>
                    <a:pt x="287" y="289"/>
                    <a:pt x="292" y="294"/>
                  </a:cubicBezTo>
                  <a:close/>
                  <a:moveTo>
                    <a:pt x="199" y="196"/>
                  </a:moveTo>
                  <a:cubicBezTo>
                    <a:pt x="204" y="200"/>
                    <a:pt x="210" y="200"/>
                    <a:pt x="214" y="196"/>
                  </a:cubicBezTo>
                  <a:cubicBezTo>
                    <a:pt x="218" y="192"/>
                    <a:pt x="218" y="185"/>
                    <a:pt x="214" y="181"/>
                  </a:cubicBezTo>
                  <a:cubicBezTo>
                    <a:pt x="210" y="177"/>
                    <a:pt x="203" y="177"/>
                    <a:pt x="199" y="181"/>
                  </a:cubicBezTo>
                  <a:cubicBezTo>
                    <a:pt x="195" y="185"/>
                    <a:pt x="195" y="192"/>
                    <a:pt x="199" y="196"/>
                  </a:cubicBezTo>
                  <a:close/>
                  <a:moveTo>
                    <a:pt x="103" y="102"/>
                  </a:moveTo>
                  <a:cubicBezTo>
                    <a:pt x="106" y="105"/>
                    <a:pt x="111" y="105"/>
                    <a:pt x="114" y="101"/>
                  </a:cubicBezTo>
                  <a:cubicBezTo>
                    <a:pt x="117" y="98"/>
                    <a:pt x="117" y="93"/>
                    <a:pt x="114" y="90"/>
                  </a:cubicBezTo>
                  <a:cubicBezTo>
                    <a:pt x="110" y="87"/>
                    <a:pt x="105" y="87"/>
                    <a:pt x="102" y="90"/>
                  </a:cubicBezTo>
                  <a:cubicBezTo>
                    <a:pt x="99" y="94"/>
                    <a:pt x="99" y="99"/>
                    <a:pt x="103" y="102"/>
                  </a:cubicBezTo>
                  <a:close/>
                  <a:moveTo>
                    <a:pt x="3" y="11"/>
                  </a:moveTo>
                  <a:cubicBezTo>
                    <a:pt x="5" y="13"/>
                    <a:pt x="9" y="13"/>
                    <a:pt x="11" y="10"/>
                  </a:cubicBezTo>
                  <a:cubicBezTo>
                    <a:pt x="13" y="8"/>
                    <a:pt x="12" y="5"/>
                    <a:pt x="10" y="2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0" y="6"/>
                    <a:pt x="0" y="9"/>
                    <a:pt x="3" y="11"/>
                  </a:cubicBezTo>
                  <a:close/>
                  <a:moveTo>
                    <a:pt x="1350" y="2595"/>
                  </a:moveTo>
                  <a:cubicBezTo>
                    <a:pt x="1349" y="2565"/>
                    <a:pt x="1323" y="2542"/>
                    <a:pt x="1293" y="2544"/>
                  </a:cubicBezTo>
                  <a:cubicBezTo>
                    <a:pt x="1263" y="2546"/>
                    <a:pt x="1241" y="2572"/>
                    <a:pt x="1242" y="2601"/>
                  </a:cubicBezTo>
                  <a:cubicBezTo>
                    <a:pt x="1244" y="2630"/>
                    <a:pt x="1269" y="2653"/>
                    <a:pt x="1299" y="2652"/>
                  </a:cubicBezTo>
                  <a:cubicBezTo>
                    <a:pt x="1329" y="2651"/>
                    <a:pt x="1352" y="2626"/>
                    <a:pt x="1350" y="2595"/>
                  </a:cubicBezTo>
                  <a:close/>
                  <a:moveTo>
                    <a:pt x="1353" y="2733"/>
                  </a:moveTo>
                  <a:cubicBezTo>
                    <a:pt x="1352" y="2704"/>
                    <a:pt x="1328" y="2681"/>
                    <a:pt x="1300" y="2682"/>
                  </a:cubicBezTo>
                  <a:cubicBezTo>
                    <a:pt x="1271" y="2683"/>
                    <a:pt x="1249" y="2706"/>
                    <a:pt x="1249" y="2734"/>
                  </a:cubicBezTo>
                  <a:cubicBezTo>
                    <a:pt x="1250" y="2762"/>
                    <a:pt x="1273" y="2785"/>
                    <a:pt x="1301" y="2785"/>
                  </a:cubicBezTo>
                  <a:cubicBezTo>
                    <a:pt x="1330" y="2785"/>
                    <a:pt x="1353" y="2762"/>
                    <a:pt x="1353" y="2733"/>
                  </a:cubicBezTo>
                  <a:close/>
                  <a:moveTo>
                    <a:pt x="1350" y="2870"/>
                  </a:moveTo>
                  <a:cubicBezTo>
                    <a:pt x="1350" y="2842"/>
                    <a:pt x="1328" y="2820"/>
                    <a:pt x="1301" y="2820"/>
                  </a:cubicBezTo>
                  <a:cubicBezTo>
                    <a:pt x="1274" y="2819"/>
                    <a:pt x="1252" y="2841"/>
                    <a:pt x="1251" y="2868"/>
                  </a:cubicBezTo>
                  <a:cubicBezTo>
                    <a:pt x="1251" y="2895"/>
                    <a:pt x="1272" y="2917"/>
                    <a:pt x="1299" y="2918"/>
                  </a:cubicBezTo>
                  <a:cubicBezTo>
                    <a:pt x="1326" y="2919"/>
                    <a:pt x="1349" y="2898"/>
                    <a:pt x="1350" y="2870"/>
                  </a:cubicBezTo>
                  <a:close/>
                  <a:moveTo>
                    <a:pt x="1342" y="3007"/>
                  </a:moveTo>
                  <a:cubicBezTo>
                    <a:pt x="1344" y="2981"/>
                    <a:pt x="1324" y="2958"/>
                    <a:pt x="1298" y="2957"/>
                  </a:cubicBezTo>
                  <a:cubicBezTo>
                    <a:pt x="1272" y="2956"/>
                    <a:pt x="1250" y="2976"/>
                    <a:pt x="1248" y="3001"/>
                  </a:cubicBezTo>
                  <a:cubicBezTo>
                    <a:pt x="1247" y="3027"/>
                    <a:pt x="1266" y="3049"/>
                    <a:pt x="1292" y="3051"/>
                  </a:cubicBezTo>
                  <a:cubicBezTo>
                    <a:pt x="1318" y="3053"/>
                    <a:pt x="1341" y="3033"/>
                    <a:pt x="1342" y="3007"/>
                  </a:cubicBezTo>
                  <a:close/>
                  <a:moveTo>
                    <a:pt x="1329" y="3143"/>
                  </a:moveTo>
                  <a:cubicBezTo>
                    <a:pt x="1332" y="3118"/>
                    <a:pt x="1313" y="3097"/>
                    <a:pt x="1289" y="3095"/>
                  </a:cubicBezTo>
                  <a:cubicBezTo>
                    <a:pt x="1264" y="3093"/>
                    <a:pt x="1243" y="3111"/>
                    <a:pt x="1241" y="3135"/>
                  </a:cubicBezTo>
                  <a:cubicBezTo>
                    <a:pt x="1238" y="3159"/>
                    <a:pt x="1256" y="3181"/>
                    <a:pt x="1280" y="3183"/>
                  </a:cubicBezTo>
                  <a:cubicBezTo>
                    <a:pt x="1305" y="3186"/>
                    <a:pt x="1327" y="3168"/>
                    <a:pt x="1329" y="3143"/>
                  </a:cubicBezTo>
                  <a:close/>
                  <a:moveTo>
                    <a:pt x="1311" y="3279"/>
                  </a:moveTo>
                  <a:cubicBezTo>
                    <a:pt x="1314" y="3256"/>
                    <a:pt x="1298" y="3235"/>
                    <a:pt x="1275" y="3232"/>
                  </a:cubicBezTo>
                  <a:cubicBezTo>
                    <a:pt x="1252" y="3229"/>
                    <a:pt x="1231" y="3245"/>
                    <a:pt x="1228" y="3268"/>
                  </a:cubicBezTo>
                  <a:cubicBezTo>
                    <a:pt x="1225" y="3291"/>
                    <a:pt x="1241" y="3312"/>
                    <a:pt x="1264" y="3315"/>
                  </a:cubicBezTo>
                  <a:cubicBezTo>
                    <a:pt x="1287" y="3318"/>
                    <a:pt x="1308" y="3302"/>
                    <a:pt x="1311" y="3279"/>
                  </a:cubicBezTo>
                  <a:close/>
                  <a:moveTo>
                    <a:pt x="1288" y="3414"/>
                  </a:moveTo>
                  <a:cubicBezTo>
                    <a:pt x="1292" y="3392"/>
                    <a:pt x="1277" y="3372"/>
                    <a:pt x="1256" y="3368"/>
                  </a:cubicBezTo>
                  <a:cubicBezTo>
                    <a:pt x="1234" y="3365"/>
                    <a:pt x="1214" y="3379"/>
                    <a:pt x="1210" y="3401"/>
                  </a:cubicBezTo>
                  <a:cubicBezTo>
                    <a:pt x="1207" y="3422"/>
                    <a:pt x="1221" y="3442"/>
                    <a:pt x="1242" y="3446"/>
                  </a:cubicBezTo>
                  <a:cubicBezTo>
                    <a:pt x="1264" y="3450"/>
                    <a:pt x="1285" y="3436"/>
                    <a:pt x="1288" y="3414"/>
                  </a:cubicBezTo>
                  <a:close/>
                  <a:moveTo>
                    <a:pt x="1260" y="3548"/>
                  </a:moveTo>
                  <a:cubicBezTo>
                    <a:pt x="1265" y="3528"/>
                    <a:pt x="1252" y="3508"/>
                    <a:pt x="1232" y="3504"/>
                  </a:cubicBezTo>
                  <a:cubicBezTo>
                    <a:pt x="1211" y="3500"/>
                    <a:pt x="1192" y="3513"/>
                    <a:pt x="1188" y="3533"/>
                  </a:cubicBezTo>
                  <a:cubicBezTo>
                    <a:pt x="1184" y="3553"/>
                    <a:pt x="1196" y="3572"/>
                    <a:pt x="1216" y="3577"/>
                  </a:cubicBezTo>
                  <a:cubicBezTo>
                    <a:pt x="1236" y="3581"/>
                    <a:pt x="1256" y="3568"/>
                    <a:pt x="1260" y="3548"/>
                  </a:cubicBezTo>
                  <a:close/>
                  <a:moveTo>
                    <a:pt x="1228" y="3681"/>
                  </a:moveTo>
                  <a:cubicBezTo>
                    <a:pt x="1232" y="3662"/>
                    <a:pt x="1221" y="3643"/>
                    <a:pt x="1202" y="3638"/>
                  </a:cubicBezTo>
                  <a:cubicBezTo>
                    <a:pt x="1183" y="3634"/>
                    <a:pt x="1165" y="3645"/>
                    <a:pt x="1160" y="3664"/>
                  </a:cubicBezTo>
                  <a:cubicBezTo>
                    <a:pt x="1156" y="3682"/>
                    <a:pt x="1167" y="3701"/>
                    <a:pt x="1185" y="3706"/>
                  </a:cubicBezTo>
                  <a:cubicBezTo>
                    <a:pt x="1204" y="3711"/>
                    <a:pt x="1223" y="3699"/>
                    <a:pt x="1228" y="3681"/>
                  </a:cubicBezTo>
                  <a:close/>
                  <a:moveTo>
                    <a:pt x="1190" y="3812"/>
                  </a:moveTo>
                  <a:cubicBezTo>
                    <a:pt x="1195" y="3795"/>
                    <a:pt x="1185" y="3777"/>
                    <a:pt x="1168" y="3772"/>
                  </a:cubicBezTo>
                  <a:cubicBezTo>
                    <a:pt x="1150" y="3767"/>
                    <a:pt x="1133" y="3777"/>
                    <a:pt x="1128" y="3794"/>
                  </a:cubicBezTo>
                  <a:cubicBezTo>
                    <a:pt x="1123" y="3811"/>
                    <a:pt x="1133" y="3829"/>
                    <a:pt x="1150" y="3834"/>
                  </a:cubicBezTo>
                  <a:cubicBezTo>
                    <a:pt x="1167" y="3839"/>
                    <a:pt x="1185" y="3829"/>
                    <a:pt x="1190" y="3812"/>
                  </a:cubicBezTo>
                  <a:close/>
                  <a:moveTo>
                    <a:pt x="1147" y="3942"/>
                  </a:moveTo>
                  <a:cubicBezTo>
                    <a:pt x="1152" y="3926"/>
                    <a:pt x="1144" y="3909"/>
                    <a:pt x="1128" y="3904"/>
                  </a:cubicBezTo>
                  <a:cubicBezTo>
                    <a:pt x="1112" y="3899"/>
                    <a:pt x="1096" y="3907"/>
                    <a:pt x="1090" y="3923"/>
                  </a:cubicBezTo>
                  <a:cubicBezTo>
                    <a:pt x="1085" y="3938"/>
                    <a:pt x="1094" y="3955"/>
                    <a:pt x="1109" y="3961"/>
                  </a:cubicBezTo>
                  <a:cubicBezTo>
                    <a:pt x="1125" y="3966"/>
                    <a:pt x="1142" y="3957"/>
                    <a:pt x="1147" y="3942"/>
                  </a:cubicBezTo>
                  <a:close/>
                  <a:moveTo>
                    <a:pt x="1100" y="4069"/>
                  </a:moveTo>
                  <a:cubicBezTo>
                    <a:pt x="1105" y="4055"/>
                    <a:pt x="1098" y="4039"/>
                    <a:pt x="1084" y="4034"/>
                  </a:cubicBezTo>
                  <a:cubicBezTo>
                    <a:pt x="1069" y="4029"/>
                    <a:pt x="1054" y="4036"/>
                    <a:pt x="1048" y="4050"/>
                  </a:cubicBezTo>
                  <a:cubicBezTo>
                    <a:pt x="1043" y="4064"/>
                    <a:pt x="1050" y="4080"/>
                    <a:pt x="1064" y="4086"/>
                  </a:cubicBezTo>
                  <a:cubicBezTo>
                    <a:pt x="1079" y="4091"/>
                    <a:pt x="1094" y="4084"/>
                    <a:pt x="1100" y="4069"/>
                  </a:cubicBezTo>
                  <a:close/>
                  <a:moveTo>
                    <a:pt x="1048" y="4195"/>
                  </a:moveTo>
                  <a:cubicBezTo>
                    <a:pt x="1053" y="4183"/>
                    <a:pt x="1047" y="4168"/>
                    <a:pt x="1034" y="4163"/>
                  </a:cubicBezTo>
                  <a:cubicBezTo>
                    <a:pt x="1021" y="4158"/>
                    <a:pt x="1007" y="4164"/>
                    <a:pt x="1001" y="4176"/>
                  </a:cubicBezTo>
                  <a:cubicBezTo>
                    <a:pt x="996" y="4189"/>
                    <a:pt x="1002" y="4204"/>
                    <a:pt x="1015" y="4209"/>
                  </a:cubicBezTo>
                  <a:cubicBezTo>
                    <a:pt x="1028" y="4214"/>
                    <a:pt x="1042" y="4208"/>
                    <a:pt x="1048" y="4195"/>
                  </a:cubicBezTo>
                  <a:close/>
                  <a:moveTo>
                    <a:pt x="991" y="4319"/>
                  </a:moveTo>
                  <a:cubicBezTo>
                    <a:pt x="996" y="4308"/>
                    <a:pt x="991" y="4294"/>
                    <a:pt x="980" y="4289"/>
                  </a:cubicBezTo>
                  <a:cubicBezTo>
                    <a:pt x="968" y="4284"/>
                    <a:pt x="955" y="4289"/>
                    <a:pt x="950" y="4300"/>
                  </a:cubicBezTo>
                  <a:cubicBezTo>
                    <a:pt x="945" y="4312"/>
                    <a:pt x="950" y="4325"/>
                    <a:pt x="961" y="4330"/>
                  </a:cubicBezTo>
                  <a:cubicBezTo>
                    <a:pt x="972" y="4336"/>
                    <a:pt x="986" y="4331"/>
                    <a:pt x="991" y="4319"/>
                  </a:cubicBezTo>
                  <a:close/>
                  <a:moveTo>
                    <a:pt x="930" y="4441"/>
                  </a:moveTo>
                  <a:cubicBezTo>
                    <a:pt x="935" y="4431"/>
                    <a:pt x="931" y="4419"/>
                    <a:pt x="921" y="4414"/>
                  </a:cubicBezTo>
                  <a:cubicBezTo>
                    <a:pt x="911" y="4409"/>
                    <a:pt x="899" y="4413"/>
                    <a:pt x="894" y="4423"/>
                  </a:cubicBezTo>
                  <a:cubicBezTo>
                    <a:pt x="889" y="4433"/>
                    <a:pt x="892" y="4445"/>
                    <a:pt x="902" y="4450"/>
                  </a:cubicBezTo>
                  <a:cubicBezTo>
                    <a:pt x="912" y="4455"/>
                    <a:pt x="924" y="4451"/>
                    <a:pt x="930" y="4441"/>
                  </a:cubicBezTo>
                  <a:close/>
                  <a:moveTo>
                    <a:pt x="864" y="4560"/>
                  </a:moveTo>
                  <a:cubicBezTo>
                    <a:pt x="869" y="4551"/>
                    <a:pt x="865" y="4540"/>
                    <a:pt x="857" y="4536"/>
                  </a:cubicBezTo>
                  <a:cubicBezTo>
                    <a:pt x="848" y="4531"/>
                    <a:pt x="837" y="4534"/>
                    <a:pt x="833" y="4543"/>
                  </a:cubicBezTo>
                  <a:cubicBezTo>
                    <a:pt x="828" y="4551"/>
                    <a:pt x="831" y="4562"/>
                    <a:pt x="840" y="4567"/>
                  </a:cubicBezTo>
                  <a:cubicBezTo>
                    <a:pt x="848" y="4572"/>
                    <a:pt x="859" y="4569"/>
                    <a:pt x="864" y="4560"/>
                  </a:cubicBezTo>
                  <a:close/>
                  <a:moveTo>
                    <a:pt x="794" y="4676"/>
                  </a:moveTo>
                  <a:cubicBezTo>
                    <a:pt x="798" y="4669"/>
                    <a:pt x="796" y="4660"/>
                    <a:pt x="788" y="4655"/>
                  </a:cubicBezTo>
                  <a:cubicBezTo>
                    <a:pt x="781" y="4651"/>
                    <a:pt x="772" y="4653"/>
                    <a:pt x="767" y="4661"/>
                  </a:cubicBezTo>
                  <a:cubicBezTo>
                    <a:pt x="763" y="4668"/>
                    <a:pt x="765" y="4677"/>
                    <a:pt x="772" y="4682"/>
                  </a:cubicBezTo>
                  <a:cubicBezTo>
                    <a:pt x="780" y="4686"/>
                    <a:pt x="789" y="4684"/>
                    <a:pt x="794" y="4676"/>
                  </a:cubicBezTo>
                  <a:close/>
                  <a:moveTo>
                    <a:pt x="719" y="4790"/>
                  </a:moveTo>
                  <a:cubicBezTo>
                    <a:pt x="723" y="4784"/>
                    <a:pt x="721" y="4776"/>
                    <a:pt x="715" y="4772"/>
                  </a:cubicBezTo>
                  <a:cubicBezTo>
                    <a:pt x="709" y="4768"/>
                    <a:pt x="701" y="4770"/>
                    <a:pt x="698" y="4776"/>
                  </a:cubicBezTo>
                  <a:cubicBezTo>
                    <a:pt x="694" y="4782"/>
                    <a:pt x="695" y="4790"/>
                    <a:pt x="701" y="4794"/>
                  </a:cubicBezTo>
                  <a:cubicBezTo>
                    <a:pt x="707" y="4798"/>
                    <a:pt x="715" y="4796"/>
                    <a:pt x="719" y="4790"/>
                  </a:cubicBezTo>
                  <a:close/>
                  <a:moveTo>
                    <a:pt x="641" y="4901"/>
                  </a:moveTo>
                  <a:cubicBezTo>
                    <a:pt x="644" y="4896"/>
                    <a:pt x="643" y="4890"/>
                    <a:pt x="638" y="4886"/>
                  </a:cubicBezTo>
                  <a:cubicBezTo>
                    <a:pt x="633" y="4883"/>
                    <a:pt x="627" y="4884"/>
                    <a:pt x="624" y="4889"/>
                  </a:cubicBezTo>
                  <a:cubicBezTo>
                    <a:pt x="620" y="4894"/>
                    <a:pt x="621" y="4900"/>
                    <a:pt x="626" y="4903"/>
                  </a:cubicBezTo>
                  <a:cubicBezTo>
                    <a:pt x="631" y="4907"/>
                    <a:pt x="637" y="4906"/>
                    <a:pt x="641" y="4901"/>
                  </a:cubicBezTo>
                  <a:close/>
                  <a:moveTo>
                    <a:pt x="558" y="5009"/>
                  </a:moveTo>
                  <a:cubicBezTo>
                    <a:pt x="561" y="5005"/>
                    <a:pt x="560" y="5000"/>
                    <a:pt x="557" y="4997"/>
                  </a:cubicBezTo>
                  <a:cubicBezTo>
                    <a:pt x="553" y="4995"/>
                    <a:pt x="548" y="4995"/>
                    <a:pt x="545" y="4999"/>
                  </a:cubicBezTo>
                  <a:cubicBezTo>
                    <a:pt x="543" y="5002"/>
                    <a:pt x="543" y="5007"/>
                    <a:pt x="547" y="5010"/>
                  </a:cubicBezTo>
                  <a:cubicBezTo>
                    <a:pt x="550" y="5013"/>
                    <a:pt x="555" y="5012"/>
                    <a:pt x="558" y="5009"/>
                  </a:cubicBezTo>
                  <a:close/>
                  <a:moveTo>
                    <a:pt x="472" y="5113"/>
                  </a:moveTo>
                  <a:cubicBezTo>
                    <a:pt x="474" y="5111"/>
                    <a:pt x="474" y="5107"/>
                    <a:pt x="471" y="5105"/>
                  </a:cubicBezTo>
                  <a:cubicBezTo>
                    <a:pt x="469" y="5103"/>
                    <a:pt x="465" y="5104"/>
                    <a:pt x="463" y="5106"/>
                  </a:cubicBezTo>
                  <a:cubicBezTo>
                    <a:pt x="461" y="5108"/>
                    <a:pt x="462" y="5112"/>
                    <a:pt x="464" y="5114"/>
                  </a:cubicBezTo>
                  <a:cubicBezTo>
                    <a:pt x="466" y="5116"/>
                    <a:pt x="470" y="5116"/>
                    <a:pt x="472" y="511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70"/>
            <p:cNvSpPr/>
            <p:nvPr/>
          </p:nvSpPr>
          <p:spPr>
            <a:xfrm>
              <a:off x="7386639" y="933451"/>
              <a:ext cx="1889124" cy="4300539"/>
            </a:xfrm>
            <a:custGeom>
              <a:rect b="b" l="l" r="r" t="t"/>
              <a:pathLst>
                <a:path extrusionOk="0" h="5121" w="2248">
                  <a:moveTo>
                    <a:pt x="1959" y="2124"/>
                  </a:moveTo>
                  <a:cubicBezTo>
                    <a:pt x="1990" y="2112"/>
                    <a:pt x="2025" y="2128"/>
                    <a:pt x="2037" y="2160"/>
                  </a:cubicBezTo>
                  <a:cubicBezTo>
                    <a:pt x="2048" y="2192"/>
                    <a:pt x="2031" y="2226"/>
                    <a:pt x="2000" y="2237"/>
                  </a:cubicBezTo>
                  <a:cubicBezTo>
                    <a:pt x="1969" y="2248"/>
                    <a:pt x="1935" y="2231"/>
                    <a:pt x="1924" y="2201"/>
                  </a:cubicBezTo>
                  <a:cubicBezTo>
                    <a:pt x="1913" y="2170"/>
                    <a:pt x="1928" y="2136"/>
                    <a:pt x="1959" y="2124"/>
                  </a:cubicBezTo>
                  <a:close/>
                  <a:moveTo>
                    <a:pt x="1876" y="2068"/>
                  </a:moveTo>
                  <a:cubicBezTo>
                    <a:pt x="1887" y="2097"/>
                    <a:pt x="1920" y="2111"/>
                    <a:pt x="1950" y="2100"/>
                  </a:cubicBezTo>
                  <a:cubicBezTo>
                    <a:pt x="1980" y="2088"/>
                    <a:pt x="1994" y="2055"/>
                    <a:pt x="1982" y="2025"/>
                  </a:cubicBezTo>
                  <a:cubicBezTo>
                    <a:pt x="1970" y="1995"/>
                    <a:pt x="1936" y="1981"/>
                    <a:pt x="1907" y="1993"/>
                  </a:cubicBezTo>
                  <a:cubicBezTo>
                    <a:pt x="1878" y="2006"/>
                    <a:pt x="1864" y="2039"/>
                    <a:pt x="1876" y="2068"/>
                  </a:cubicBezTo>
                  <a:close/>
                  <a:moveTo>
                    <a:pt x="1823" y="1937"/>
                  </a:moveTo>
                  <a:cubicBezTo>
                    <a:pt x="1835" y="1964"/>
                    <a:pt x="1867" y="1977"/>
                    <a:pt x="1895" y="1965"/>
                  </a:cubicBezTo>
                  <a:cubicBezTo>
                    <a:pt x="1923" y="1953"/>
                    <a:pt x="1935" y="1920"/>
                    <a:pt x="1923" y="1892"/>
                  </a:cubicBezTo>
                  <a:cubicBezTo>
                    <a:pt x="1910" y="1864"/>
                    <a:pt x="1877" y="1852"/>
                    <a:pt x="1850" y="1865"/>
                  </a:cubicBezTo>
                  <a:cubicBezTo>
                    <a:pt x="1823" y="1877"/>
                    <a:pt x="1811" y="1910"/>
                    <a:pt x="1823" y="1937"/>
                  </a:cubicBezTo>
                  <a:close/>
                  <a:moveTo>
                    <a:pt x="1765" y="1808"/>
                  </a:moveTo>
                  <a:cubicBezTo>
                    <a:pt x="1777" y="1833"/>
                    <a:pt x="1808" y="1844"/>
                    <a:pt x="1834" y="1832"/>
                  </a:cubicBezTo>
                  <a:cubicBezTo>
                    <a:pt x="1861" y="1819"/>
                    <a:pt x="1872" y="1788"/>
                    <a:pt x="1859" y="1762"/>
                  </a:cubicBezTo>
                  <a:cubicBezTo>
                    <a:pt x="1846" y="1735"/>
                    <a:pt x="1814" y="1725"/>
                    <a:pt x="1788" y="1738"/>
                  </a:cubicBezTo>
                  <a:cubicBezTo>
                    <a:pt x="1763" y="1751"/>
                    <a:pt x="1752" y="1782"/>
                    <a:pt x="1765" y="1808"/>
                  </a:cubicBezTo>
                  <a:close/>
                  <a:moveTo>
                    <a:pt x="1702" y="1681"/>
                  </a:moveTo>
                  <a:cubicBezTo>
                    <a:pt x="1715" y="1704"/>
                    <a:pt x="1745" y="1714"/>
                    <a:pt x="1769" y="1701"/>
                  </a:cubicBezTo>
                  <a:cubicBezTo>
                    <a:pt x="1794" y="1688"/>
                    <a:pt x="1803" y="1658"/>
                    <a:pt x="1790" y="1634"/>
                  </a:cubicBezTo>
                  <a:cubicBezTo>
                    <a:pt x="1776" y="1609"/>
                    <a:pt x="1746" y="1600"/>
                    <a:pt x="1722" y="1614"/>
                  </a:cubicBezTo>
                  <a:cubicBezTo>
                    <a:pt x="1698" y="1627"/>
                    <a:pt x="1689" y="1657"/>
                    <a:pt x="1702" y="1681"/>
                  </a:cubicBezTo>
                  <a:close/>
                  <a:moveTo>
                    <a:pt x="1635" y="1556"/>
                  </a:moveTo>
                  <a:cubicBezTo>
                    <a:pt x="1648" y="1578"/>
                    <a:pt x="1677" y="1586"/>
                    <a:pt x="1699" y="1573"/>
                  </a:cubicBezTo>
                  <a:cubicBezTo>
                    <a:pt x="1722" y="1560"/>
                    <a:pt x="1729" y="1531"/>
                    <a:pt x="1716" y="1508"/>
                  </a:cubicBezTo>
                  <a:cubicBezTo>
                    <a:pt x="1703" y="1486"/>
                    <a:pt x="1674" y="1478"/>
                    <a:pt x="1651" y="1492"/>
                  </a:cubicBezTo>
                  <a:cubicBezTo>
                    <a:pt x="1629" y="1505"/>
                    <a:pt x="1622" y="1534"/>
                    <a:pt x="1635" y="1556"/>
                  </a:cubicBezTo>
                  <a:close/>
                  <a:moveTo>
                    <a:pt x="1563" y="1434"/>
                  </a:moveTo>
                  <a:cubicBezTo>
                    <a:pt x="1576" y="1454"/>
                    <a:pt x="1603" y="1460"/>
                    <a:pt x="1624" y="1448"/>
                  </a:cubicBezTo>
                  <a:cubicBezTo>
                    <a:pt x="1645" y="1435"/>
                    <a:pt x="1651" y="1407"/>
                    <a:pt x="1638" y="1386"/>
                  </a:cubicBezTo>
                  <a:cubicBezTo>
                    <a:pt x="1625" y="1365"/>
                    <a:pt x="1597" y="1359"/>
                    <a:pt x="1576" y="1373"/>
                  </a:cubicBezTo>
                  <a:cubicBezTo>
                    <a:pt x="1556" y="1386"/>
                    <a:pt x="1550" y="1413"/>
                    <a:pt x="1563" y="1434"/>
                  </a:cubicBezTo>
                  <a:close/>
                  <a:moveTo>
                    <a:pt x="1486" y="1314"/>
                  </a:moveTo>
                  <a:cubicBezTo>
                    <a:pt x="1500" y="1333"/>
                    <a:pt x="1525" y="1338"/>
                    <a:pt x="1545" y="1325"/>
                  </a:cubicBezTo>
                  <a:cubicBezTo>
                    <a:pt x="1564" y="1312"/>
                    <a:pt x="1569" y="1286"/>
                    <a:pt x="1555" y="1267"/>
                  </a:cubicBezTo>
                  <a:cubicBezTo>
                    <a:pt x="1542" y="1247"/>
                    <a:pt x="1516" y="1243"/>
                    <a:pt x="1497" y="1256"/>
                  </a:cubicBezTo>
                  <a:cubicBezTo>
                    <a:pt x="1478" y="1270"/>
                    <a:pt x="1473" y="1296"/>
                    <a:pt x="1486" y="1314"/>
                  </a:cubicBezTo>
                  <a:close/>
                  <a:moveTo>
                    <a:pt x="1406" y="1198"/>
                  </a:moveTo>
                  <a:cubicBezTo>
                    <a:pt x="1418" y="1215"/>
                    <a:pt x="1443" y="1219"/>
                    <a:pt x="1461" y="1206"/>
                  </a:cubicBezTo>
                  <a:cubicBezTo>
                    <a:pt x="1478" y="1193"/>
                    <a:pt x="1482" y="1168"/>
                    <a:pt x="1469" y="1150"/>
                  </a:cubicBezTo>
                  <a:cubicBezTo>
                    <a:pt x="1455" y="1133"/>
                    <a:pt x="1431" y="1129"/>
                    <a:pt x="1413" y="1143"/>
                  </a:cubicBezTo>
                  <a:cubicBezTo>
                    <a:pt x="1396" y="1156"/>
                    <a:pt x="1393" y="1181"/>
                    <a:pt x="1406" y="1198"/>
                  </a:cubicBezTo>
                  <a:close/>
                  <a:moveTo>
                    <a:pt x="1320" y="1084"/>
                  </a:moveTo>
                  <a:cubicBezTo>
                    <a:pt x="1333" y="1100"/>
                    <a:pt x="1356" y="1102"/>
                    <a:pt x="1372" y="1090"/>
                  </a:cubicBezTo>
                  <a:cubicBezTo>
                    <a:pt x="1388" y="1077"/>
                    <a:pt x="1390" y="1054"/>
                    <a:pt x="1377" y="1038"/>
                  </a:cubicBezTo>
                  <a:cubicBezTo>
                    <a:pt x="1365" y="1022"/>
                    <a:pt x="1341" y="1019"/>
                    <a:pt x="1326" y="1032"/>
                  </a:cubicBezTo>
                  <a:cubicBezTo>
                    <a:pt x="1310" y="1045"/>
                    <a:pt x="1308" y="1069"/>
                    <a:pt x="1320" y="1084"/>
                  </a:cubicBezTo>
                  <a:close/>
                  <a:moveTo>
                    <a:pt x="1231" y="974"/>
                  </a:moveTo>
                  <a:cubicBezTo>
                    <a:pt x="1243" y="988"/>
                    <a:pt x="1265" y="989"/>
                    <a:pt x="1279" y="977"/>
                  </a:cubicBezTo>
                  <a:cubicBezTo>
                    <a:pt x="1293" y="965"/>
                    <a:pt x="1295" y="943"/>
                    <a:pt x="1282" y="929"/>
                  </a:cubicBezTo>
                  <a:cubicBezTo>
                    <a:pt x="1270" y="914"/>
                    <a:pt x="1248" y="913"/>
                    <a:pt x="1234" y="926"/>
                  </a:cubicBezTo>
                  <a:cubicBezTo>
                    <a:pt x="1220" y="938"/>
                    <a:pt x="1218" y="960"/>
                    <a:pt x="1231" y="974"/>
                  </a:cubicBezTo>
                  <a:close/>
                  <a:moveTo>
                    <a:pt x="1137" y="867"/>
                  </a:moveTo>
                  <a:cubicBezTo>
                    <a:pt x="1149" y="879"/>
                    <a:pt x="1169" y="880"/>
                    <a:pt x="1182" y="868"/>
                  </a:cubicBezTo>
                  <a:cubicBezTo>
                    <a:pt x="1195" y="856"/>
                    <a:pt x="1195" y="836"/>
                    <a:pt x="1183" y="823"/>
                  </a:cubicBezTo>
                  <a:cubicBezTo>
                    <a:pt x="1171" y="810"/>
                    <a:pt x="1151" y="810"/>
                    <a:pt x="1138" y="822"/>
                  </a:cubicBezTo>
                  <a:cubicBezTo>
                    <a:pt x="1126" y="834"/>
                    <a:pt x="1125" y="854"/>
                    <a:pt x="1137" y="867"/>
                  </a:cubicBezTo>
                  <a:close/>
                  <a:moveTo>
                    <a:pt x="1039" y="763"/>
                  </a:moveTo>
                  <a:cubicBezTo>
                    <a:pt x="1051" y="774"/>
                    <a:pt x="1069" y="774"/>
                    <a:pt x="1081" y="763"/>
                  </a:cubicBezTo>
                  <a:cubicBezTo>
                    <a:pt x="1092" y="752"/>
                    <a:pt x="1092" y="733"/>
                    <a:pt x="1080" y="722"/>
                  </a:cubicBezTo>
                  <a:cubicBezTo>
                    <a:pt x="1069" y="710"/>
                    <a:pt x="1050" y="710"/>
                    <a:pt x="1039" y="722"/>
                  </a:cubicBezTo>
                  <a:cubicBezTo>
                    <a:pt x="1028" y="734"/>
                    <a:pt x="1028" y="752"/>
                    <a:pt x="1039" y="763"/>
                  </a:cubicBezTo>
                  <a:close/>
                  <a:moveTo>
                    <a:pt x="938" y="663"/>
                  </a:moveTo>
                  <a:cubicBezTo>
                    <a:pt x="949" y="673"/>
                    <a:pt x="965" y="672"/>
                    <a:pt x="975" y="662"/>
                  </a:cubicBezTo>
                  <a:cubicBezTo>
                    <a:pt x="985" y="651"/>
                    <a:pt x="985" y="634"/>
                    <a:pt x="974" y="624"/>
                  </a:cubicBezTo>
                  <a:cubicBezTo>
                    <a:pt x="963" y="614"/>
                    <a:pt x="946" y="615"/>
                    <a:pt x="936" y="626"/>
                  </a:cubicBezTo>
                  <a:cubicBezTo>
                    <a:pt x="926" y="637"/>
                    <a:pt x="927" y="653"/>
                    <a:pt x="938" y="663"/>
                  </a:cubicBezTo>
                  <a:close/>
                  <a:moveTo>
                    <a:pt x="833" y="567"/>
                  </a:moveTo>
                  <a:cubicBezTo>
                    <a:pt x="843" y="576"/>
                    <a:pt x="858" y="574"/>
                    <a:pt x="866" y="564"/>
                  </a:cubicBezTo>
                  <a:cubicBezTo>
                    <a:pt x="875" y="554"/>
                    <a:pt x="874" y="539"/>
                    <a:pt x="864" y="531"/>
                  </a:cubicBezTo>
                  <a:cubicBezTo>
                    <a:pt x="853" y="522"/>
                    <a:pt x="838" y="523"/>
                    <a:pt x="830" y="533"/>
                  </a:cubicBezTo>
                  <a:cubicBezTo>
                    <a:pt x="821" y="544"/>
                    <a:pt x="823" y="559"/>
                    <a:pt x="833" y="567"/>
                  </a:cubicBezTo>
                  <a:close/>
                  <a:moveTo>
                    <a:pt x="724" y="475"/>
                  </a:moveTo>
                  <a:cubicBezTo>
                    <a:pt x="733" y="482"/>
                    <a:pt x="746" y="481"/>
                    <a:pt x="754" y="471"/>
                  </a:cubicBezTo>
                  <a:cubicBezTo>
                    <a:pt x="761" y="462"/>
                    <a:pt x="760" y="449"/>
                    <a:pt x="750" y="441"/>
                  </a:cubicBezTo>
                  <a:cubicBezTo>
                    <a:pt x="741" y="434"/>
                    <a:pt x="727" y="436"/>
                    <a:pt x="720" y="445"/>
                  </a:cubicBezTo>
                  <a:cubicBezTo>
                    <a:pt x="713" y="454"/>
                    <a:pt x="714" y="468"/>
                    <a:pt x="724" y="475"/>
                  </a:cubicBezTo>
                  <a:close/>
                  <a:moveTo>
                    <a:pt x="611" y="387"/>
                  </a:moveTo>
                  <a:cubicBezTo>
                    <a:pt x="620" y="393"/>
                    <a:pt x="631" y="391"/>
                    <a:pt x="638" y="383"/>
                  </a:cubicBezTo>
                  <a:cubicBezTo>
                    <a:pt x="644" y="374"/>
                    <a:pt x="642" y="363"/>
                    <a:pt x="634" y="356"/>
                  </a:cubicBezTo>
                  <a:cubicBezTo>
                    <a:pt x="625" y="350"/>
                    <a:pt x="613" y="352"/>
                    <a:pt x="607" y="361"/>
                  </a:cubicBezTo>
                  <a:cubicBezTo>
                    <a:pt x="601" y="369"/>
                    <a:pt x="603" y="381"/>
                    <a:pt x="611" y="387"/>
                  </a:cubicBezTo>
                  <a:close/>
                  <a:moveTo>
                    <a:pt x="496" y="303"/>
                  </a:moveTo>
                  <a:cubicBezTo>
                    <a:pt x="503" y="308"/>
                    <a:pt x="513" y="306"/>
                    <a:pt x="518" y="299"/>
                  </a:cubicBezTo>
                  <a:cubicBezTo>
                    <a:pt x="523" y="291"/>
                    <a:pt x="521" y="281"/>
                    <a:pt x="514" y="276"/>
                  </a:cubicBezTo>
                  <a:cubicBezTo>
                    <a:pt x="506" y="271"/>
                    <a:pt x="496" y="273"/>
                    <a:pt x="491" y="281"/>
                  </a:cubicBezTo>
                  <a:cubicBezTo>
                    <a:pt x="486" y="288"/>
                    <a:pt x="488" y="298"/>
                    <a:pt x="496" y="303"/>
                  </a:cubicBezTo>
                  <a:close/>
                  <a:moveTo>
                    <a:pt x="377" y="224"/>
                  </a:moveTo>
                  <a:cubicBezTo>
                    <a:pt x="383" y="228"/>
                    <a:pt x="392" y="226"/>
                    <a:pt x="396" y="219"/>
                  </a:cubicBezTo>
                  <a:cubicBezTo>
                    <a:pt x="400" y="213"/>
                    <a:pt x="398" y="204"/>
                    <a:pt x="391" y="200"/>
                  </a:cubicBezTo>
                  <a:cubicBezTo>
                    <a:pt x="385" y="196"/>
                    <a:pt x="376" y="198"/>
                    <a:pt x="373" y="205"/>
                  </a:cubicBezTo>
                  <a:cubicBezTo>
                    <a:pt x="369" y="211"/>
                    <a:pt x="371" y="220"/>
                    <a:pt x="377" y="224"/>
                  </a:cubicBezTo>
                  <a:close/>
                  <a:moveTo>
                    <a:pt x="255" y="148"/>
                  </a:moveTo>
                  <a:cubicBezTo>
                    <a:pt x="261" y="151"/>
                    <a:pt x="267" y="150"/>
                    <a:pt x="270" y="144"/>
                  </a:cubicBezTo>
                  <a:cubicBezTo>
                    <a:pt x="274" y="139"/>
                    <a:pt x="272" y="132"/>
                    <a:pt x="266" y="129"/>
                  </a:cubicBezTo>
                  <a:cubicBezTo>
                    <a:pt x="261" y="126"/>
                    <a:pt x="254" y="128"/>
                    <a:pt x="251" y="133"/>
                  </a:cubicBezTo>
                  <a:cubicBezTo>
                    <a:pt x="248" y="139"/>
                    <a:pt x="250" y="145"/>
                    <a:pt x="255" y="148"/>
                  </a:cubicBezTo>
                  <a:close/>
                  <a:moveTo>
                    <a:pt x="131" y="78"/>
                  </a:moveTo>
                  <a:cubicBezTo>
                    <a:pt x="135" y="80"/>
                    <a:pt x="140" y="78"/>
                    <a:pt x="142" y="74"/>
                  </a:cubicBezTo>
                  <a:cubicBezTo>
                    <a:pt x="145" y="70"/>
                    <a:pt x="143" y="65"/>
                    <a:pt x="139" y="63"/>
                  </a:cubicBezTo>
                  <a:cubicBezTo>
                    <a:pt x="135" y="60"/>
                    <a:pt x="129" y="62"/>
                    <a:pt x="127" y="66"/>
                  </a:cubicBezTo>
                  <a:cubicBezTo>
                    <a:pt x="125" y="70"/>
                    <a:pt x="127" y="76"/>
                    <a:pt x="131" y="78"/>
                  </a:cubicBezTo>
                  <a:close/>
                  <a:moveTo>
                    <a:pt x="4" y="12"/>
                  </a:moveTo>
                  <a:cubicBezTo>
                    <a:pt x="7" y="13"/>
                    <a:pt x="10" y="12"/>
                    <a:pt x="12" y="9"/>
                  </a:cubicBezTo>
                  <a:cubicBezTo>
                    <a:pt x="13" y="6"/>
                    <a:pt x="12" y="2"/>
                    <a:pt x="9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7"/>
                    <a:pt x="1" y="10"/>
                    <a:pt x="4" y="12"/>
                  </a:cubicBezTo>
                  <a:close/>
                  <a:moveTo>
                    <a:pt x="2081" y="2299"/>
                  </a:moveTo>
                  <a:cubicBezTo>
                    <a:pt x="2071" y="2268"/>
                    <a:pt x="2038" y="2251"/>
                    <a:pt x="2008" y="2262"/>
                  </a:cubicBezTo>
                  <a:cubicBezTo>
                    <a:pt x="1978" y="2272"/>
                    <a:pt x="1962" y="2304"/>
                    <a:pt x="1972" y="2334"/>
                  </a:cubicBezTo>
                  <a:cubicBezTo>
                    <a:pt x="1981" y="2363"/>
                    <a:pt x="2013" y="2380"/>
                    <a:pt x="2043" y="2371"/>
                  </a:cubicBezTo>
                  <a:cubicBezTo>
                    <a:pt x="2074" y="2362"/>
                    <a:pt x="2091" y="2329"/>
                    <a:pt x="2081" y="2299"/>
                  </a:cubicBezTo>
                  <a:close/>
                  <a:moveTo>
                    <a:pt x="2120" y="2439"/>
                  </a:moveTo>
                  <a:cubicBezTo>
                    <a:pt x="2112" y="2409"/>
                    <a:pt x="2081" y="2392"/>
                    <a:pt x="2052" y="2401"/>
                  </a:cubicBezTo>
                  <a:cubicBezTo>
                    <a:pt x="2023" y="2409"/>
                    <a:pt x="2007" y="2440"/>
                    <a:pt x="2015" y="2468"/>
                  </a:cubicBezTo>
                  <a:cubicBezTo>
                    <a:pt x="2023" y="2497"/>
                    <a:pt x="2053" y="2514"/>
                    <a:pt x="2082" y="2506"/>
                  </a:cubicBezTo>
                  <a:cubicBezTo>
                    <a:pt x="2111" y="2499"/>
                    <a:pt x="2129" y="2468"/>
                    <a:pt x="2120" y="2439"/>
                  </a:cubicBezTo>
                  <a:close/>
                  <a:moveTo>
                    <a:pt x="2155" y="2580"/>
                  </a:moveTo>
                  <a:cubicBezTo>
                    <a:pt x="2148" y="2552"/>
                    <a:pt x="2119" y="2534"/>
                    <a:pt x="2091" y="2542"/>
                  </a:cubicBezTo>
                  <a:cubicBezTo>
                    <a:pt x="2063" y="2549"/>
                    <a:pt x="2046" y="2577"/>
                    <a:pt x="2053" y="2605"/>
                  </a:cubicBezTo>
                  <a:cubicBezTo>
                    <a:pt x="2060" y="2632"/>
                    <a:pt x="2087" y="2649"/>
                    <a:pt x="2116" y="2643"/>
                  </a:cubicBezTo>
                  <a:cubicBezTo>
                    <a:pt x="2144" y="2637"/>
                    <a:pt x="2161" y="2609"/>
                    <a:pt x="2155" y="2580"/>
                  </a:cubicBezTo>
                  <a:close/>
                  <a:moveTo>
                    <a:pt x="2183" y="2723"/>
                  </a:moveTo>
                  <a:cubicBezTo>
                    <a:pt x="2178" y="2695"/>
                    <a:pt x="2151" y="2678"/>
                    <a:pt x="2125" y="2684"/>
                  </a:cubicBezTo>
                  <a:cubicBezTo>
                    <a:pt x="2098" y="2690"/>
                    <a:pt x="2081" y="2716"/>
                    <a:pt x="2086" y="2742"/>
                  </a:cubicBezTo>
                  <a:cubicBezTo>
                    <a:pt x="2091" y="2769"/>
                    <a:pt x="2117" y="2786"/>
                    <a:pt x="2144" y="2781"/>
                  </a:cubicBezTo>
                  <a:cubicBezTo>
                    <a:pt x="2171" y="2776"/>
                    <a:pt x="2189" y="2750"/>
                    <a:pt x="2183" y="2723"/>
                  </a:cubicBezTo>
                  <a:close/>
                  <a:moveTo>
                    <a:pt x="2207" y="2866"/>
                  </a:moveTo>
                  <a:cubicBezTo>
                    <a:pt x="2203" y="2840"/>
                    <a:pt x="2178" y="2822"/>
                    <a:pt x="2153" y="2827"/>
                  </a:cubicBezTo>
                  <a:cubicBezTo>
                    <a:pt x="2127" y="2832"/>
                    <a:pt x="2110" y="2856"/>
                    <a:pt x="2114" y="2881"/>
                  </a:cubicBezTo>
                  <a:cubicBezTo>
                    <a:pt x="2118" y="2906"/>
                    <a:pt x="2142" y="2924"/>
                    <a:pt x="2168" y="2920"/>
                  </a:cubicBezTo>
                  <a:cubicBezTo>
                    <a:pt x="2193" y="2916"/>
                    <a:pt x="2211" y="2892"/>
                    <a:pt x="2207" y="2866"/>
                  </a:cubicBezTo>
                  <a:close/>
                  <a:moveTo>
                    <a:pt x="2225" y="3010"/>
                  </a:moveTo>
                  <a:cubicBezTo>
                    <a:pt x="2222" y="2985"/>
                    <a:pt x="2200" y="2968"/>
                    <a:pt x="2175" y="2971"/>
                  </a:cubicBezTo>
                  <a:cubicBezTo>
                    <a:pt x="2151" y="2975"/>
                    <a:pt x="2134" y="2997"/>
                    <a:pt x="2137" y="3021"/>
                  </a:cubicBezTo>
                  <a:cubicBezTo>
                    <a:pt x="2140" y="3045"/>
                    <a:pt x="2162" y="3062"/>
                    <a:pt x="2186" y="3060"/>
                  </a:cubicBezTo>
                  <a:cubicBezTo>
                    <a:pt x="2211" y="3057"/>
                    <a:pt x="2228" y="3035"/>
                    <a:pt x="2225" y="3010"/>
                  </a:cubicBezTo>
                  <a:close/>
                  <a:moveTo>
                    <a:pt x="2238" y="3154"/>
                  </a:moveTo>
                  <a:cubicBezTo>
                    <a:pt x="2236" y="3131"/>
                    <a:pt x="2215" y="3114"/>
                    <a:pt x="2192" y="3116"/>
                  </a:cubicBezTo>
                  <a:cubicBezTo>
                    <a:pt x="2169" y="3119"/>
                    <a:pt x="2152" y="3139"/>
                    <a:pt x="2154" y="3162"/>
                  </a:cubicBezTo>
                  <a:cubicBezTo>
                    <a:pt x="2156" y="3185"/>
                    <a:pt x="2176" y="3202"/>
                    <a:pt x="2200" y="3200"/>
                  </a:cubicBezTo>
                  <a:cubicBezTo>
                    <a:pt x="2223" y="3198"/>
                    <a:pt x="2240" y="3178"/>
                    <a:pt x="2238" y="3154"/>
                  </a:cubicBezTo>
                  <a:close/>
                  <a:moveTo>
                    <a:pt x="2245" y="3299"/>
                  </a:moveTo>
                  <a:cubicBezTo>
                    <a:pt x="2244" y="3277"/>
                    <a:pt x="2226" y="3261"/>
                    <a:pt x="2204" y="3262"/>
                  </a:cubicBezTo>
                  <a:cubicBezTo>
                    <a:pt x="2182" y="3263"/>
                    <a:pt x="2166" y="3282"/>
                    <a:pt x="2167" y="3303"/>
                  </a:cubicBezTo>
                  <a:cubicBezTo>
                    <a:pt x="2168" y="3325"/>
                    <a:pt x="2186" y="3341"/>
                    <a:pt x="2208" y="3341"/>
                  </a:cubicBezTo>
                  <a:cubicBezTo>
                    <a:pt x="2230" y="3340"/>
                    <a:pt x="2247" y="3321"/>
                    <a:pt x="2245" y="3299"/>
                  </a:cubicBezTo>
                  <a:close/>
                  <a:moveTo>
                    <a:pt x="2247" y="3444"/>
                  </a:moveTo>
                  <a:cubicBezTo>
                    <a:pt x="2247" y="3424"/>
                    <a:pt x="2230" y="3407"/>
                    <a:pt x="2210" y="3408"/>
                  </a:cubicBezTo>
                  <a:cubicBezTo>
                    <a:pt x="2190" y="3408"/>
                    <a:pt x="2174" y="3425"/>
                    <a:pt x="2174" y="3445"/>
                  </a:cubicBezTo>
                  <a:cubicBezTo>
                    <a:pt x="2174" y="3465"/>
                    <a:pt x="2191" y="3481"/>
                    <a:pt x="2211" y="3481"/>
                  </a:cubicBezTo>
                  <a:cubicBezTo>
                    <a:pt x="2231" y="3481"/>
                    <a:pt x="2248" y="3465"/>
                    <a:pt x="2247" y="3444"/>
                  </a:cubicBezTo>
                  <a:close/>
                  <a:moveTo>
                    <a:pt x="2244" y="3589"/>
                  </a:moveTo>
                  <a:cubicBezTo>
                    <a:pt x="2244" y="3570"/>
                    <a:pt x="2229" y="3554"/>
                    <a:pt x="2210" y="3554"/>
                  </a:cubicBezTo>
                  <a:cubicBezTo>
                    <a:pt x="2192" y="3554"/>
                    <a:pt x="2176" y="3569"/>
                    <a:pt x="2176" y="3587"/>
                  </a:cubicBezTo>
                  <a:cubicBezTo>
                    <a:pt x="2175" y="3606"/>
                    <a:pt x="2190" y="3622"/>
                    <a:pt x="2209" y="3622"/>
                  </a:cubicBezTo>
                  <a:cubicBezTo>
                    <a:pt x="2228" y="3623"/>
                    <a:pt x="2244" y="3608"/>
                    <a:pt x="2244" y="3589"/>
                  </a:cubicBezTo>
                  <a:close/>
                  <a:moveTo>
                    <a:pt x="2235" y="3733"/>
                  </a:moveTo>
                  <a:cubicBezTo>
                    <a:pt x="2236" y="3716"/>
                    <a:pt x="2223" y="3701"/>
                    <a:pt x="2205" y="3700"/>
                  </a:cubicBezTo>
                  <a:cubicBezTo>
                    <a:pt x="2188" y="3699"/>
                    <a:pt x="2173" y="3712"/>
                    <a:pt x="2172" y="3729"/>
                  </a:cubicBezTo>
                  <a:cubicBezTo>
                    <a:pt x="2171" y="3747"/>
                    <a:pt x="2184" y="3762"/>
                    <a:pt x="2202" y="3763"/>
                  </a:cubicBezTo>
                  <a:cubicBezTo>
                    <a:pt x="2219" y="3764"/>
                    <a:pt x="2234" y="3751"/>
                    <a:pt x="2235" y="3733"/>
                  </a:cubicBezTo>
                  <a:close/>
                  <a:moveTo>
                    <a:pt x="2221" y="3877"/>
                  </a:moveTo>
                  <a:cubicBezTo>
                    <a:pt x="2223" y="3861"/>
                    <a:pt x="2211" y="3847"/>
                    <a:pt x="2195" y="3845"/>
                  </a:cubicBezTo>
                  <a:cubicBezTo>
                    <a:pt x="2179" y="3844"/>
                    <a:pt x="2165" y="3856"/>
                    <a:pt x="2163" y="3871"/>
                  </a:cubicBezTo>
                  <a:cubicBezTo>
                    <a:pt x="2162" y="3887"/>
                    <a:pt x="2173" y="3902"/>
                    <a:pt x="2189" y="3903"/>
                  </a:cubicBezTo>
                  <a:cubicBezTo>
                    <a:pt x="2205" y="3905"/>
                    <a:pt x="2219" y="3893"/>
                    <a:pt x="2221" y="3877"/>
                  </a:cubicBezTo>
                  <a:close/>
                  <a:moveTo>
                    <a:pt x="2202" y="4020"/>
                  </a:moveTo>
                  <a:cubicBezTo>
                    <a:pt x="2204" y="4006"/>
                    <a:pt x="2193" y="3992"/>
                    <a:pt x="2179" y="3991"/>
                  </a:cubicBezTo>
                  <a:cubicBezTo>
                    <a:pt x="2164" y="3989"/>
                    <a:pt x="2151" y="3999"/>
                    <a:pt x="2149" y="4013"/>
                  </a:cubicBezTo>
                  <a:cubicBezTo>
                    <a:pt x="2147" y="4028"/>
                    <a:pt x="2157" y="4041"/>
                    <a:pt x="2172" y="4043"/>
                  </a:cubicBezTo>
                  <a:cubicBezTo>
                    <a:pt x="2186" y="4045"/>
                    <a:pt x="2200" y="4035"/>
                    <a:pt x="2202" y="4020"/>
                  </a:cubicBezTo>
                  <a:close/>
                  <a:moveTo>
                    <a:pt x="2177" y="4163"/>
                  </a:moveTo>
                  <a:cubicBezTo>
                    <a:pt x="2179" y="4150"/>
                    <a:pt x="2170" y="4137"/>
                    <a:pt x="2157" y="4135"/>
                  </a:cubicBezTo>
                  <a:cubicBezTo>
                    <a:pt x="2144" y="4133"/>
                    <a:pt x="2132" y="4141"/>
                    <a:pt x="2129" y="4154"/>
                  </a:cubicBezTo>
                  <a:cubicBezTo>
                    <a:pt x="2127" y="4167"/>
                    <a:pt x="2136" y="4180"/>
                    <a:pt x="2149" y="4182"/>
                  </a:cubicBezTo>
                  <a:cubicBezTo>
                    <a:pt x="2162" y="4185"/>
                    <a:pt x="2174" y="4176"/>
                    <a:pt x="2177" y="4163"/>
                  </a:cubicBezTo>
                  <a:close/>
                  <a:moveTo>
                    <a:pt x="2146" y="4304"/>
                  </a:moveTo>
                  <a:cubicBezTo>
                    <a:pt x="2149" y="4292"/>
                    <a:pt x="2142" y="4281"/>
                    <a:pt x="2130" y="4278"/>
                  </a:cubicBezTo>
                  <a:cubicBezTo>
                    <a:pt x="2118" y="4276"/>
                    <a:pt x="2107" y="4283"/>
                    <a:pt x="2105" y="4295"/>
                  </a:cubicBezTo>
                  <a:cubicBezTo>
                    <a:pt x="2102" y="4306"/>
                    <a:pt x="2109" y="4318"/>
                    <a:pt x="2121" y="4320"/>
                  </a:cubicBezTo>
                  <a:cubicBezTo>
                    <a:pt x="2133" y="4323"/>
                    <a:pt x="2144" y="4315"/>
                    <a:pt x="2146" y="4304"/>
                  </a:cubicBezTo>
                  <a:close/>
                  <a:moveTo>
                    <a:pt x="2111" y="4444"/>
                  </a:moveTo>
                  <a:cubicBezTo>
                    <a:pt x="2114" y="4434"/>
                    <a:pt x="2107" y="4423"/>
                    <a:pt x="2097" y="4421"/>
                  </a:cubicBezTo>
                  <a:cubicBezTo>
                    <a:pt x="2087" y="4418"/>
                    <a:pt x="2077" y="4424"/>
                    <a:pt x="2075" y="4434"/>
                  </a:cubicBezTo>
                  <a:cubicBezTo>
                    <a:pt x="2072" y="4444"/>
                    <a:pt x="2078" y="4455"/>
                    <a:pt x="2088" y="4457"/>
                  </a:cubicBezTo>
                  <a:cubicBezTo>
                    <a:pt x="2098" y="4460"/>
                    <a:pt x="2108" y="4454"/>
                    <a:pt x="2111" y="4444"/>
                  </a:cubicBezTo>
                  <a:close/>
                  <a:moveTo>
                    <a:pt x="2070" y="4582"/>
                  </a:moveTo>
                  <a:cubicBezTo>
                    <a:pt x="2073" y="4573"/>
                    <a:pt x="2068" y="4564"/>
                    <a:pt x="2059" y="4562"/>
                  </a:cubicBezTo>
                  <a:cubicBezTo>
                    <a:pt x="2051" y="4559"/>
                    <a:pt x="2042" y="4564"/>
                    <a:pt x="2039" y="4573"/>
                  </a:cubicBezTo>
                  <a:cubicBezTo>
                    <a:pt x="2037" y="4581"/>
                    <a:pt x="2042" y="4590"/>
                    <a:pt x="2050" y="4593"/>
                  </a:cubicBezTo>
                  <a:cubicBezTo>
                    <a:pt x="2059" y="4596"/>
                    <a:pt x="2068" y="4591"/>
                    <a:pt x="2070" y="4582"/>
                  </a:cubicBezTo>
                  <a:close/>
                  <a:moveTo>
                    <a:pt x="2025" y="4719"/>
                  </a:moveTo>
                  <a:cubicBezTo>
                    <a:pt x="2027" y="4711"/>
                    <a:pt x="2023" y="4704"/>
                    <a:pt x="2016" y="4701"/>
                  </a:cubicBezTo>
                  <a:cubicBezTo>
                    <a:pt x="2009" y="4699"/>
                    <a:pt x="2001" y="4703"/>
                    <a:pt x="1999" y="4710"/>
                  </a:cubicBezTo>
                  <a:cubicBezTo>
                    <a:pt x="1996" y="4717"/>
                    <a:pt x="2000" y="4725"/>
                    <a:pt x="2007" y="4727"/>
                  </a:cubicBezTo>
                  <a:cubicBezTo>
                    <a:pt x="2015" y="4730"/>
                    <a:pt x="2022" y="4726"/>
                    <a:pt x="2025" y="4719"/>
                  </a:cubicBezTo>
                  <a:close/>
                  <a:moveTo>
                    <a:pt x="1974" y="4853"/>
                  </a:moveTo>
                  <a:cubicBezTo>
                    <a:pt x="1976" y="4848"/>
                    <a:pt x="1973" y="4841"/>
                    <a:pt x="1968" y="4839"/>
                  </a:cubicBezTo>
                  <a:cubicBezTo>
                    <a:pt x="1962" y="4837"/>
                    <a:pt x="1955" y="4840"/>
                    <a:pt x="1953" y="4845"/>
                  </a:cubicBezTo>
                  <a:cubicBezTo>
                    <a:pt x="1951" y="4851"/>
                    <a:pt x="1954" y="4858"/>
                    <a:pt x="1960" y="4860"/>
                  </a:cubicBezTo>
                  <a:cubicBezTo>
                    <a:pt x="1966" y="4862"/>
                    <a:pt x="1972" y="4859"/>
                    <a:pt x="1974" y="4853"/>
                  </a:cubicBezTo>
                  <a:close/>
                  <a:moveTo>
                    <a:pt x="1919" y="4986"/>
                  </a:moveTo>
                  <a:cubicBezTo>
                    <a:pt x="1920" y="4982"/>
                    <a:pt x="1918" y="4977"/>
                    <a:pt x="1914" y="4975"/>
                  </a:cubicBezTo>
                  <a:cubicBezTo>
                    <a:pt x="1910" y="4973"/>
                    <a:pt x="1905" y="4975"/>
                    <a:pt x="1903" y="4979"/>
                  </a:cubicBezTo>
                  <a:cubicBezTo>
                    <a:pt x="1901" y="4984"/>
                    <a:pt x="1903" y="4989"/>
                    <a:pt x="1907" y="4991"/>
                  </a:cubicBezTo>
                  <a:cubicBezTo>
                    <a:pt x="1912" y="4992"/>
                    <a:pt x="1917" y="4990"/>
                    <a:pt x="1919" y="4986"/>
                  </a:cubicBezTo>
                  <a:close/>
                  <a:moveTo>
                    <a:pt x="1858" y="5116"/>
                  </a:moveTo>
                  <a:cubicBezTo>
                    <a:pt x="1860" y="5113"/>
                    <a:pt x="1858" y="5110"/>
                    <a:pt x="1855" y="5108"/>
                  </a:cubicBezTo>
                  <a:cubicBezTo>
                    <a:pt x="1852" y="5107"/>
                    <a:pt x="1849" y="5108"/>
                    <a:pt x="1847" y="5111"/>
                  </a:cubicBezTo>
                  <a:cubicBezTo>
                    <a:pt x="1846" y="5114"/>
                    <a:pt x="1847" y="5118"/>
                    <a:pt x="1850" y="5119"/>
                  </a:cubicBezTo>
                  <a:cubicBezTo>
                    <a:pt x="1853" y="5121"/>
                    <a:pt x="1857" y="5119"/>
                    <a:pt x="1858" y="511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70"/>
            <p:cNvSpPr/>
            <p:nvPr/>
          </p:nvSpPr>
          <p:spPr>
            <a:xfrm>
              <a:off x="6726237" y="507999"/>
              <a:ext cx="2730496" cy="4065585"/>
            </a:xfrm>
            <a:custGeom>
              <a:rect b="b" l="l" r="r" t="t"/>
              <a:pathLst>
                <a:path extrusionOk="0" h="4842" w="3250">
                  <a:moveTo>
                    <a:pt x="2533" y="1723"/>
                  </a:moveTo>
                  <a:cubicBezTo>
                    <a:pt x="2562" y="1703"/>
                    <a:pt x="2601" y="1712"/>
                    <a:pt x="2621" y="1742"/>
                  </a:cubicBezTo>
                  <a:cubicBezTo>
                    <a:pt x="2640" y="1772"/>
                    <a:pt x="2631" y="1811"/>
                    <a:pt x="2602" y="1830"/>
                  </a:cubicBezTo>
                  <a:cubicBezTo>
                    <a:pt x="2572" y="1848"/>
                    <a:pt x="2533" y="1840"/>
                    <a:pt x="2514" y="1811"/>
                  </a:cubicBezTo>
                  <a:cubicBezTo>
                    <a:pt x="2495" y="1782"/>
                    <a:pt x="2503" y="1743"/>
                    <a:pt x="2533" y="1723"/>
                  </a:cubicBezTo>
                  <a:close/>
                  <a:moveTo>
                    <a:pt x="2433" y="1685"/>
                  </a:moveTo>
                  <a:cubicBezTo>
                    <a:pt x="2452" y="1712"/>
                    <a:pt x="2489" y="1719"/>
                    <a:pt x="2517" y="1700"/>
                  </a:cubicBezTo>
                  <a:cubicBezTo>
                    <a:pt x="2545" y="1681"/>
                    <a:pt x="2552" y="1643"/>
                    <a:pt x="2532" y="1615"/>
                  </a:cubicBezTo>
                  <a:cubicBezTo>
                    <a:pt x="2512" y="1587"/>
                    <a:pt x="2474" y="1581"/>
                    <a:pt x="2447" y="1601"/>
                  </a:cubicBezTo>
                  <a:cubicBezTo>
                    <a:pt x="2420" y="1620"/>
                    <a:pt x="2414" y="1658"/>
                    <a:pt x="2433" y="1685"/>
                  </a:cubicBezTo>
                  <a:close/>
                  <a:moveTo>
                    <a:pt x="2346" y="1563"/>
                  </a:moveTo>
                  <a:cubicBezTo>
                    <a:pt x="2365" y="1588"/>
                    <a:pt x="2402" y="1593"/>
                    <a:pt x="2427" y="1574"/>
                  </a:cubicBezTo>
                  <a:cubicBezTo>
                    <a:pt x="2453" y="1555"/>
                    <a:pt x="2459" y="1518"/>
                    <a:pt x="2439" y="1492"/>
                  </a:cubicBezTo>
                  <a:cubicBezTo>
                    <a:pt x="2419" y="1466"/>
                    <a:pt x="2382" y="1462"/>
                    <a:pt x="2357" y="1481"/>
                  </a:cubicBezTo>
                  <a:cubicBezTo>
                    <a:pt x="2332" y="1501"/>
                    <a:pt x="2327" y="1537"/>
                    <a:pt x="2346" y="1563"/>
                  </a:cubicBezTo>
                  <a:close/>
                  <a:moveTo>
                    <a:pt x="2256" y="1443"/>
                  </a:moveTo>
                  <a:cubicBezTo>
                    <a:pt x="2275" y="1466"/>
                    <a:pt x="2309" y="1470"/>
                    <a:pt x="2333" y="1451"/>
                  </a:cubicBezTo>
                  <a:cubicBezTo>
                    <a:pt x="2357" y="1432"/>
                    <a:pt x="2361" y="1397"/>
                    <a:pt x="2341" y="1373"/>
                  </a:cubicBezTo>
                  <a:cubicBezTo>
                    <a:pt x="2322" y="1349"/>
                    <a:pt x="2286" y="1346"/>
                    <a:pt x="2263" y="1365"/>
                  </a:cubicBezTo>
                  <a:cubicBezTo>
                    <a:pt x="2240" y="1385"/>
                    <a:pt x="2237" y="1420"/>
                    <a:pt x="2256" y="1443"/>
                  </a:cubicBezTo>
                  <a:close/>
                  <a:moveTo>
                    <a:pt x="2160" y="1327"/>
                  </a:moveTo>
                  <a:cubicBezTo>
                    <a:pt x="2179" y="1349"/>
                    <a:pt x="2212" y="1351"/>
                    <a:pt x="2234" y="1332"/>
                  </a:cubicBezTo>
                  <a:cubicBezTo>
                    <a:pt x="2257" y="1313"/>
                    <a:pt x="2259" y="1279"/>
                    <a:pt x="2239" y="1257"/>
                  </a:cubicBezTo>
                  <a:cubicBezTo>
                    <a:pt x="2220" y="1235"/>
                    <a:pt x="2186" y="1233"/>
                    <a:pt x="2165" y="1253"/>
                  </a:cubicBezTo>
                  <a:cubicBezTo>
                    <a:pt x="2143" y="1273"/>
                    <a:pt x="2141" y="1306"/>
                    <a:pt x="2160" y="1327"/>
                  </a:cubicBezTo>
                  <a:close/>
                  <a:moveTo>
                    <a:pt x="2061" y="1215"/>
                  </a:moveTo>
                  <a:cubicBezTo>
                    <a:pt x="2080" y="1234"/>
                    <a:pt x="2111" y="1235"/>
                    <a:pt x="2131" y="1217"/>
                  </a:cubicBezTo>
                  <a:cubicBezTo>
                    <a:pt x="2151" y="1198"/>
                    <a:pt x="2152" y="1166"/>
                    <a:pt x="2133" y="1146"/>
                  </a:cubicBezTo>
                  <a:cubicBezTo>
                    <a:pt x="2114" y="1126"/>
                    <a:pt x="2082" y="1125"/>
                    <a:pt x="2062" y="1144"/>
                  </a:cubicBezTo>
                  <a:cubicBezTo>
                    <a:pt x="2043" y="1164"/>
                    <a:pt x="2042" y="1195"/>
                    <a:pt x="2061" y="1215"/>
                  </a:cubicBezTo>
                  <a:close/>
                  <a:moveTo>
                    <a:pt x="1957" y="1106"/>
                  </a:moveTo>
                  <a:cubicBezTo>
                    <a:pt x="1976" y="1124"/>
                    <a:pt x="2005" y="1124"/>
                    <a:pt x="2024" y="1105"/>
                  </a:cubicBezTo>
                  <a:cubicBezTo>
                    <a:pt x="2042" y="1087"/>
                    <a:pt x="2042" y="1057"/>
                    <a:pt x="2023" y="1038"/>
                  </a:cubicBezTo>
                  <a:cubicBezTo>
                    <a:pt x="2004" y="1020"/>
                    <a:pt x="1974" y="1020"/>
                    <a:pt x="1956" y="1039"/>
                  </a:cubicBezTo>
                  <a:cubicBezTo>
                    <a:pt x="1938" y="1058"/>
                    <a:pt x="1939" y="1088"/>
                    <a:pt x="1957" y="1106"/>
                  </a:cubicBezTo>
                  <a:close/>
                  <a:moveTo>
                    <a:pt x="1850" y="1001"/>
                  </a:moveTo>
                  <a:cubicBezTo>
                    <a:pt x="1868" y="1017"/>
                    <a:pt x="1895" y="1016"/>
                    <a:pt x="1912" y="998"/>
                  </a:cubicBezTo>
                  <a:cubicBezTo>
                    <a:pt x="1929" y="980"/>
                    <a:pt x="1928" y="952"/>
                    <a:pt x="1909" y="935"/>
                  </a:cubicBezTo>
                  <a:cubicBezTo>
                    <a:pt x="1891" y="918"/>
                    <a:pt x="1862" y="920"/>
                    <a:pt x="1846" y="938"/>
                  </a:cubicBezTo>
                  <a:cubicBezTo>
                    <a:pt x="1830" y="957"/>
                    <a:pt x="1832" y="985"/>
                    <a:pt x="1850" y="1001"/>
                  </a:cubicBezTo>
                  <a:close/>
                  <a:moveTo>
                    <a:pt x="1738" y="900"/>
                  </a:moveTo>
                  <a:cubicBezTo>
                    <a:pt x="1755" y="915"/>
                    <a:pt x="1782" y="912"/>
                    <a:pt x="1797" y="895"/>
                  </a:cubicBezTo>
                  <a:cubicBezTo>
                    <a:pt x="1812" y="877"/>
                    <a:pt x="1809" y="851"/>
                    <a:pt x="1792" y="836"/>
                  </a:cubicBezTo>
                  <a:cubicBezTo>
                    <a:pt x="1774" y="821"/>
                    <a:pt x="1747" y="823"/>
                    <a:pt x="1733" y="841"/>
                  </a:cubicBezTo>
                  <a:cubicBezTo>
                    <a:pt x="1718" y="859"/>
                    <a:pt x="1720" y="885"/>
                    <a:pt x="1738" y="900"/>
                  </a:cubicBezTo>
                  <a:close/>
                  <a:moveTo>
                    <a:pt x="1623" y="803"/>
                  </a:moveTo>
                  <a:cubicBezTo>
                    <a:pt x="1639" y="816"/>
                    <a:pt x="1664" y="813"/>
                    <a:pt x="1677" y="796"/>
                  </a:cubicBezTo>
                  <a:cubicBezTo>
                    <a:pt x="1691" y="780"/>
                    <a:pt x="1688" y="755"/>
                    <a:pt x="1670" y="742"/>
                  </a:cubicBezTo>
                  <a:cubicBezTo>
                    <a:pt x="1653" y="728"/>
                    <a:pt x="1629" y="731"/>
                    <a:pt x="1616" y="749"/>
                  </a:cubicBezTo>
                  <a:cubicBezTo>
                    <a:pt x="1603" y="766"/>
                    <a:pt x="1606" y="790"/>
                    <a:pt x="1623" y="803"/>
                  </a:cubicBezTo>
                  <a:close/>
                  <a:moveTo>
                    <a:pt x="1504" y="711"/>
                  </a:moveTo>
                  <a:cubicBezTo>
                    <a:pt x="1520" y="722"/>
                    <a:pt x="1542" y="719"/>
                    <a:pt x="1554" y="703"/>
                  </a:cubicBezTo>
                  <a:cubicBezTo>
                    <a:pt x="1566" y="686"/>
                    <a:pt x="1562" y="664"/>
                    <a:pt x="1546" y="652"/>
                  </a:cubicBezTo>
                  <a:cubicBezTo>
                    <a:pt x="1530" y="640"/>
                    <a:pt x="1507" y="644"/>
                    <a:pt x="1495" y="660"/>
                  </a:cubicBezTo>
                  <a:cubicBezTo>
                    <a:pt x="1484" y="677"/>
                    <a:pt x="1487" y="699"/>
                    <a:pt x="1504" y="711"/>
                  </a:cubicBezTo>
                  <a:close/>
                  <a:moveTo>
                    <a:pt x="1381" y="623"/>
                  </a:moveTo>
                  <a:cubicBezTo>
                    <a:pt x="1396" y="633"/>
                    <a:pt x="1417" y="629"/>
                    <a:pt x="1428" y="613"/>
                  </a:cubicBezTo>
                  <a:cubicBezTo>
                    <a:pt x="1438" y="598"/>
                    <a:pt x="1434" y="577"/>
                    <a:pt x="1418" y="567"/>
                  </a:cubicBezTo>
                  <a:cubicBezTo>
                    <a:pt x="1403" y="556"/>
                    <a:pt x="1382" y="561"/>
                    <a:pt x="1372" y="576"/>
                  </a:cubicBezTo>
                  <a:cubicBezTo>
                    <a:pt x="1362" y="592"/>
                    <a:pt x="1366" y="613"/>
                    <a:pt x="1381" y="623"/>
                  </a:cubicBezTo>
                  <a:close/>
                  <a:moveTo>
                    <a:pt x="1255" y="539"/>
                  </a:moveTo>
                  <a:cubicBezTo>
                    <a:pt x="1270" y="548"/>
                    <a:pt x="1289" y="544"/>
                    <a:pt x="1298" y="529"/>
                  </a:cubicBezTo>
                  <a:cubicBezTo>
                    <a:pt x="1307" y="515"/>
                    <a:pt x="1302" y="496"/>
                    <a:pt x="1288" y="487"/>
                  </a:cubicBezTo>
                  <a:cubicBezTo>
                    <a:pt x="1273" y="478"/>
                    <a:pt x="1254" y="482"/>
                    <a:pt x="1245" y="497"/>
                  </a:cubicBezTo>
                  <a:cubicBezTo>
                    <a:pt x="1236" y="512"/>
                    <a:pt x="1241" y="530"/>
                    <a:pt x="1255" y="539"/>
                  </a:cubicBezTo>
                  <a:close/>
                  <a:moveTo>
                    <a:pt x="1127" y="461"/>
                  </a:moveTo>
                  <a:cubicBezTo>
                    <a:pt x="1140" y="468"/>
                    <a:pt x="1157" y="463"/>
                    <a:pt x="1165" y="450"/>
                  </a:cubicBezTo>
                  <a:cubicBezTo>
                    <a:pt x="1173" y="436"/>
                    <a:pt x="1168" y="419"/>
                    <a:pt x="1154" y="412"/>
                  </a:cubicBezTo>
                  <a:cubicBezTo>
                    <a:pt x="1140" y="404"/>
                    <a:pt x="1123" y="409"/>
                    <a:pt x="1116" y="422"/>
                  </a:cubicBezTo>
                  <a:cubicBezTo>
                    <a:pt x="1108" y="436"/>
                    <a:pt x="1113" y="453"/>
                    <a:pt x="1127" y="461"/>
                  </a:cubicBezTo>
                  <a:close/>
                  <a:moveTo>
                    <a:pt x="995" y="387"/>
                  </a:moveTo>
                  <a:cubicBezTo>
                    <a:pt x="1007" y="393"/>
                    <a:pt x="1022" y="388"/>
                    <a:pt x="1029" y="376"/>
                  </a:cubicBezTo>
                  <a:cubicBezTo>
                    <a:pt x="1035" y="363"/>
                    <a:pt x="1031" y="348"/>
                    <a:pt x="1018" y="342"/>
                  </a:cubicBezTo>
                  <a:cubicBezTo>
                    <a:pt x="1005" y="335"/>
                    <a:pt x="990" y="340"/>
                    <a:pt x="984" y="353"/>
                  </a:cubicBezTo>
                  <a:cubicBezTo>
                    <a:pt x="977" y="365"/>
                    <a:pt x="982" y="380"/>
                    <a:pt x="995" y="387"/>
                  </a:cubicBezTo>
                  <a:close/>
                  <a:moveTo>
                    <a:pt x="860" y="318"/>
                  </a:moveTo>
                  <a:cubicBezTo>
                    <a:pt x="871" y="323"/>
                    <a:pt x="885" y="318"/>
                    <a:pt x="890" y="307"/>
                  </a:cubicBezTo>
                  <a:cubicBezTo>
                    <a:pt x="896" y="296"/>
                    <a:pt x="891" y="282"/>
                    <a:pt x="879" y="277"/>
                  </a:cubicBezTo>
                  <a:cubicBezTo>
                    <a:pt x="868" y="271"/>
                    <a:pt x="854" y="276"/>
                    <a:pt x="849" y="288"/>
                  </a:cubicBezTo>
                  <a:cubicBezTo>
                    <a:pt x="844" y="299"/>
                    <a:pt x="849" y="313"/>
                    <a:pt x="860" y="318"/>
                  </a:cubicBezTo>
                  <a:close/>
                  <a:moveTo>
                    <a:pt x="723" y="254"/>
                  </a:moveTo>
                  <a:cubicBezTo>
                    <a:pt x="733" y="258"/>
                    <a:pt x="745" y="254"/>
                    <a:pt x="749" y="243"/>
                  </a:cubicBezTo>
                  <a:cubicBezTo>
                    <a:pt x="753" y="233"/>
                    <a:pt x="749" y="221"/>
                    <a:pt x="739" y="217"/>
                  </a:cubicBezTo>
                  <a:cubicBezTo>
                    <a:pt x="728" y="213"/>
                    <a:pt x="717" y="218"/>
                    <a:pt x="712" y="228"/>
                  </a:cubicBezTo>
                  <a:cubicBezTo>
                    <a:pt x="708" y="238"/>
                    <a:pt x="713" y="250"/>
                    <a:pt x="723" y="254"/>
                  </a:cubicBezTo>
                  <a:close/>
                  <a:moveTo>
                    <a:pt x="583" y="195"/>
                  </a:moveTo>
                  <a:cubicBezTo>
                    <a:pt x="592" y="199"/>
                    <a:pt x="602" y="194"/>
                    <a:pt x="606" y="185"/>
                  </a:cubicBezTo>
                  <a:cubicBezTo>
                    <a:pt x="609" y="176"/>
                    <a:pt x="605" y="166"/>
                    <a:pt x="596" y="163"/>
                  </a:cubicBezTo>
                  <a:cubicBezTo>
                    <a:pt x="587" y="160"/>
                    <a:pt x="577" y="164"/>
                    <a:pt x="573" y="173"/>
                  </a:cubicBezTo>
                  <a:cubicBezTo>
                    <a:pt x="570" y="182"/>
                    <a:pt x="575" y="192"/>
                    <a:pt x="583" y="195"/>
                  </a:cubicBezTo>
                  <a:close/>
                  <a:moveTo>
                    <a:pt x="442" y="142"/>
                  </a:moveTo>
                  <a:cubicBezTo>
                    <a:pt x="449" y="144"/>
                    <a:pt x="458" y="140"/>
                    <a:pt x="460" y="133"/>
                  </a:cubicBezTo>
                  <a:cubicBezTo>
                    <a:pt x="463" y="125"/>
                    <a:pt x="459" y="117"/>
                    <a:pt x="451" y="114"/>
                  </a:cubicBezTo>
                  <a:cubicBezTo>
                    <a:pt x="443" y="112"/>
                    <a:pt x="435" y="116"/>
                    <a:pt x="433" y="123"/>
                  </a:cubicBezTo>
                  <a:cubicBezTo>
                    <a:pt x="430" y="131"/>
                    <a:pt x="434" y="139"/>
                    <a:pt x="442" y="142"/>
                  </a:cubicBezTo>
                  <a:close/>
                  <a:moveTo>
                    <a:pt x="298" y="93"/>
                  </a:moveTo>
                  <a:cubicBezTo>
                    <a:pt x="304" y="95"/>
                    <a:pt x="311" y="92"/>
                    <a:pt x="313" y="85"/>
                  </a:cubicBezTo>
                  <a:cubicBezTo>
                    <a:pt x="315" y="79"/>
                    <a:pt x="311" y="73"/>
                    <a:pt x="305" y="71"/>
                  </a:cubicBezTo>
                  <a:cubicBezTo>
                    <a:pt x="298" y="69"/>
                    <a:pt x="292" y="72"/>
                    <a:pt x="290" y="79"/>
                  </a:cubicBezTo>
                  <a:cubicBezTo>
                    <a:pt x="288" y="85"/>
                    <a:pt x="292" y="92"/>
                    <a:pt x="298" y="93"/>
                  </a:cubicBezTo>
                  <a:close/>
                  <a:moveTo>
                    <a:pt x="153" y="50"/>
                  </a:moveTo>
                  <a:cubicBezTo>
                    <a:pt x="157" y="52"/>
                    <a:pt x="162" y="49"/>
                    <a:pt x="164" y="44"/>
                  </a:cubicBezTo>
                  <a:cubicBezTo>
                    <a:pt x="165" y="39"/>
                    <a:pt x="162" y="34"/>
                    <a:pt x="157" y="33"/>
                  </a:cubicBezTo>
                  <a:cubicBezTo>
                    <a:pt x="152" y="32"/>
                    <a:pt x="147" y="35"/>
                    <a:pt x="146" y="39"/>
                  </a:cubicBezTo>
                  <a:cubicBezTo>
                    <a:pt x="145" y="44"/>
                    <a:pt x="148" y="49"/>
                    <a:pt x="153" y="50"/>
                  </a:cubicBezTo>
                  <a:close/>
                  <a:moveTo>
                    <a:pt x="6" y="13"/>
                  </a:moveTo>
                  <a:cubicBezTo>
                    <a:pt x="9" y="14"/>
                    <a:pt x="12" y="11"/>
                    <a:pt x="13" y="8"/>
                  </a:cubicBezTo>
                  <a:cubicBezTo>
                    <a:pt x="14" y="5"/>
                    <a:pt x="12" y="1"/>
                    <a:pt x="8" y="0"/>
                  </a:cubicBezTo>
                  <a:cubicBezTo>
                    <a:pt x="5" y="0"/>
                    <a:pt x="1" y="2"/>
                    <a:pt x="1" y="5"/>
                  </a:cubicBezTo>
                  <a:cubicBezTo>
                    <a:pt x="0" y="9"/>
                    <a:pt x="2" y="12"/>
                    <a:pt x="6" y="13"/>
                  </a:cubicBezTo>
                  <a:close/>
                  <a:moveTo>
                    <a:pt x="2700" y="1874"/>
                  </a:moveTo>
                  <a:cubicBezTo>
                    <a:pt x="2683" y="1845"/>
                    <a:pt x="2645" y="1835"/>
                    <a:pt x="2616" y="1853"/>
                  </a:cubicBezTo>
                  <a:cubicBezTo>
                    <a:pt x="2588" y="1871"/>
                    <a:pt x="2579" y="1908"/>
                    <a:pt x="2596" y="1936"/>
                  </a:cubicBezTo>
                  <a:cubicBezTo>
                    <a:pt x="2613" y="1965"/>
                    <a:pt x="2650" y="1974"/>
                    <a:pt x="2679" y="1957"/>
                  </a:cubicBezTo>
                  <a:cubicBezTo>
                    <a:pt x="2708" y="1941"/>
                    <a:pt x="2718" y="1903"/>
                    <a:pt x="2700" y="1874"/>
                  </a:cubicBezTo>
                  <a:close/>
                  <a:moveTo>
                    <a:pt x="2774" y="2009"/>
                  </a:moveTo>
                  <a:cubicBezTo>
                    <a:pt x="2759" y="1980"/>
                    <a:pt x="2723" y="1970"/>
                    <a:pt x="2695" y="1986"/>
                  </a:cubicBezTo>
                  <a:cubicBezTo>
                    <a:pt x="2667" y="2002"/>
                    <a:pt x="2657" y="2037"/>
                    <a:pt x="2673" y="2065"/>
                  </a:cubicBezTo>
                  <a:cubicBezTo>
                    <a:pt x="2688" y="2093"/>
                    <a:pt x="2723" y="2103"/>
                    <a:pt x="2751" y="2088"/>
                  </a:cubicBezTo>
                  <a:cubicBezTo>
                    <a:pt x="2779" y="2073"/>
                    <a:pt x="2790" y="2038"/>
                    <a:pt x="2774" y="2009"/>
                  </a:cubicBezTo>
                  <a:close/>
                  <a:moveTo>
                    <a:pt x="2844" y="2147"/>
                  </a:moveTo>
                  <a:cubicBezTo>
                    <a:pt x="2830" y="2119"/>
                    <a:pt x="2796" y="2108"/>
                    <a:pt x="2769" y="2122"/>
                  </a:cubicBezTo>
                  <a:cubicBezTo>
                    <a:pt x="2742" y="2136"/>
                    <a:pt x="2731" y="2170"/>
                    <a:pt x="2745" y="2196"/>
                  </a:cubicBezTo>
                  <a:cubicBezTo>
                    <a:pt x="2758" y="2223"/>
                    <a:pt x="2791" y="2235"/>
                    <a:pt x="2819" y="2221"/>
                  </a:cubicBezTo>
                  <a:cubicBezTo>
                    <a:pt x="2846" y="2208"/>
                    <a:pt x="2858" y="2175"/>
                    <a:pt x="2844" y="2147"/>
                  </a:cubicBezTo>
                  <a:close/>
                  <a:moveTo>
                    <a:pt x="2908" y="2287"/>
                  </a:moveTo>
                  <a:cubicBezTo>
                    <a:pt x="2895" y="2260"/>
                    <a:pt x="2864" y="2249"/>
                    <a:pt x="2838" y="2261"/>
                  </a:cubicBezTo>
                  <a:cubicBezTo>
                    <a:pt x="2811" y="2273"/>
                    <a:pt x="2800" y="2305"/>
                    <a:pt x="2812" y="2331"/>
                  </a:cubicBezTo>
                  <a:cubicBezTo>
                    <a:pt x="2824" y="2357"/>
                    <a:pt x="2855" y="2368"/>
                    <a:pt x="2881" y="2357"/>
                  </a:cubicBezTo>
                  <a:cubicBezTo>
                    <a:pt x="2908" y="2345"/>
                    <a:pt x="2920" y="2314"/>
                    <a:pt x="2908" y="2287"/>
                  </a:cubicBezTo>
                  <a:close/>
                  <a:moveTo>
                    <a:pt x="2967" y="2429"/>
                  </a:moveTo>
                  <a:cubicBezTo>
                    <a:pt x="2956" y="2403"/>
                    <a:pt x="2926" y="2391"/>
                    <a:pt x="2901" y="2402"/>
                  </a:cubicBezTo>
                  <a:cubicBezTo>
                    <a:pt x="2876" y="2413"/>
                    <a:pt x="2864" y="2442"/>
                    <a:pt x="2874" y="2467"/>
                  </a:cubicBezTo>
                  <a:cubicBezTo>
                    <a:pt x="2885" y="2492"/>
                    <a:pt x="2913" y="2505"/>
                    <a:pt x="2939" y="2495"/>
                  </a:cubicBezTo>
                  <a:cubicBezTo>
                    <a:pt x="2965" y="2484"/>
                    <a:pt x="2977" y="2455"/>
                    <a:pt x="2967" y="2429"/>
                  </a:cubicBezTo>
                  <a:close/>
                  <a:moveTo>
                    <a:pt x="3020" y="2574"/>
                  </a:moveTo>
                  <a:cubicBezTo>
                    <a:pt x="3011" y="2549"/>
                    <a:pt x="2983" y="2536"/>
                    <a:pt x="2959" y="2546"/>
                  </a:cubicBezTo>
                  <a:cubicBezTo>
                    <a:pt x="2935" y="2555"/>
                    <a:pt x="2923" y="2582"/>
                    <a:pt x="2931" y="2606"/>
                  </a:cubicBezTo>
                  <a:cubicBezTo>
                    <a:pt x="2940" y="2630"/>
                    <a:pt x="2967" y="2643"/>
                    <a:pt x="2992" y="2634"/>
                  </a:cubicBezTo>
                  <a:cubicBezTo>
                    <a:pt x="3016" y="2626"/>
                    <a:pt x="3029" y="2598"/>
                    <a:pt x="3020" y="2574"/>
                  </a:cubicBezTo>
                  <a:close/>
                  <a:moveTo>
                    <a:pt x="3068" y="2720"/>
                  </a:moveTo>
                  <a:cubicBezTo>
                    <a:pt x="3060" y="2696"/>
                    <a:pt x="3035" y="2683"/>
                    <a:pt x="3012" y="2691"/>
                  </a:cubicBezTo>
                  <a:cubicBezTo>
                    <a:pt x="2988" y="2699"/>
                    <a:pt x="2976" y="2724"/>
                    <a:pt x="2983" y="2747"/>
                  </a:cubicBezTo>
                  <a:cubicBezTo>
                    <a:pt x="2991" y="2770"/>
                    <a:pt x="3016" y="2783"/>
                    <a:pt x="3039" y="2776"/>
                  </a:cubicBezTo>
                  <a:cubicBezTo>
                    <a:pt x="3063" y="2768"/>
                    <a:pt x="3076" y="2743"/>
                    <a:pt x="3068" y="2720"/>
                  </a:cubicBezTo>
                  <a:close/>
                  <a:moveTo>
                    <a:pt x="3110" y="2867"/>
                  </a:moveTo>
                  <a:cubicBezTo>
                    <a:pt x="3104" y="2845"/>
                    <a:pt x="3081" y="2832"/>
                    <a:pt x="3059" y="2839"/>
                  </a:cubicBezTo>
                  <a:cubicBezTo>
                    <a:pt x="3037" y="2845"/>
                    <a:pt x="3024" y="2868"/>
                    <a:pt x="3030" y="2890"/>
                  </a:cubicBezTo>
                  <a:cubicBezTo>
                    <a:pt x="3036" y="2912"/>
                    <a:pt x="3059" y="2925"/>
                    <a:pt x="3082" y="2919"/>
                  </a:cubicBezTo>
                  <a:cubicBezTo>
                    <a:pt x="3104" y="2913"/>
                    <a:pt x="3117" y="2890"/>
                    <a:pt x="3110" y="2867"/>
                  </a:cubicBezTo>
                  <a:close/>
                  <a:moveTo>
                    <a:pt x="3147" y="3016"/>
                  </a:moveTo>
                  <a:cubicBezTo>
                    <a:pt x="3142" y="2995"/>
                    <a:pt x="3121" y="2983"/>
                    <a:pt x="3100" y="2988"/>
                  </a:cubicBezTo>
                  <a:cubicBezTo>
                    <a:pt x="3079" y="2993"/>
                    <a:pt x="3067" y="3014"/>
                    <a:pt x="3072" y="3035"/>
                  </a:cubicBezTo>
                  <a:cubicBezTo>
                    <a:pt x="3077" y="3056"/>
                    <a:pt x="3098" y="3069"/>
                    <a:pt x="3119" y="3064"/>
                  </a:cubicBezTo>
                  <a:cubicBezTo>
                    <a:pt x="3140" y="3059"/>
                    <a:pt x="3153" y="3038"/>
                    <a:pt x="3147" y="3016"/>
                  </a:cubicBezTo>
                  <a:close/>
                  <a:moveTo>
                    <a:pt x="3179" y="3167"/>
                  </a:moveTo>
                  <a:cubicBezTo>
                    <a:pt x="3175" y="3147"/>
                    <a:pt x="3155" y="3134"/>
                    <a:pt x="3136" y="3139"/>
                  </a:cubicBezTo>
                  <a:cubicBezTo>
                    <a:pt x="3116" y="3143"/>
                    <a:pt x="3104" y="3162"/>
                    <a:pt x="3108" y="3181"/>
                  </a:cubicBezTo>
                  <a:cubicBezTo>
                    <a:pt x="3112" y="3201"/>
                    <a:pt x="3131" y="3214"/>
                    <a:pt x="3150" y="3210"/>
                  </a:cubicBezTo>
                  <a:cubicBezTo>
                    <a:pt x="3170" y="3206"/>
                    <a:pt x="3183" y="3187"/>
                    <a:pt x="3179" y="3167"/>
                  </a:cubicBezTo>
                  <a:close/>
                  <a:moveTo>
                    <a:pt x="3204" y="3318"/>
                  </a:moveTo>
                  <a:cubicBezTo>
                    <a:pt x="3201" y="3299"/>
                    <a:pt x="3184" y="3287"/>
                    <a:pt x="3166" y="3290"/>
                  </a:cubicBezTo>
                  <a:cubicBezTo>
                    <a:pt x="3147" y="3294"/>
                    <a:pt x="3135" y="3311"/>
                    <a:pt x="3138" y="3329"/>
                  </a:cubicBezTo>
                  <a:cubicBezTo>
                    <a:pt x="3141" y="3347"/>
                    <a:pt x="3158" y="3360"/>
                    <a:pt x="3177" y="3357"/>
                  </a:cubicBezTo>
                  <a:cubicBezTo>
                    <a:pt x="3195" y="3354"/>
                    <a:pt x="3208" y="3336"/>
                    <a:pt x="3204" y="3318"/>
                  </a:cubicBezTo>
                  <a:close/>
                  <a:moveTo>
                    <a:pt x="3224" y="3470"/>
                  </a:moveTo>
                  <a:cubicBezTo>
                    <a:pt x="3222" y="3453"/>
                    <a:pt x="3207" y="3441"/>
                    <a:pt x="3190" y="3443"/>
                  </a:cubicBezTo>
                  <a:cubicBezTo>
                    <a:pt x="3173" y="3446"/>
                    <a:pt x="3161" y="3461"/>
                    <a:pt x="3163" y="3478"/>
                  </a:cubicBezTo>
                  <a:cubicBezTo>
                    <a:pt x="3165" y="3495"/>
                    <a:pt x="3181" y="3507"/>
                    <a:pt x="3198" y="3505"/>
                  </a:cubicBezTo>
                  <a:cubicBezTo>
                    <a:pt x="3215" y="3502"/>
                    <a:pt x="3227" y="3487"/>
                    <a:pt x="3224" y="3470"/>
                  </a:cubicBezTo>
                  <a:close/>
                  <a:moveTo>
                    <a:pt x="3239" y="3622"/>
                  </a:moveTo>
                  <a:cubicBezTo>
                    <a:pt x="3237" y="3607"/>
                    <a:pt x="3223" y="3595"/>
                    <a:pt x="3208" y="3597"/>
                  </a:cubicBezTo>
                  <a:cubicBezTo>
                    <a:pt x="3193" y="3599"/>
                    <a:pt x="3181" y="3612"/>
                    <a:pt x="3183" y="3628"/>
                  </a:cubicBezTo>
                  <a:cubicBezTo>
                    <a:pt x="3184" y="3643"/>
                    <a:pt x="3198" y="3654"/>
                    <a:pt x="3213" y="3653"/>
                  </a:cubicBezTo>
                  <a:cubicBezTo>
                    <a:pt x="3229" y="3652"/>
                    <a:pt x="3240" y="3638"/>
                    <a:pt x="3239" y="3622"/>
                  </a:cubicBezTo>
                  <a:close/>
                  <a:moveTo>
                    <a:pt x="3247" y="3775"/>
                  </a:moveTo>
                  <a:cubicBezTo>
                    <a:pt x="3246" y="3761"/>
                    <a:pt x="3234" y="3750"/>
                    <a:pt x="3220" y="3751"/>
                  </a:cubicBezTo>
                  <a:cubicBezTo>
                    <a:pt x="3206" y="3752"/>
                    <a:pt x="3196" y="3764"/>
                    <a:pt x="3196" y="3778"/>
                  </a:cubicBezTo>
                  <a:cubicBezTo>
                    <a:pt x="3197" y="3792"/>
                    <a:pt x="3209" y="3803"/>
                    <a:pt x="3223" y="3802"/>
                  </a:cubicBezTo>
                  <a:cubicBezTo>
                    <a:pt x="3237" y="3801"/>
                    <a:pt x="3248" y="3789"/>
                    <a:pt x="3247" y="3775"/>
                  </a:cubicBezTo>
                  <a:close/>
                  <a:moveTo>
                    <a:pt x="3250" y="3928"/>
                  </a:moveTo>
                  <a:cubicBezTo>
                    <a:pt x="3250" y="3916"/>
                    <a:pt x="3239" y="3906"/>
                    <a:pt x="3227" y="3906"/>
                  </a:cubicBezTo>
                  <a:cubicBezTo>
                    <a:pt x="3214" y="3906"/>
                    <a:pt x="3204" y="3917"/>
                    <a:pt x="3205" y="3929"/>
                  </a:cubicBezTo>
                  <a:cubicBezTo>
                    <a:pt x="3205" y="3941"/>
                    <a:pt x="3215" y="3951"/>
                    <a:pt x="3228" y="3951"/>
                  </a:cubicBezTo>
                  <a:cubicBezTo>
                    <a:pt x="3240" y="3951"/>
                    <a:pt x="3250" y="3941"/>
                    <a:pt x="3250" y="3928"/>
                  </a:cubicBezTo>
                  <a:close/>
                  <a:moveTo>
                    <a:pt x="3247" y="4081"/>
                  </a:moveTo>
                  <a:cubicBezTo>
                    <a:pt x="3247" y="4070"/>
                    <a:pt x="3239" y="4061"/>
                    <a:pt x="3227" y="4061"/>
                  </a:cubicBezTo>
                  <a:cubicBezTo>
                    <a:pt x="3216" y="4061"/>
                    <a:pt x="3207" y="4069"/>
                    <a:pt x="3207" y="4080"/>
                  </a:cubicBezTo>
                  <a:cubicBezTo>
                    <a:pt x="3207" y="4091"/>
                    <a:pt x="3216" y="4100"/>
                    <a:pt x="3227" y="4101"/>
                  </a:cubicBezTo>
                  <a:cubicBezTo>
                    <a:pt x="3238" y="4101"/>
                    <a:pt x="3247" y="4092"/>
                    <a:pt x="3247" y="4081"/>
                  </a:cubicBezTo>
                  <a:close/>
                  <a:moveTo>
                    <a:pt x="3238" y="4234"/>
                  </a:moveTo>
                  <a:cubicBezTo>
                    <a:pt x="3239" y="4224"/>
                    <a:pt x="3232" y="4216"/>
                    <a:pt x="3222" y="4215"/>
                  </a:cubicBezTo>
                  <a:cubicBezTo>
                    <a:pt x="3213" y="4215"/>
                    <a:pt x="3205" y="4222"/>
                    <a:pt x="3204" y="4232"/>
                  </a:cubicBezTo>
                  <a:cubicBezTo>
                    <a:pt x="3204" y="4241"/>
                    <a:pt x="3211" y="4249"/>
                    <a:pt x="3220" y="4250"/>
                  </a:cubicBezTo>
                  <a:cubicBezTo>
                    <a:pt x="3230" y="4250"/>
                    <a:pt x="3238" y="4243"/>
                    <a:pt x="3238" y="4234"/>
                  </a:cubicBezTo>
                  <a:close/>
                  <a:moveTo>
                    <a:pt x="3224" y="4386"/>
                  </a:moveTo>
                  <a:cubicBezTo>
                    <a:pt x="3225" y="4378"/>
                    <a:pt x="3219" y="4371"/>
                    <a:pt x="3211" y="4370"/>
                  </a:cubicBezTo>
                  <a:cubicBezTo>
                    <a:pt x="3203" y="4369"/>
                    <a:pt x="3196" y="4375"/>
                    <a:pt x="3195" y="4383"/>
                  </a:cubicBezTo>
                  <a:cubicBezTo>
                    <a:pt x="3195" y="4391"/>
                    <a:pt x="3200" y="4398"/>
                    <a:pt x="3208" y="4399"/>
                  </a:cubicBezTo>
                  <a:cubicBezTo>
                    <a:pt x="3216" y="4400"/>
                    <a:pt x="3223" y="4394"/>
                    <a:pt x="3224" y="4386"/>
                  </a:cubicBezTo>
                  <a:close/>
                  <a:moveTo>
                    <a:pt x="3204" y="4537"/>
                  </a:moveTo>
                  <a:cubicBezTo>
                    <a:pt x="3205" y="4530"/>
                    <a:pt x="3201" y="4525"/>
                    <a:pt x="3194" y="4524"/>
                  </a:cubicBezTo>
                  <a:cubicBezTo>
                    <a:pt x="3188" y="4523"/>
                    <a:pt x="3182" y="4527"/>
                    <a:pt x="3181" y="4534"/>
                  </a:cubicBezTo>
                  <a:cubicBezTo>
                    <a:pt x="3180" y="4540"/>
                    <a:pt x="3185" y="4546"/>
                    <a:pt x="3191" y="4547"/>
                  </a:cubicBezTo>
                  <a:cubicBezTo>
                    <a:pt x="3197" y="4548"/>
                    <a:pt x="3203" y="4543"/>
                    <a:pt x="3204" y="4537"/>
                  </a:cubicBezTo>
                  <a:close/>
                  <a:moveTo>
                    <a:pt x="3179" y="4687"/>
                  </a:moveTo>
                  <a:cubicBezTo>
                    <a:pt x="3180" y="4682"/>
                    <a:pt x="3176" y="4678"/>
                    <a:pt x="3171" y="4677"/>
                  </a:cubicBezTo>
                  <a:cubicBezTo>
                    <a:pt x="3166" y="4676"/>
                    <a:pt x="3162" y="4679"/>
                    <a:pt x="3161" y="4684"/>
                  </a:cubicBezTo>
                  <a:cubicBezTo>
                    <a:pt x="3160" y="4689"/>
                    <a:pt x="3163" y="4694"/>
                    <a:pt x="3168" y="4695"/>
                  </a:cubicBezTo>
                  <a:cubicBezTo>
                    <a:pt x="3173" y="4696"/>
                    <a:pt x="3178" y="4692"/>
                    <a:pt x="3179" y="4687"/>
                  </a:cubicBezTo>
                  <a:close/>
                  <a:moveTo>
                    <a:pt x="3148" y="4836"/>
                  </a:moveTo>
                  <a:cubicBezTo>
                    <a:pt x="3149" y="4833"/>
                    <a:pt x="3146" y="4830"/>
                    <a:pt x="3143" y="4829"/>
                  </a:cubicBezTo>
                  <a:cubicBezTo>
                    <a:pt x="3140" y="4828"/>
                    <a:pt x="3136" y="4830"/>
                    <a:pt x="3135" y="4834"/>
                  </a:cubicBezTo>
                  <a:cubicBezTo>
                    <a:pt x="3135" y="4837"/>
                    <a:pt x="3137" y="4841"/>
                    <a:pt x="3140" y="4841"/>
                  </a:cubicBezTo>
                  <a:cubicBezTo>
                    <a:pt x="3144" y="4842"/>
                    <a:pt x="3147" y="4840"/>
                    <a:pt x="3148" y="483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BDB7"/>
                </a:gs>
              </a:gsLst>
              <a:lin ang="102001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70"/>
            <p:cNvSpPr/>
            <p:nvPr/>
          </p:nvSpPr>
          <p:spPr>
            <a:xfrm>
              <a:off x="4148138" y="690561"/>
              <a:ext cx="3081340" cy="1236664"/>
            </a:xfrm>
            <a:custGeom>
              <a:rect b="b" l="l" r="r" t="t"/>
              <a:pathLst>
                <a:path extrusionOk="0" h="1472" w="3668">
                  <a:moveTo>
                    <a:pt x="1562" y="163"/>
                  </a:moveTo>
                  <a:cubicBezTo>
                    <a:pt x="1555" y="141"/>
                    <a:pt x="1567" y="117"/>
                    <a:pt x="1590" y="110"/>
                  </a:cubicBezTo>
                  <a:cubicBezTo>
                    <a:pt x="1612" y="103"/>
                    <a:pt x="1636" y="115"/>
                    <a:pt x="1643" y="138"/>
                  </a:cubicBezTo>
                  <a:cubicBezTo>
                    <a:pt x="1649" y="160"/>
                    <a:pt x="1637" y="184"/>
                    <a:pt x="1615" y="190"/>
                  </a:cubicBezTo>
                  <a:cubicBezTo>
                    <a:pt x="1593" y="197"/>
                    <a:pt x="1569" y="185"/>
                    <a:pt x="1562" y="163"/>
                  </a:cubicBezTo>
                  <a:close/>
                  <a:moveTo>
                    <a:pt x="1519" y="220"/>
                  </a:moveTo>
                  <a:cubicBezTo>
                    <a:pt x="1540" y="213"/>
                    <a:pt x="1551" y="190"/>
                    <a:pt x="1544" y="169"/>
                  </a:cubicBezTo>
                  <a:cubicBezTo>
                    <a:pt x="1537" y="147"/>
                    <a:pt x="1514" y="136"/>
                    <a:pt x="1493" y="143"/>
                  </a:cubicBezTo>
                  <a:cubicBezTo>
                    <a:pt x="1471" y="151"/>
                    <a:pt x="1460" y="174"/>
                    <a:pt x="1468" y="195"/>
                  </a:cubicBezTo>
                  <a:cubicBezTo>
                    <a:pt x="1476" y="216"/>
                    <a:pt x="1499" y="227"/>
                    <a:pt x="1519" y="220"/>
                  </a:cubicBezTo>
                  <a:close/>
                  <a:moveTo>
                    <a:pt x="1425" y="253"/>
                  </a:moveTo>
                  <a:cubicBezTo>
                    <a:pt x="1445" y="245"/>
                    <a:pt x="1455" y="223"/>
                    <a:pt x="1447" y="203"/>
                  </a:cubicBezTo>
                  <a:cubicBezTo>
                    <a:pt x="1440" y="183"/>
                    <a:pt x="1417" y="173"/>
                    <a:pt x="1397" y="181"/>
                  </a:cubicBezTo>
                  <a:cubicBezTo>
                    <a:pt x="1377" y="189"/>
                    <a:pt x="1367" y="211"/>
                    <a:pt x="1375" y="231"/>
                  </a:cubicBezTo>
                  <a:cubicBezTo>
                    <a:pt x="1384" y="251"/>
                    <a:pt x="1406" y="260"/>
                    <a:pt x="1425" y="253"/>
                  </a:cubicBezTo>
                  <a:close/>
                  <a:moveTo>
                    <a:pt x="1333" y="289"/>
                  </a:moveTo>
                  <a:cubicBezTo>
                    <a:pt x="1351" y="281"/>
                    <a:pt x="1360" y="260"/>
                    <a:pt x="1352" y="241"/>
                  </a:cubicBezTo>
                  <a:cubicBezTo>
                    <a:pt x="1344" y="222"/>
                    <a:pt x="1322" y="213"/>
                    <a:pt x="1303" y="222"/>
                  </a:cubicBezTo>
                  <a:cubicBezTo>
                    <a:pt x="1284" y="230"/>
                    <a:pt x="1276" y="252"/>
                    <a:pt x="1284" y="270"/>
                  </a:cubicBezTo>
                  <a:cubicBezTo>
                    <a:pt x="1293" y="289"/>
                    <a:pt x="1314" y="297"/>
                    <a:pt x="1333" y="289"/>
                  </a:cubicBezTo>
                  <a:close/>
                  <a:moveTo>
                    <a:pt x="1241" y="329"/>
                  </a:moveTo>
                  <a:cubicBezTo>
                    <a:pt x="1258" y="321"/>
                    <a:pt x="1266" y="300"/>
                    <a:pt x="1258" y="282"/>
                  </a:cubicBezTo>
                  <a:cubicBezTo>
                    <a:pt x="1249" y="265"/>
                    <a:pt x="1228" y="257"/>
                    <a:pt x="1211" y="266"/>
                  </a:cubicBezTo>
                  <a:cubicBezTo>
                    <a:pt x="1193" y="274"/>
                    <a:pt x="1186" y="295"/>
                    <a:pt x="1194" y="313"/>
                  </a:cubicBezTo>
                  <a:cubicBezTo>
                    <a:pt x="1203" y="330"/>
                    <a:pt x="1224" y="337"/>
                    <a:pt x="1241" y="329"/>
                  </a:cubicBezTo>
                  <a:close/>
                  <a:moveTo>
                    <a:pt x="1151" y="372"/>
                  </a:moveTo>
                  <a:cubicBezTo>
                    <a:pt x="1167" y="364"/>
                    <a:pt x="1173" y="344"/>
                    <a:pt x="1165" y="327"/>
                  </a:cubicBezTo>
                  <a:cubicBezTo>
                    <a:pt x="1157" y="311"/>
                    <a:pt x="1137" y="305"/>
                    <a:pt x="1120" y="313"/>
                  </a:cubicBezTo>
                  <a:cubicBezTo>
                    <a:pt x="1104" y="322"/>
                    <a:pt x="1097" y="342"/>
                    <a:pt x="1106" y="358"/>
                  </a:cubicBezTo>
                  <a:cubicBezTo>
                    <a:pt x="1115" y="375"/>
                    <a:pt x="1135" y="381"/>
                    <a:pt x="1151" y="372"/>
                  </a:cubicBezTo>
                  <a:close/>
                  <a:moveTo>
                    <a:pt x="1063" y="419"/>
                  </a:moveTo>
                  <a:cubicBezTo>
                    <a:pt x="1077" y="410"/>
                    <a:pt x="1083" y="391"/>
                    <a:pt x="1074" y="376"/>
                  </a:cubicBezTo>
                  <a:cubicBezTo>
                    <a:pt x="1066" y="361"/>
                    <a:pt x="1046" y="356"/>
                    <a:pt x="1031" y="364"/>
                  </a:cubicBezTo>
                  <a:cubicBezTo>
                    <a:pt x="1016" y="373"/>
                    <a:pt x="1011" y="392"/>
                    <a:pt x="1020" y="407"/>
                  </a:cubicBezTo>
                  <a:cubicBezTo>
                    <a:pt x="1029" y="422"/>
                    <a:pt x="1048" y="427"/>
                    <a:pt x="1063" y="419"/>
                  </a:cubicBezTo>
                  <a:close/>
                  <a:moveTo>
                    <a:pt x="976" y="469"/>
                  </a:moveTo>
                  <a:cubicBezTo>
                    <a:pt x="989" y="460"/>
                    <a:pt x="994" y="442"/>
                    <a:pt x="985" y="428"/>
                  </a:cubicBezTo>
                  <a:cubicBezTo>
                    <a:pt x="977" y="414"/>
                    <a:pt x="958" y="410"/>
                    <a:pt x="944" y="418"/>
                  </a:cubicBezTo>
                  <a:cubicBezTo>
                    <a:pt x="930" y="427"/>
                    <a:pt x="926" y="446"/>
                    <a:pt x="935" y="459"/>
                  </a:cubicBezTo>
                  <a:cubicBezTo>
                    <a:pt x="944" y="473"/>
                    <a:pt x="962" y="477"/>
                    <a:pt x="976" y="469"/>
                  </a:cubicBezTo>
                  <a:close/>
                  <a:moveTo>
                    <a:pt x="891" y="522"/>
                  </a:moveTo>
                  <a:cubicBezTo>
                    <a:pt x="904" y="513"/>
                    <a:pt x="907" y="496"/>
                    <a:pt x="898" y="483"/>
                  </a:cubicBezTo>
                  <a:cubicBezTo>
                    <a:pt x="890" y="470"/>
                    <a:pt x="873" y="467"/>
                    <a:pt x="860" y="476"/>
                  </a:cubicBezTo>
                  <a:cubicBezTo>
                    <a:pt x="847" y="484"/>
                    <a:pt x="844" y="502"/>
                    <a:pt x="852" y="514"/>
                  </a:cubicBezTo>
                  <a:cubicBezTo>
                    <a:pt x="861" y="527"/>
                    <a:pt x="878" y="530"/>
                    <a:pt x="891" y="522"/>
                  </a:cubicBezTo>
                  <a:close/>
                  <a:moveTo>
                    <a:pt x="808" y="578"/>
                  </a:moveTo>
                  <a:cubicBezTo>
                    <a:pt x="820" y="570"/>
                    <a:pt x="822" y="553"/>
                    <a:pt x="814" y="542"/>
                  </a:cubicBezTo>
                  <a:cubicBezTo>
                    <a:pt x="805" y="530"/>
                    <a:pt x="789" y="527"/>
                    <a:pt x="777" y="536"/>
                  </a:cubicBezTo>
                  <a:cubicBezTo>
                    <a:pt x="766" y="545"/>
                    <a:pt x="763" y="561"/>
                    <a:pt x="772" y="572"/>
                  </a:cubicBezTo>
                  <a:cubicBezTo>
                    <a:pt x="781" y="584"/>
                    <a:pt x="797" y="586"/>
                    <a:pt x="808" y="578"/>
                  </a:cubicBezTo>
                  <a:close/>
                  <a:moveTo>
                    <a:pt x="727" y="637"/>
                  </a:moveTo>
                  <a:cubicBezTo>
                    <a:pt x="738" y="629"/>
                    <a:pt x="740" y="614"/>
                    <a:pt x="731" y="603"/>
                  </a:cubicBezTo>
                  <a:cubicBezTo>
                    <a:pt x="723" y="593"/>
                    <a:pt x="708" y="591"/>
                    <a:pt x="697" y="599"/>
                  </a:cubicBezTo>
                  <a:cubicBezTo>
                    <a:pt x="687" y="608"/>
                    <a:pt x="685" y="623"/>
                    <a:pt x="694" y="633"/>
                  </a:cubicBezTo>
                  <a:cubicBezTo>
                    <a:pt x="702" y="644"/>
                    <a:pt x="717" y="645"/>
                    <a:pt x="727" y="637"/>
                  </a:cubicBezTo>
                  <a:close/>
                  <a:moveTo>
                    <a:pt x="649" y="700"/>
                  </a:moveTo>
                  <a:cubicBezTo>
                    <a:pt x="658" y="692"/>
                    <a:pt x="659" y="678"/>
                    <a:pt x="651" y="668"/>
                  </a:cubicBezTo>
                  <a:cubicBezTo>
                    <a:pt x="643" y="659"/>
                    <a:pt x="629" y="658"/>
                    <a:pt x="620" y="666"/>
                  </a:cubicBezTo>
                  <a:cubicBezTo>
                    <a:pt x="610" y="674"/>
                    <a:pt x="609" y="688"/>
                    <a:pt x="617" y="697"/>
                  </a:cubicBezTo>
                  <a:cubicBezTo>
                    <a:pt x="626" y="707"/>
                    <a:pt x="640" y="708"/>
                    <a:pt x="649" y="700"/>
                  </a:cubicBezTo>
                  <a:close/>
                  <a:moveTo>
                    <a:pt x="573" y="765"/>
                  </a:moveTo>
                  <a:cubicBezTo>
                    <a:pt x="581" y="757"/>
                    <a:pt x="581" y="744"/>
                    <a:pt x="574" y="736"/>
                  </a:cubicBezTo>
                  <a:cubicBezTo>
                    <a:pt x="566" y="728"/>
                    <a:pt x="553" y="727"/>
                    <a:pt x="545" y="735"/>
                  </a:cubicBezTo>
                  <a:cubicBezTo>
                    <a:pt x="536" y="743"/>
                    <a:pt x="536" y="756"/>
                    <a:pt x="544" y="764"/>
                  </a:cubicBezTo>
                  <a:cubicBezTo>
                    <a:pt x="551" y="772"/>
                    <a:pt x="564" y="773"/>
                    <a:pt x="573" y="765"/>
                  </a:cubicBezTo>
                  <a:close/>
                  <a:moveTo>
                    <a:pt x="499" y="833"/>
                  </a:moveTo>
                  <a:cubicBezTo>
                    <a:pt x="506" y="826"/>
                    <a:pt x="506" y="814"/>
                    <a:pt x="499" y="807"/>
                  </a:cubicBezTo>
                  <a:cubicBezTo>
                    <a:pt x="492" y="799"/>
                    <a:pt x="480" y="799"/>
                    <a:pt x="473" y="807"/>
                  </a:cubicBezTo>
                  <a:cubicBezTo>
                    <a:pt x="465" y="814"/>
                    <a:pt x="465" y="826"/>
                    <a:pt x="472" y="833"/>
                  </a:cubicBezTo>
                  <a:cubicBezTo>
                    <a:pt x="480" y="840"/>
                    <a:pt x="492" y="840"/>
                    <a:pt x="499" y="833"/>
                  </a:cubicBezTo>
                  <a:close/>
                  <a:moveTo>
                    <a:pt x="428" y="904"/>
                  </a:moveTo>
                  <a:cubicBezTo>
                    <a:pt x="434" y="897"/>
                    <a:pt x="434" y="887"/>
                    <a:pt x="427" y="880"/>
                  </a:cubicBezTo>
                  <a:cubicBezTo>
                    <a:pt x="420" y="874"/>
                    <a:pt x="409" y="874"/>
                    <a:pt x="403" y="881"/>
                  </a:cubicBezTo>
                  <a:cubicBezTo>
                    <a:pt x="397" y="888"/>
                    <a:pt x="397" y="899"/>
                    <a:pt x="404" y="905"/>
                  </a:cubicBezTo>
                  <a:cubicBezTo>
                    <a:pt x="411" y="911"/>
                    <a:pt x="421" y="911"/>
                    <a:pt x="428" y="904"/>
                  </a:cubicBezTo>
                  <a:close/>
                  <a:moveTo>
                    <a:pt x="359" y="978"/>
                  </a:moveTo>
                  <a:cubicBezTo>
                    <a:pt x="365" y="971"/>
                    <a:pt x="364" y="962"/>
                    <a:pt x="358" y="956"/>
                  </a:cubicBezTo>
                  <a:cubicBezTo>
                    <a:pt x="351" y="951"/>
                    <a:pt x="342" y="951"/>
                    <a:pt x="336" y="958"/>
                  </a:cubicBezTo>
                  <a:cubicBezTo>
                    <a:pt x="331" y="964"/>
                    <a:pt x="332" y="974"/>
                    <a:pt x="338" y="979"/>
                  </a:cubicBezTo>
                  <a:cubicBezTo>
                    <a:pt x="344" y="985"/>
                    <a:pt x="354" y="984"/>
                    <a:pt x="359" y="978"/>
                  </a:cubicBezTo>
                  <a:close/>
                  <a:moveTo>
                    <a:pt x="293" y="1054"/>
                  </a:moveTo>
                  <a:cubicBezTo>
                    <a:pt x="298" y="1048"/>
                    <a:pt x="297" y="1040"/>
                    <a:pt x="291" y="1035"/>
                  </a:cubicBezTo>
                  <a:cubicBezTo>
                    <a:pt x="286" y="1030"/>
                    <a:pt x="277" y="1031"/>
                    <a:pt x="273" y="1037"/>
                  </a:cubicBezTo>
                  <a:cubicBezTo>
                    <a:pt x="268" y="1043"/>
                    <a:pt x="269" y="1051"/>
                    <a:pt x="275" y="1056"/>
                  </a:cubicBezTo>
                  <a:cubicBezTo>
                    <a:pt x="281" y="1060"/>
                    <a:pt x="289" y="1059"/>
                    <a:pt x="293" y="1054"/>
                  </a:cubicBezTo>
                  <a:close/>
                  <a:moveTo>
                    <a:pt x="231" y="1132"/>
                  </a:moveTo>
                  <a:cubicBezTo>
                    <a:pt x="234" y="1127"/>
                    <a:pt x="233" y="1120"/>
                    <a:pt x="228" y="1116"/>
                  </a:cubicBezTo>
                  <a:cubicBezTo>
                    <a:pt x="223" y="1113"/>
                    <a:pt x="216" y="1114"/>
                    <a:pt x="212" y="1119"/>
                  </a:cubicBezTo>
                  <a:cubicBezTo>
                    <a:pt x="208" y="1124"/>
                    <a:pt x="209" y="1131"/>
                    <a:pt x="214" y="1135"/>
                  </a:cubicBezTo>
                  <a:cubicBezTo>
                    <a:pt x="220" y="1138"/>
                    <a:pt x="227" y="1137"/>
                    <a:pt x="231" y="1132"/>
                  </a:cubicBezTo>
                  <a:close/>
                  <a:moveTo>
                    <a:pt x="171" y="1213"/>
                  </a:moveTo>
                  <a:cubicBezTo>
                    <a:pt x="174" y="1209"/>
                    <a:pt x="172" y="1203"/>
                    <a:pt x="168" y="1200"/>
                  </a:cubicBezTo>
                  <a:cubicBezTo>
                    <a:pt x="164" y="1197"/>
                    <a:pt x="158" y="1198"/>
                    <a:pt x="155" y="1202"/>
                  </a:cubicBezTo>
                  <a:cubicBezTo>
                    <a:pt x="152" y="1207"/>
                    <a:pt x="153" y="1213"/>
                    <a:pt x="157" y="1216"/>
                  </a:cubicBezTo>
                  <a:cubicBezTo>
                    <a:pt x="162" y="1219"/>
                    <a:pt x="168" y="1218"/>
                    <a:pt x="171" y="1213"/>
                  </a:cubicBezTo>
                  <a:close/>
                  <a:moveTo>
                    <a:pt x="114" y="1296"/>
                  </a:moveTo>
                  <a:cubicBezTo>
                    <a:pt x="116" y="1293"/>
                    <a:pt x="115" y="1288"/>
                    <a:pt x="111" y="1286"/>
                  </a:cubicBezTo>
                  <a:cubicBezTo>
                    <a:pt x="107" y="1283"/>
                    <a:pt x="103" y="1284"/>
                    <a:pt x="100" y="1288"/>
                  </a:cubicBezTo>
                  <a:cubicBezTo>
                    <a:pt x="98" y="1292"/>
                    <a:pt x="99" y="1297"/>
                    <a:pt x="103" y="1299"/>
                  </a:cubicBezTo>
                  <a:cubicBezTo>
                    <a:pt x="106" y="1301"/>
                    <a:pt x="111" y="1300"/>
                    <a:pt x="114" y="1296"/>
                  </a:cubicBezTo>
                  <a:close/>
                  <a:moveTo>
                    <a:pt x="60" y="1382"/>
                  </a:moveTo>
                  <a:cubicBezTo>
                    <a:pt x="61" y="1379"/>
                    <a:pt x="60" y="1375"/>
                    <a:pt x="57" y="1374"/>
                  </a:cubicBezTo>
                  <a:cubicBezTo>
                    <a:pt x="55" y="1372"/>
                    <a:pt x="51" y="1373"/>
                    <a:pt x="49" y="1376"/>
                  </a:cubicBezTo>
                  <a:cubicBezTo>
                    <a:pt x="48" y="1379"/>
                    <a:pt x="49" y="1382"/>
                    <a:pt x="51" y="1384"/>
                  </a:cubicBezTo>
                  <a:cubicBezTo>
                    <a:pt x="54" y="1386"/>
                    <a:pt x="58" y="1385"/>
                    <a:pt x="60" y="1382"/>
                  </a:cubicBezTo>
                  <a:close/>
                  <a:moveTo>
                    <a:pt x="9" y="1469"/>
                  </a:moveTo>
                  <a:cubicBezTo>
                    <a:pt x="10" y="1467"/>
                    <a:pt x="9" y="1464"/>
                    <a:pt x="7" y="1463"/>
                  </a:cubicBezTo>
                  <a:cubicBezTo>
                    <a:pt x="5" y="1462"/>
                    <a:pt x="3" y="1463"/>
                    <a:pt x="1" y="1465"/>
                  </a:cubicBezTo>
                  <a:cubicBezTo>
                    <a:pt x="0" y="1467"/>
                    <a:pt x="1" y="1470"/>
                    <a:pt x="3" y="1471"/>
                  </a:cubicBezTo>
                  <a:cubicBezTo>
                    <a:pt x="5" y="1472"/>
                    <a:pt x="8" y="1471"/>
                    <a:pt x="9" y="1469"/>
                  </a:cubicBezTo>
                  <a:close/>
                  <a:moveTo>
                    <a:pt x="1689" y="83"/>
                  </a:moveTo>
                  <a:cubicBezTo>
                    <a:pt x="1667" y="89"/>
                    <a:pt x="1654" y="111"/>
                    <a:pt x="1660" y="133"/>
                  </a:cubicBezTo>
                  <a:cubicBezTo>
                    <a:pt x="1666" y="154"/>
                    <a:pt x="1689" y="167"/>
                    <a:pt x="1710" y="161"/>
                  </a:cubicBezTo>
                  <a:cubicBezTo>
                    <a:pt x="1731" y="155"/>
                    <a:pt x="1744" y="133"/>
                    <a:pt x="1738" y="112"/>
                  </a:cubicBezTo>
                  <a:cubicBezTo>
                    <a:pt x="1733" y="90"/>
                    <a:pt x="1711" y="77"/>
                    <a:pt x="1689" y="83"/>
                  </a:cubicBezTo>
                  <a:close/>
                  <a:moveTo>
                    <a:pt x="1789" y="60"/>
                  </a:moveTo>
                  <a:cubicBezTo>
                    <a:pt x="1768" y="65"/>
                    <a:pt x="1755" y="86"/>
                    <a:pt x="1760" y="106"/>
                  </a:cubicBezTo>
                  <a:cubicBezTo>
                    <a:pt x="1765" y="127"/>
                    <a:pt x="1786" y="140"/>
                    <a:pt x="1806" y="135"/>
                  </a:cubicBezTo>
                  <a:cubicBezTo>
                    <a:pt x="1826" y="131"/>
                    <a:pt x="1840" y="110"/>
                    <a:pt x="1835" y="89"/>
                  </a:cubicBezTo>
                  <a:cubicBezTo>
                    <a:pt x="1831" y="68"/>
                    <a:pt x="1810" y="55"/>
                    <a:pt x="1789" y="60"/>
                  </a:cubicBezTo>
                  <a:close/>
                  <a:moveTo>
                    <a:pt x="1889" y="41"/>
                  </a:moveTo>
                  <a:cubicBezTo>
                    <a:pt x="1869" y="44"/>
                    <a:pt x="1856" y="64"/>
                    <a:pt x="1860" y="84"/>
                  </a:cubicBezTo>
                  <a:cubicBezTo>
                    <a:pt x="1864" y="104"/>
                    <a:pt x="1884" y="117"/>
                    <a:pt x="1903" y="113"/>
                  </a:cubicBezTo>
                  <a:cubicBezTo>
                    <a:pt x="1923" y="109"/>
                    <a:pt x="1936" y="90"/>
                    <a:pt x="1933" y="70"/>
                  </a:cubicBezTo>
                  <a:cubicBezTo>
                    <a:pt x="1929" y="50"/>
                    <a:pt x="1910" y="37"/>
                    <a:pt x="1889" y="41"/>
                  </a:cubicBezTo>
                  <a:close/>
                  <a:moveTo>
                    <a:pt x="1991" y="25"/>
                  </a:moveTo>
                  <a:cubicBezTo>
                    <a:pt x="1971" y="28"/>
                    <a:pt x="1958" y="46"/>
                    <a:pt x="1961" y="65"/>
                  </a:cubicBezTo>
                  <a:cubicBezTo>
                    <a:pt x="1965" y="84"/>
                    <a:pt x="1982" y="97"/>
                    <a:pt x="2001" y="94"/>
                  </a:cubicBezTo>
                  <a:cubicBezTo>
                    <a:pt x="2020" y="91"/>
                    <a:pt x="2033" y="74"/>
                    <a:pt x="2031" y="55"/>
                  </a:cubicBezTo>
                  <a:cubicBezTo>
                    <a:pt x="2028" y="35"/>
                    <a:pt x="2010" y="22"/>
                    <a:pt x="1991" y="25"/>
                  </a:cubicBezTo>
                  <a:close/>
                  <a:moveTo>
                    <a:pt x="2092" y="13"/>
                  </a:moveTo>
                  <a:cubicBezTo>
                    <a:pt x="2074" y="15"/>
                    <a:pt x="2061" y="32"/>
                    <a:pt x="2063" y="50"/>
                  </a:cubicBezTo>
                  <a:cubicBezTo>
                    <a:pt x="2066" y="68"/>
                    <a:pt x="2082" y="81"/>
                    <a:pt x="2100" y="79"/>
                  </a:cubicBezTo>
                  <a:cubicBezTo>
                    <a:pt x="2118" y="77"/>
                    <a:pt x="2131" y="61"/>
                    <a:pt x="2129" y="43"/>
                  </a:cubicBezTo>
                  <a:cubicBezTo>
                    <a:pt x="2127" y="24"/>
                    <a:pt x="2111" y="11"/>
                    <a:pt x="2092" y="13"/>
                  </a:cubicBezTo>
                  <a:close/>
                  <a:moveTo>
                    <a:pt x="2195" y="5"/>
                  </a:moveTo>
                  <a:cubicBezTo>
                    <a:pt x="2177" y="7"/>
                    <a:pt x="2164" y="22"/>
                    <a:pt x="2166" y="39"/>
                  </a:cubicBezTo>
                  <a:cubicBezTo>
                    <a:pt x="2167" y="56"/>
                    <a:pt x="2182" y="69"/>
                    <a:pt x="2199" y="68"/>
                  </a:cubicBezTo>
                  <a:cubicBezTo>
                    <a:pt x="2216" y="67"/>
                    <a:pt x="2229" y="52"/>
                    <a:pt x="2228" y="34"/>
                  </a:cubicBezTo>
                  <a:cubicBezTo>
                    <a:pt x="2227" y="17"/>
                    <a:pt x="2212" y="4"/>
                    <a:pt x="2195" y="5"/>
                  </a:cubicBezTo>
                  <a:close/>
                  <a:moveTo>
                    <a:pt x="2297" y="1"/>
                  </a:moveTo>
                  <a:cubicBezTo>
                    <a:pt x="2280" y="2"/>
                    <a:pt x="2267" y="16"/>
                    <a:pt x="2268" y="32"/>
                  </a:cubicBezTo>
                  <a:cubicBezTo>
                    <a:pt x="2269" y="48"/>
                    <a:pt x="2283" y="61"/>
                    <a:pt x="2299" y="60"/>
                  </a:cubicBezTo>
                  <a:cubicBezTo>
                    <a:pt x="2315" y="60"/>
                    <a:pt x="2328" y="46"/>
                    <a:pt x="2327" y="30"/>
                  </a:cubicBezTo>
                  <a:cubicBezTo>
                    <a:pt x="2327" y="13"/>
                    <a:pt x="2313" y="0"/>
                    <a:pt x="2297" y="1"/>
                  </a:cubicBezTo>
                  <a:close/>
                  <a:moveTo>
                    <a:pt x="2399" y="1"/>
                  </a:moveTo>
                  <a:cubicBezTo>
                    <a:pt x="2383" y="1"/>
                    <a:pt x="2371" y="13"/>
                    <a:pt x="2371" y="29"/>
                  </a:cubicBezTo>
                  <a:cubicBezTo>
                    <a:pt x="2371" y="44"/>
                    <a:pt x="2384" y="56"/>
                    <a:pt x="2399" y="56"/>
                  </a:cubicBezTo>
                  <a:cubicBezTo>
                    <a:pt x="2414" y="56"/>
                    <a:pt x="2427" y="44"/>
                    <a:pt x="2427" y="29"/>
                  </a:cubicBezTo>
                  <a:cubicBezTo>
                    <a:pt x="2427" y="13"/>
                    <a:pt x="2414" y="1"/>
                    <a:pt x="2399" y="1"/>
                  </a:cubicBezTo>
                  <a:close/>
                  <a:moveTo>
                    <a:pt x="2501" y="4"/>
                  </a:moveTo>
                  <a:cubicBezTo>
                    <a:pt x="2487" y="4"/>
                    <a:pt x="2475" y="15"/>
                    <a:pt x="2474" y="29"/>
                  </a:cubicBezTo>
                  <a:cubicBezTo>
                    <a:pt x="2474" y="44"/>
                    <a:pt x="2485" y="56"/>
                    <a:pt x="2499" y="56"/>
                  </a:cubicBezTo>
                  <a:cubicBezTo>
                    <a:pt x="2513" y="57"/>
                    <a:pt x="2525" y="45"/>
                    <a:pt x="2526" y="31"/>
                  </a:cubicBezTo>
                  <a:cubicBezTo>
                    <a:pt x="2527" y="17"/>
                    <a:pt x="2516" y="5"/>
                    <a:pt x="2501" y="4"/>
                  </a:cubicBezTo>
                  <a:close/>
                  <a:moveTo>
                    <a:pt x="2603" y="11"/>
                  </a:moveTo>
                  <a:cubicBezTo>
                    <a:pt x="2589" y="10"/>
                    <a:pt x="2578" y="20"/>
                    <a:pt x="2577" y="34"/>
                  </a:cubicBezTo>
                  <a:cubicBezTo>
                    <a:pt x="2576" y="47"/>
                    <a:pt x="2586" y="59"/>
                    <a:pt x="2599" y="60"/>
                  </a:cubicBezTo>
                  <a:cubicBezTo>
                    <a:pt x="2613" y="60"/>
                    <a:pt x="2624" y="51"/>
                    <a:pt x="2625" y="37"/>
                  </a:cubicBezTo>
                  <a:cubicBezTo>
                    <a:pt x="2626" y="24"/>
                    <a:pt x="2616" y="12"/>
                    <a:pt x="2603" y="11"/>
                  </a:cubicBezTo>
                  <a:close/>
                  <a:moveTo>
                    <a:pt x="2704" y="22"/>
                  </a:moveTo>
                  <a:cubicBezTo>
                    <a:pt x="2692" y="21"/>
                    <a:pt x="2681" y="30"/>
                    <a:pt x="2680" y="42"/>
                  </a:cubicBezTo>
                  <a:cubicBezTo>
                    <a:pt x="2678" y="55"/>
                    <a:pt x="2687" y="65"/>
                    <a:pt x="2699" y="67"/>
                  </a:cubicBezTo>
                  <a:cubicBezTo>
                    <a:pt x="2712" y="68"/>
                    <a:pt x="2723" y="59"/>
                    <a:pt x="2724" y="47"/>
                  </a:cubicBezTo>
                  <a:cubicBezTo>
                    <a:pt x="2725" y="35"/>
                    <a:pt x="2717" y="24"/>
                    <a:pt x="2704" y="22"/>
                  </a:cubicBezTo>
                  <a:close/>
                  <a:moveTo>
                    <a:pt x="2805" y="37"/>
                  </a:moveTo>
                  <a:cubicBezTo>
                    <a:pt x="2794" y="36"/>
                    <a:pt x="2783" y="43"/>
                    <a:pt x="2782" y="55"/>
                  </a:cubicBezTo>
                  <a:cubicBezTo>
                    <a:pt x="2780" y="66"/>
                    <a:pt x="2788" y="76"/>
                    <a:pt x="2799" y="78"/>
                  </a:cubicBezTo>
                  <a:cubicBezTo>
                    <a:pt x="2810" y="79"/>
                    <a:pt x="2821" y="72"/>
                    <a:pt x="2822" y="61"/>
                  </a:cubicBezTo>
                  <a:cubicBezTo>
                    <a:pt x="2824" y="49"/>
                    <a:pt x="2816" y="39"/>
                    <a:pt x="2805" y="37"/>
                  </a:cubicBezTo>
                  <a:close/>
                  <a:moveTo>
                    <a:pt x="2905" y="56"/>
                  </a:moveTo>
                  <a:cubicBezTo>
                    <a:pt x="2895" y="54"/>
                    <a:pt x="2885" y="61"/>
                    <a:pt x="2883" y="71"/>
                  </a:cubicBezTo>
                  <a:cubicBezTo>
                    <a:pt x="2882" y="81"/>
                    <a:pt x="2888" y="91"/>
                    <a:pt x="2898" y="93"/>
                  </a:cubicBezTo>
                  <a:cubicBezTo>
                    <a:pt x="2909" y="94"/>
                    <a:pt x="2918" y="88"/>
                    <a:pt x="2920" y="78"/>
                  </a:cubicBezTo>
                  <a:cubicBezTo>
                    <a:pt x="2922" y="67"/>
                    <a:pt x="2916" y="58"/>
                    <a:pt x="2905" y="56"/>
                  </a:cubicBezTo>
                  <a:close/>
                  <a:moveTo>
                    <a:pt x="3005" y="78"/>
                  </a:moveTo>
                  <a:cubicBezTo>
                    <a:pt x="2995" y="76"/>
                    <a:pt x="2986" y="82"/>
                    <a:pt x="2984" y="91"/>
                  </a:cubicBezTo>
                  <a:cubicBezTo>
                    <a:pt x="2982" y="100"/>
                    <a:pt x="2988" y="109"/>
                    <a:pt x="2997" y="111"/>
                  </a:cubicBezTo>
                  <a:cubicBezTo>
                    <a:pt x="3006" y="113"/>
                    <a:pt x="3015" y="107"/>
                    <a:pt x="3017" y="98"/>
                  </a:cubicBezTo>
                  <a:cubicBezTo>
                    <a:pt x="3020" y="89"/>
                    <a:pt x="3014" y="80"/>
                    <a:pt x="3005" y="78"/>
                  </a:cubicBezTo>
                  <a:close/>
                  <a:moveTo>
                    <a:pt x="3103" y="104"/>
                  </a:moveTo>
                  <a:cubicBezTo>
                    <a:pt x="3095" y="102"/>
                    <a:pt x="3087" y="107"/>
                    <a:pt x="3085" y="115"/>
                  </a:cubicBezTo>
                  <a:cubicBezTo>
                    <a:pt x="3082" y="123"/>
                    <a:pt x="3087" y="131"/>
                    <a:pt x="3095" y="133"/>
                  </a:cubicBezTo>
                  <a:cubicBezTo>
                    <a:pt x="3103" y="135"/>
                    <a:pt x="3112" y="131"/>
                    <a:pt x="3114" y="123"/>
                  </a:cubicBezTo>
                  <a:cubicBezTo>
                    <a:pt x="3116" y="114"/>
                    <a:pt x="3111" y="106"/>
                    <a:pt x="3103" y="104"/>
                  </a:cubicBezTo>
                  <a:close/>
                  <a:moveTo>
                    <a:pt x="3200" y="134"/>
                  </a:moveTo>
                  <a:cubicBezTo>
                    <a:pt x="3193" y="131"/>
                    <a:pt x="3186" y="135"/>
                    <a:pt x="3184" y="142"/>
                  </a:cubicBezTo>
                  <a:cubicBezTo>
                    <a:pt x="3182" y="150"/>
                    <a:pt x="3186" y="157"/>
                    <a:pt x="3193" y="159"/>
                  </a:cubicBezTo>
                  <a:cubicBezTo>
                    <a:pt x="3199" y="161"/>
                    <a:pt x="3207" y="157"/>
                    <a:pt x="3209" y="150"/>
                  </a:cubicBezTo>
                  <a:cubicBezTo>
                    <a:pt x="3211" y="143"/>
                    <a:pt x="3207" y="136"/>
                    <a:pt x="3200" y="134"/>
                  </a:cubicBezTo>
                  <a:close/>
                  <a:moveTo>
                    <a:pt x="3296" y="167"/>
                  </a:moveTo>
                  <a:cubicBezTo>
                    <a:pt x="3290" y="165"/>
                    <a:pt x="3284" y="168"/>
                    <a:pt x="3282" y="174"/>
                  </a:cubicBezTo>
                  <a:cubicBezTo>
                    <a:pt x="3280" y="180"/>
                    <a:pt x="3283" y="186"/>
                    <a:pt x="3289" y="189"/>
                  </a:cubicBezTo>
                  <a:cubicBezTo>
                    <a:pt x="3295" y="191"/>
                    <a:pt x="3301" y="187"/>
                    <a:pt x="3303" y="181"/>
                  </a:cubicBezTo>
                  <a:cubicBezTo>
                    <a:pt x="3305" y="175"/>
                    <a:pt x="3302" y="169"/>
                    <a:pt x="3296" y="167"/>
                  </a:cubicBezTo>
                  <a:close/>
                  <a:moveTo>
                    <a:pt x="3391" y="204"/>
                  </a:moveTo>
                  <a:cubicBezTo>
                    <a:pt x="3386" y="202"/>
                    <a:pt x="3380" y="204"/>
                    <a:pt x="3378" y="209"/>
                  </a:cubicBezTo>
                  <a:cubicBezTo>
                    <a:pt x="3377" y="214"/>
                    <a:pt x="3379" y="220"/>
                    <a:pt x="3384" y="222"/>
                  </a:cubicBezTo>
                  <a:cubicBezTo>
                    <a:pt x="3389" y="224"/>
                    <a:pt x="3395" y="221"/>
                    <a:pt x="3396" y="216"/>
                  </a:cubicBezTo>
                  <a:cubicBezTo>
                    <a:pt x="3398" y="211"/>
                    <a:pt x="3396" y="206"/>
                    <a:pt x="3391" y="204"/>
                  </a:cubicBezTo>
                  <a:close/>
                  <a:moveTo>
                    <a:pt x="3484" y="244"/>
                  </a:moveTo>
                  <a:cubicBezTo>
                    <a:pt x="3480" y="242"/>
                    <a:pt x="3476" y="244"/>
                    <a:pt x="3474" y="248"/>
                  </a:cubicBezTo>
                  <a:cubicBezTo>
                    <a:pt x="3472" y="252"/>
                    <a:pt x="3474" y="256"/>
                    <a:pt x="3478" y="258"/>
                  </a:cubicBezTo>
                  <a:cubicBezTo>
                    <a:pt x="3482" y="260"/>
                    <a:pt x="3486" y="258"/>
                    <a:pt x="3488" y="254"/>
                  </a:cubicBezTo>
                  <a:cubicBezTo>
                    <a:pt x="3490" y="250"/>
                    <a:pt x="3488" y="246"/>
                    <a:pt x="3484" y="244"/>
                  </a:cubicBezTo>
                  <a:close/>
                  <a:moveTo>
                    <a:pt x="3576" y="287"/>
                  </a:moveTo>
                  <a:cubicBezTo>
                    <a:pt x="3573" y="286"/>
                    <a:pt x="3569" y="287"/>
                    <a:pt x="3568" y="290"/>
                  </a:cubicBezTo>
                  <a:cubicBezTo>
                    <a:pt x="3566" y="293"/>
                    <a:pt x="3568" y="297"/>
                    <a:pt x="3571" y="298"/>
                  </a:cubicBezTo>
                  <a:cubicBezTo>
                    <a:pt x="3574" y="300"/>
                    <a:pt x="3577" y="298"/>
                    <a:pt x="3579" y="295"/>
                  </a:cubicBezTo>
                  <a:cubicBezTo>
                    <a:pt x="3580" y="292"/>
                    <a:pt x="3579" y="289"/>
                    <a:pt x="3576" y="287"/>
                  </a:cubicBezTo>
                  <a:close/>
                  <a:moveTo>
                    <a:pt x="3666" y="334"/>
                  </a:moveTo>
                  <a:cubicBezTo>
                    <a:pt x="3663" y="333"/>
                    <a:pt x="3661" y="334"/>
                    <a:pt x="3660" y="336"/>
                  </a:cubicBezTo>
                  <a:cubicBezTo>
                    <a:pt x="3659" y="338"/>
                    <a:pt x="3660" y="341"/>
                    <a:pt x="3662" y="342"/>
                  </a:cubicBezTo>
                  <a:cubicBezTo>
                    <a:pt x="3664" y="343"/>
                    <a:pt x="3666" y="342"/>
                    <a:pt x="3667" y="340"/>
                  </a:cubicBezTo>
                  <a:cubicBezTo>
                    <a:pt x="3668" y="338"/>
                    <a:pt x="3668" y="335"/>
                    <a:pt x="3666" y="33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0"/>
            <p:cNvSpPr/>
            <p:nvPr/>
          </p:nvSpPr>
          <p:spPr>
            <a:xfrm>
              <a:off x="3797300" y="566737"/>
              <a:ext cx="2857495" cy="1936750"/>
            </a:xfrm>
            <a:custGeom>
              <a:rect b="b" l="l" r="r" t="t"/>
              <a:pathLst>
                <a:path extrusionOk="0" h="2307" w="3401">
                  <a:moveTo>
                    <a:pt x="1205" y="515"/>
                  </a:moveTo>
                  <a:cubicBezTo>
                    <a:pt x="1191" y="494"/>
                    <a:pt x="1197" y="466"/>
                    <a:pt x="1218" y="452"/>
                  </a:cubicBezTo>
                  <a:cubicBezTo>
                    <a:pt x="1239" y="439"/>
                    <a:pt x="1267" y="445"/>
                    <a:pt x="1280" y="466"/>
                  </a:cubicBezTo>
                  <a:cubicBezTo>
                    <a:pt x="1293" y="486"/>
                    <a:pt x="1287" y="514"/>
                    <a:pt x="1267" y="527"/>
                  </a:cubicBezTo>
                  <a:cubicBezTo>
                    <a:pt x="1246" y="541"/>
                    <a:pt x="1219" y="535"/>
                    <a:pt x="1205" y="515"/>
                  </a:cubicBezTo>
                  <a:close/>
                  <a:moveTo>
                    <a:pt x="1179" y="585"/>
                  </a:moveTo>
                  <a:cubicBezTo>
                    <a:pt x="1198" y="572"/>
                    <a:pt x="1202" y="545"/>
                    <a:pt x="1189" y="526"/>
                  </a:cubicBezTo>
                  <a:cubicBezTo>
                    <a:pt x="1175" y="506"/>
                    <a:pt x="1148" y="502"/>
                    <a:pt x="1129" y="516"/>
                  </a:cubicBezTo>
                  <a:cubicBezTo>
                    <a:pt x="1109" y="529"/>
                    <a:pt x="1105" y="557"/>
                    <a:pt x="1119" y="576"/>
                  </a:cubicBezTo>
                  <a:cubicBezTo>
                    <a:pt x="1133" y="595"/>
                    <a:pt x="1160" y="599"/>
                    <a:pt x="1179" y="585"/>
                  </a:cubicBezTo>
                  <a:close/>
                  <a:moveTo>
                    <a:pt x="1093" y="647"/>
                  </a:moveTo>
                  <a:cubicBezTo>
                    <a:pt x="1110" y="633"/>
                    <a:pt x="1114" y="608"/>
                    <a:pt x="1100" y="589"/>
                  </a:cubicBezTo>
                  <a:cubicBezTo>
                    <a:pt x="1087" y="571"/>
                    <a:pt x="1061" y="568"/>
                    <a:pt x="1043" y="582"/>
                  </a:cubicBezTo>
                  <a:cubicBezTo>
                    <a:pt x="1024" y="596"/>
                    <a:pt x="1021" y="622"/>
                    <a:pt x="1035" y="639"/>
                  </a:cubicBezTo>
                  <a:cubicBezTo>
                    <a:pt x="1049" y="657"/>
                    <a:pt x="1075" y="660"/>
                    <a:pt x="1093" y="647"/>
                  </a:cubicBezTo>
                  <a:close/>
                  <a:moveTo>
                    <a:pt x="1009" y="711"/>
                  </a:moveTo>
                  <a:cubicBezTo>
                    <a:pt x="1025" y="698"/>
                    <a:pt x="1027" y="673"/>
                    <a:pt x="1014" y="656"/>
                  </a:cubicBezTo>
                  <a:cubicBezTo>
                    <a:pt x="1000" y="640"/>
                    <a:pt x="976" y="637"/>
                    <a:pt x="959" y="651"/>
                  </a:cubicBezTo>
                  <a:cubicBezTo>
                    <a:pt x="942" y="665"/>
                    <a:pt x="940" y="690"/>
                    <a:pt x="954" y="706"/>
                  </a:cubicBezTo>
                  <a:cubicBezTo>
                    <a:pt x="968" y="723"/>
                    <a:pt x="992" y="725"/>
                    <a:pt x="1009" y="711"/>
                  </a:cubicBezTo>
                  <a:close/>
                  <a:moveTo>
                    <a:pt x="927" y="779"/>
                  </a:moveTo>
                  <a:cubicBezTo>
                    <a:pt x="942" y="765"/>
                    <a:pt x="944" y="742"/>
                    <a:pt x="930" y="727"/>
                  </a:cubicBezTo>
                  <a:cubicBezTo>
                    <a:pt x="917" y="711"/>
                    <a:pt x="893" y="710"/>
                    <a:pt x="878" y="723"/>
                  </a:cubicBezTo>
                  <a:cubicBezTo>
                    <a:pt x="862" y="737"/>
                    <a:pt x="861" y="761"/>
                    <a:pt x="875" y="776"/>
                  </a:cubicBezTo>
                  <a:cubicBezTo>
                    <a:pt x="889" y="791"/>
                    <a:pt x="912" y="792"/>
                    <a:pt x="927" y="779"/>
                  </a:cubicBezTo>
                  <a:close/>
                  <a:moveTo>
                    <a:pt x="848" y="849"/>
                  </a:moveTo>
                  <a:cubicBezTo>
                    <a:pt x="862" y="836"/>
                    <a:pt x="863" y="814"/>
                    <a:pt x="849" y="800"/>
                  </a:cubicBezTo>
                  <a:cubicBezTo>
                    <a:pt x="836" y="786"/>
                    <a:pt x="814" y="785"/>
                    <a:pt x="800" y="799"/>
                  </a:cubicBezTo>
                  <a:cubicBezTo>
                    <a:pt x="785" y="812"/>
                    <a:pt x="785" y="835"/>
                    <a:pt x="799" y="849"/>
                  </a:cubicBezTo>
                  <a:cubicBezTo>
                    <a:pt x="812" y="862"/>
                    <a:pt x="835" y="863"/>
                    <a:pt x="848" y="849"/>
                  </a:cubicBezTo>
                  <a:close/>
                  <a:moveTo>
                    <a:pt x="772" y="923"/>
                  </a:moveTo>
                  <a:cubicBezTo>
                    <a:pt x="785" y="910"/>
                    <a:pt x="784" y="889"/>
                    <a:pt x="771" y="876"/>
                  </a:cubicBezTo>
                  <a:cubicBezTo>
                    <a:pt x="758" y="863"/>
                    <a:pt x="737" y="863"/>
                    <a:pt x="724" y="877"/>
                  </a:cubicBezTo>
                  <a:cubicBezTo>
                    <a:pt x="711" y="890"/>
                    <a:pt x="712" y="911"/>
                    <a:pt x="725" y="924"/>
                  </a:cubicBezTo>
                  <a:cubicBezTo>
                    <a:pt x="739" y="936"/>
                    <a:pt x="760" y="936"/>
                    <a:pt x="772" y="923"/>
                  </a:cubicBezTo>
                  <a:close/>
                  <a:moveTo>
                    <a:pt x="699" y="999"/>
                  </a:moveTo>
                  <a:cubicBezTo>
                    <a:pt x="710" y="987"/>
                    <a:pt x="709" y="967"/>
                    <a:pt x="696" y="955"/>
                  </a:cubicBezTo>
                  <a:cubicBezTo>
                    <a:pt x="684" y="943"/>
                    <a:pt x="664" y="944"/>
                    <a:pt x="652" y="957"/>
                  </a:cubicBezTo>
                  <a:cubicBezTo>
                    <a:pt x="640" y="971"/>
                    <a:pt x="641" y="990"/>
                    <a:pt x="654" y="1002"/>
                  </a:cubicBezTo>
                  <a:cubicBezTo>
                    <a:pt x="668" y="1013"/>
                    <a:pt x="687" y="1012"/>
                    <a:pt x="699" y="999"/>
                  </a:cubicBezTo>
                  <a:close/>
                  <a:moveTo>
                    <a:pt x="628" y="1078"/>
                  </a:moveTo>
                  <a:cubicBezTo>
                    <a:pt x="638" y="1066"/>
                    <a:pt x="637" y="1048"/>
                    <a:pt x="624" y="1037"/>
                  </a:cubicBezTo>
                  <a:cubicBezTo>
                    <a:pt x="612" y="1026"/>
                    <a:pt x="593" y="1028"/>
                    <a:pt x="583" y="1041"/>
                  </a:cubicBezTo>
                  <a:cubicBezTo>
                    <a:pt x="572" y="1053"/>
                    <a:pt x="574" y="1072"/>
                    <a:pt x="587" y="1082"/>
                  </a:cubicBezTo>
                  <a:cubicBezTo>
                    <a:pt x="599" y="1093"/>
                    <a:pt x="618" y="1091"/>
                    <a:pt x="628" y="1078"/>
                  </a:cubicBezTo>
                  <a:close/>
                  <a:moveTo>
                    <a:pt x="560" y="1160"/>
                  </a:moveTo>
                  <a:cubicBezTo>
                    <a:pt x="569" y="1148"/>
                    <a:pt x="567" y="1131"/>
                    <a:pt x="555" y="1122"/>
                  </a:cubicBezTo>
                  <a:cubicBezTo>
                    <a:pt x="543" y="1112"/>
                    <a:pt x="526" y="1114"/>
                    <a:pt x="517" y="1127"/>
                  </a:cubicBezTo>
                  <a:cubicBezTo>
                    <a:pt x="507" y="1139"/>
                    <a:pt x="510" y="1156"/>
                    <a:pt x="522" y="1165"/>
                  </a:cubicBezTo>
                  <a:cubicBezTo>
                    <a:pt x="534" y="1174"/>
                    <a:pt x="551" y="1172"/>
                    <a:pt x="560" y="1160"/>
                  </a:cubicBezTo>
                  <a:close/>
                  <a:moveTo>
                    <a:pt x="495" y="1244"/>
                  </a:moveTo>
                  <a:cubicBezTo>
                    <a:pt x="504" y="1233"/>
                    <a:pt x="501" y="1217"/>
                    <a:pt x="490" y="1209"/>
                  </a:cubicBezTo>
                  <a:cubicBezTo>
                    <a:pt x="478" y="1200"/>
                    <a:pt x="462" y="1203"/>
                    <a:pt x="454" y="1215"/>
                  </a:cubicBezTo>
                  <a:cubicBezTo>
                    <a:pt x="445" y="1226"/>
                    <a:pt x="448" y="1242"/>
                    <a:pt x="460" y="1250"/>
                  </a:cubicBezTo>
                  <a:cubicBezTo>
                    <a:pt x="471" y="1258"/>
                    <a:pt x="487" y="1256"/>
                    <a:pt x="495" y="1244"/>
                  </a:cubicBezTo>
                  <a:close/>
                  <a:moveTo>
                    <a:pt x="434" y="1331"/>
                  </a:moveTo>
                  <a:cubicBezTo>
                    <a:pt x="441" y="1320"/>
                    <a:pt x="438" y="1306"/>
                    <a:pt x="427" y="1298"/>
                  </a:cubicBezTo>
                  <a:cubicBezTo>
                    <a:pt x="416" y="1291"/>
                    <a:pt x="402" y="1294"/>
                    <a:pt x="394" y="1305"/>
                  </a:cubicBezTo>
                  <a:cubicBezTo>
                    <a:pt x="387" y="1316"/>
                    <a:pt x="390" y="1331"/>
                    <a:pt x="401" y="1338"/>
                  </a:cubicBezTo>
                  <a:cubicBezTo>
                    <a:pt x="412" y="1345"/>
                    <a:pt x="427" y="1342"/>
                    <a:pt x="434" y="1331"/>
                  </a:cubicBezTo>
                  <a:close/>
                  <a:moveTo>
                    <a:pt x="376" y="1420"/>
                  </a:moveTo>
                  <a:cubicBezTo>
                    <a:pt x="382" y="1410"/>
                    <a:pt x="379" y="1396"/>
                    <a:pt x="368" y="1390"/>
                  </a:cubicBezTo>
                  <a:cubicBezTo>
                    <a:pt x="358" y="1384"/>
                    <a:pt x="345" y="1387"/>
                    <a:pt x="338" y="1398"/>
                  </a:cubicBezTo>
                  <a:cubicBezTo>
                    <a:pt x="332" y="1408"/>
                    <a:pt x="336" y="1421"/>
                    <a:pt x="346" y="1427"/>
                  </a:cubicBezTo>
                  <a:cubicBezTo>
                    <a:pt x="356" y="1434"/>
                    <a:pt x="370" y="1430"/>
                    <a:pt x="376" y="1420"/>
                  </a:cubicBezTo>
                  <a:close/>
                  <a:moveTo>
                    <a:pt x="321" y="1511"/>
                  </a:moveTo>
                  <a:cubicBezTo>
                    <a:pt x="326" y="1502"/>
                    <a:pt x="323" y="1490"/>
                    <a:pt x="313" y="1484"/>
                  </a:cubicBezTo>
                  <a:cubicBezTo>
                    <a:pt x="304" y="1479"/>
                    <a:pt x="291" y="1482"/>
                    <a:pt x="286" y="1492"/>
                  </a:cubicBezTo>
                  <a:cubicBezTo>
                    <a:pt x="281" y="1502"/>
                    <a:pt x="284" y="1514"/>
                    <a:pt x="294" y="1519"/>
                  </a:cubicBezTo>
                  <a:cubicBezTo>
                    <a:pt x="303" y="1524"/>
                    <a:pt x="315" y="1521"/>
                    <a:pt x="321" y="1511"/>
                  </a:cubicBezTo>
                  <a:close/>
                  <a:moveTo>
                    <a:pt x="269" y="1604"/>
                  </a:moveTo>
                  <a:cubicBezTo>
                    <a:pt x="274" y="1596"/>
                    <a:pt x="270" y="1585"/>
                    <a:pt x="261" y="1580"/>
                  </a:cubicBezTo>
                  <a:cubicBezTo>
                    <a:pt x="253" y="1576"/>
                    <a:pt x="242" y="1579"/>
                    <a:pt x="237" y="1588"/>
                  </a:cubicBezTo>
                  <a:cubicBezTo>
                    <a:pt x="233" y="1597"/>
                    <a:pt x="236" y="1608"/>
                    <a:pt x="245" y="1612"/>
                  </a:cubicBezTo>
                  <a:cubicBezTo>
                    <a:pt x="254" y="1617"/>
                    <a:pt x="265" y="1613"/>
                    <a:pt x="269" y="1604"/>
                  </a:cubicBezTo>
                  <a:close/>
                  <a:moveTo>
                    <a:pt x="221" y="1700"/>
                  </a:moveTo>
                  <a:cubicBezTo>
                    <a:pt x="225" y="1692"/>
                    <a:pt x="221" y="1682"/>
                    <a:pt x="213" y="1678"/>
                  </a:cubicBezTo>
                  <a:cubicBezTo>
                    <a:pt x="205" y="1675"/>
                    <a:pt x="196" y="1678"/>
                    <a:pt x="192" y="1686"/>
                  </a:cubicBezTo>
                  <a:cubicBezTo>
                    <a:pt x="188" y="1694"/>
                    <a:pt x="192" y="1704"/>
                    <a:pt x="200" y="1707"/>
                  </a:cubicBezTo>
                  <a:cubicBezTo>
                    <a:pt x="208" y="1711"/>
                    <a:pt x="218" y="1707"/>
                    <a:pt x="221" y="1700"/>
                  </a:cubicBezTo>
                  <a:close/>
                  <a:moveTo>
                    <a:pt x="177" y="1796"/>
                  </a:moveTo>
                  <a:cubicBezTo>
                    <a:pt x="180" y="1789"/>
                    <a:pt x="176" y="1781"/>
                    <a:pt x="169" y="1778"/>
                  </a:cubicBezTo>
                  <a:cubicBezTo>
                    <a:pt x="162" y="1775"/>
                    <a:pt x="154" y="1778"/>
                    <a:pt x="151" y="1786"/>
                  </a:cubicBezTo>
                  <a:cubicBezTo>
                    <a:pt x="148" y="1793"/>
                    <a:pt x="151" y="1801"/>
                    <a:pt x="158" y="1804"/>
                  </a:cubicBezTo>
                  <a:cubicBezTo>
                    <a:pt x="166" y="1807"/>
                    <a:pt x="174" y="1804"/>
                    <a:pt x="177" y="1796"/>
                  </a:cubicBezTo>
                  <a:close/>
                  <a:moveTo>
                    <a:pt x="136" y="1895"/>
                  </a:moveTo>
                  <a:cubicBezTo>
                    <a:pt x="138" y="1889"/>
                    <a:pt x="135" y="1882"/>
                    <a:pt x="129" y="1879"/>
                  </a:cubicBezTo>
                  <a:cubicBezTo>
                    <a:pt x="122" y="1877"/>
                    <a:pt x="115" y="1880"/>
                    <a:pt x="113" y="1887"/>
                  </a:cubicBezTo>
                  <a:cubicBezTo>
                    <a:pt x="111" y="1893"/>
                    <a:pt x="114" y="1900"/>
                    <a:pt x="120" y="1902"/>
                  </a:cubicBezTo>
                  <a:cubicBezTo>
                    <a:pt x="127" y="1905"/>
                    <a:pt x="134" y="1901"/>
                    <a:pt x="136" y="1895"/>
                  </a:cubicBezTo>
                  <a:close/>
                  <a:moveTo>
                    <a:pt x="99" y="1995"/>
                  </a:moveTo>
                  <a:cubicBezTo>
                    <a:pt x="100" y="1990"/>
                    <a:pt x="98" y="1984"/>
                    <a:pt x="92" y="1982"/>
                  </a:cubicBezTo>
                  <a:cubicBezTo>
                    <a:pt x="87" y="1980"/>
                    <a:pt x="81" y="1983"/>
                    <a:pt x="79" y="1989"/>
                  </a:cubicBezTo>
                  <a:cubicBezTo>
                    <a:pt x="78" y="1994"/>
                    <a:pt x="80" y="2000"/>
                    <a:pt x="86" y="2002"/>
                  </a:cubicBezTo>
                  <a:cubicBezTo>
                    <a:pt x="91" y="2003"/>
                    <a:pt x="97" y="2001"/>
                    <a:pt x="99" y="1995"/>
                  </a:cubicBezTo>
                  <a:close/>
                  <a:moveTo>
                    <a:pt x="65" y="2097"/>
                  </a:moveTo>
                  <a:cubicBezTo>
                    <a:pt x="67" y="2092"/>
                    <a:pt x="64" y="2088"/>
                    <a:pt x="60" y="2086"/>
                  </a:cubicBezTo>
                  <a:cubicBezTo>
                    <a:pt x="55" y="2085"/>
                    <a:pt x="51" y="2088"/>
                    <a:pt x="49" y="2092"/>
                  </a:cubicBezTo>
                  <a:cubicBezTo>
                    <a:pt x="48" y="2097"/>
                    <a:pt x="51" y="2101"/>
                    <a:pt x="55" y="2102"/>
                  </a:cubicBezTo>
                  <a:cubicBezTo>
                    <a:pt x="59" y="2104"/>
                    <a:pt x="64" y="2101"/>
                    <a:pt x="65" y="2097"/>
                  </a:cubicBezTo>
                  <a:close/>
                  <a:moveTo>
                    <a:pt x="36" y="2199"/>
                  </a:moveTo>
                  <a:cubicBezTo>
                    <a:pt x="36" y="2196"/>
                    <a:pt x="34" y="2193"/>
                    <a:pt x="31" y="2192"/>
                  </a:cubicBezTo>
                  <a:cubicBezTo>
                    <a:pt x="28" y="2191"/>
                    <a:pt x="24" y="2193"/>
                    <a:pt x="23" y="2196"/>
                  </a:cubicBezTo>
                  <a:cubicBezTo>
                    <a:pt x="22" y="2200"/>
                    <a:pt x="24" y="2203"/>
                    <a:pt x="28" y="2204"/>
                  </a:cubicBezTo>
                  <a:cubicBezTo>
                    <a:pt x="31" y="2205"/>
                    <a:pt x="35" y="2203"/>
                    <a:pt x="36" y="2199"/>
                  </a:cubicBezTo>
                  <a:close/>
                  <a:moveTo>
                    <a:pt x="10" y="2303"/>
                  </a:moveTo>
                  <a:cubicBezTo>
                    <a:pt x="10" y="2301"/>
                    <a:pt x="9" y="2298"/>
                    <a:pt x="6" y="2298"/>
                  </a:cubicBezTo>
                  <a:cubicBezTo>
                    <a:pt x="4" y="2297"/>
                    <a:pt x="1" y="2299"/>
                    <a:pt x="1" y="2301"/>
                  </a:cubicBezTo>
                  <a:cubicBezTo>
                    <a:pt x="0" y="2304"/>
                    <a:pt x="2" y="2306"/>
                    <a:pt x="4" y="2307"/>
                  </a:cubicBezTo>
                  <a:cubicBezTo>
                    <a:pt x="7" y="2307"/>
                    <a:pt x="9" y="2306"/>
                    <a:pt x="10" y="2303"/>
                  </a:cubicBezTo>
                  <a:close/>
                  <a:moveTo>
                    <a:pt x="1310" y="396"/>
                  </a:moveTo>
                  <a:cubicBezTo>
                    <a:pt x="1290" y="409"/>
                    <a:pt x="1284" y="435"/>
                    <a:pt x="1296" y="455"/>
                  </a:cubicBezTo>
                  <a:cubicBezTo>
                    <a:pt x="1309" y="475"/>
                    <a:pt x="1335" y="481"/>
                    <a:pt x="1355" y="469"/>
                  </a:cubicBezTo>
                  <a:cubicBezTo>
                    <a:pt x="1375" y="457"/>
                    <a:pt x="1381" y="431"/>
                    <a:pt x="1370" y="411"/>
                  </a:cubicBezTo>
                  <a:cubicBezTo>
                    <a:pt x="1358" y="390"/>
                    <a:pt x="1331" y="384"/>
                    <a:pt x="1310" y="396"/>
                  </a:cubicBezTo>
                  <a:close/>
                  <a:moveTo>
                    <a:pt x="1405" y="343"/>
                  </a:moveTo>
                  <a:cubicBezTo>
                    <a:pt x="1385" y="354"/>
                    <a:pt x="1378" y="379"/>
                    <a:pt x="1390" y="399"/>
                  </a:cubicBezTo>
                  <a:cubicBezTo>
                    <a:pt x="1401" y="419"/>
                    <a:pt x="1426" y="425"/>
                    <a:pt x="1445" y="415"/>
                  </a:cubicBezTo>
                  <a:cubicBezTo>
                    <a:pt x="1465" y="404"/>
                    <a:pt x="1472" y="379"/>
                    <a:pt x="1461" y="359"/>
                  </a:cubicBezTo>
                  <a:cubicBezTo>
                    <a:pt x="1451" y="339"/>
                    <a:pt x="1426" y="332"/>
                    <a:pt x="1405" y="343"/>
                  </a:cubicBezTo>
                  <a:close/>
                  <a:moveTo>
                    <a:pt x="1502" y="294"/>
                  </a:moveTo>
                  <a:cubicBezTo>
                    <a:pt x="1483" y="304"/>
                    <a:pt x="1475" y="327"/>
                    <a:pt x="1485" y="346"/>
                  </a:cubicBezTo>
                  <a:cubicBezTo>
                    <a:pt x="1495" y="365"/>
                    <a:pt x="1519" y="373"/>
                    <a:pt x="1538" y="363"/>
                  </a:cubicBezTo>
                  <a:cubicBezTo>
                    <a:pt x="1557" y="354"/>
                    <a:pt x="1564" y="330"/>
                    <a:pt x="1555" y="311"/>
                  </a:cubicBezTo>
                  <a:cubicBezTo>
                    <a:pt x="1545" y="292"/>
                    <a:pt x="1522" y="284"/>
                    <a:pt x="1502" y="294"/>
                  </a:cubicBezTo>
                  <a:close/>
                  <a:moveTo>
                    <a:pt x="1601" y="248"/>
                  </a:moveTo>
                  <a:cubicBezTo>
                    <a:pt x="1582" y="257"/>
                    <a:pt x="1574" y="279"/>
                    <a:pt x="1583" y="297"/>
                  </a:cubicBezTo>
                  <a:cubicBezTo>
                    <a:pt x="1592" y="316"/>
                    <a:pt x="1614" y="324"/>
                    <a:pt x="1632" y="315"/>
                  </a:cubicBezTo>
                  <a:cubicBezTo>
                    <a:pt x="1650" y="307"/>
                    <a:pt x="1659" y="285"/>
                    <a:pt x="1650" y="266"/>
                  </a:cubicBezTo>
                  <a:cubicBezTo>
                    <a:pt x="1642" y="248"/>
                    <a:pt x="1620" y="239"/>
                    <a:pt x="1601" y="248"/>
                  </a:cubicBezTo>
                  <a:close/>
                  <a:moveTo>
                    <a:pt x="1701" y="206"/>
                  </a:moveTo>
                  <a:cubicBezTo>
                    <a:pt x="1683" y="214"/>
                    <a:pt x="1674" y="234"/>
                    <a:pt x="1682" y="252"/>
                  </a:cubicBezTo>
                  <a:cubicBezTo>
                    <a:pt x="1690" y="270"/>
                    <a:pt x="1710" y="278"/>
                    <a:pt x="1728" y="271"/>
                  </a:cubicBezTo>
                  <a:cubicBezTo>
                    <a:pt x="1746" y="263"/>
                    <a:pt x="1754" y="243"/>
                    <a:pt x="1747" y="225"/>
                  </a:cubicBezTo>
                  <a:cubicBezTo>
                    <a:pt x="1740" y="207"/>
                    <a:pt x="1719" y="198"/>
                    <a:pt x="1701" y="206"/>
                  </a:cubicBezTo>
                  <a:close/>
                  <a:moveTo>
                    <a:pt x="1802" y="168"/>
                  </a:moveTo>
                  <a:cubicBezTo>
                    <a:pt x="1785" y="174"/>
                    <a:pt x="1776" y="194"/>
                    <a:pt x="1783" y="211"/>
                  </a:cubicBezTo>
                  <a:cubicBezTo>
                    <a:pt x="1790" y="228"/>
                    <a:pt x="1809" y="236"/>
                    <a:pt x="1826" y="230"/>
                  </a:cubicBezTo>
                  <a:cubicBezTo>
                    <a:pt x="1843" y="224"/>
                    <a:pt x="1852" y="205"/>
                    <a:pt x="1845" y="187"/>
                  </a:cubicBezTo>
                  <a:cubicBezTo>
                    <a:pt x="1839" y="170"/>
                    <a:pt x="1820" y="161"/>
                    <a:pt x="1802" y="168"/>
                  </a:cubicBezTo>
                  <a:close/>
                  <a:moveTo>
                    <a:pt x="1905" y="133"/>
                  </a:moveTo>
                  <a:cubicBezTo>
                    <a:pt x="1889" y="139"/>
                    <a:pt x="1880" y="157"/>
                    <a:pt x="1885" y="173"/>
                  </a:cubicBezTo>
                  <a:cubicBezTo>
                    <a:pt x="1891" y="189"/>
                    <a:pt x="1909" y="198"/>
                    <a:pt x="1925" y="193"/>
                  </a:cubicBezTo>
                  <a:cubicBezTo>
                    <a:pt x="1941" y="187"/>
                    <a:pt x="1950" y="170"/>
                    <a:pt x="1945" y="153"/>
                  </a:cubicBezTo>
                  <a:cubicBezTo>
                    <a:pt x="1940" y="137"/>
                    <a:pt x="1922" y="128"/>
                    <a:pt x="1905" y="133"/>
                  </a:cubicBezTo>
                  <a:close/>
                  <a:moveTo>
                    <a:pt x="2009" y="103"/>
                  </a:moveTo>
                  <a:cubicBezTo>
                    <a:pt x="1993" y="107"/>
                    <a:pt x="1984" y="124"/>
                    <a:pt x="1989" y="139"/>
                  </a:cubicBezTo>
                  <a:cubicBezTo>
                    <a:pt x="1994" y="155"/>
                    <a:pt x="2010" y="164"/>
                    <a:pt x="2026" y="159"/>
                  </a:cubicBezTo>
                  <a:cubicBezTo>
                    <a:pt x="2041" y="155"/>
                    <a:pt x="2050" y="138"/>
                    <a:pt x="2046" y="123"/>
                  </a:cubicBezTo>
                  <a:cubicBezTo>
                    <a:pt x="2041" y="107"/>
                    <a:pt x="2025" y="98"/>
                    <a:pt x="2009" y="103"/>
                  </a:cubicBezTo>
                  <a:close/>
                  <a:moveTo>
                    <a:pt x="2114" y="76"/>
                  </a:moveTo>
                  <a:cubicBezTo>
                    <a:pt x="2099" y="80"/>
                    <a:pt x="2090" y="95"/>
                    <a:pt x="2094" y="110"/>
                  </a:cubicBezTo>
                  <a:cubicBezTo>
                    <a:pt x="2098" y="124"/>
                    <a:pt x="2113" y="133"/>
                    <a:pt x="2128" y="129"/>
                  </a:cubicBezTo>
                  <a:cubicBezTo>
                    <a:pt x="2142" y="126"/>
                    <a:pt x="2151" y="111"/>
                    <a:pt x="2148" y="96"/>
                  </a:cubicBezTo>
                  <a:cubicBezTo>
                    <a:pt x="2144" y="81"/>
                    <a:pt x="2129" y="72"/>
                    <a:pt x="2114" y="76"/>
                  </a:cubicBezTo>
                  <a:close/>
                  <a:moveTo>
                    <a:pt x="2220" y="53"/>
                  </a:moveTo>
                  <a:cubicBezTo>
                    <a:pt x="2206" y="56"/>
                    <a:pt x="2197" y="70"/>
                    <a:pt x="2200" y="84"/>
                  </a:cubicBezTo>
                  <a:cubicBezTo>
                    <a:pt x="2203" y="98"/>
                    <a:pt x="2217" y="106"/>
                    <a:pt x="2231" y="103"/>
                  </a:cubicBezTo>
                  <a:cubicBezTo>
                    <a:pt x="2244" y="100"/>
                    <a:pt x="2253" y="87"/>
                    <a:pt x="2250" y="73"/>
                  </a:cubicBezTo>
                  <a:cubicBezTo>
                    <a:pt x="2247" y="59"/>
                    <a:pt x="2234" y="50"/>
                    <a:pt x="2220" y="53"/>
                  </a:cubicBezTo>
                  <a:close/>
                  <a:moveTo>
                    <a:pt x="2326" y="35"/>
                  </a:moveTo>
                  <a:cubicBezTo>
                    <a:pt x="2313" y="37"/>
                    <a:pt x="2305" y="49"/>
                    <a:pt x="2307" y="62"/>
                  </a:cubicBezTo>
                  <a:cubicBezTo>
                    <a:pt x="2310" y="75"/>
                    <a:pt x="2322" y="83"/>
                    <a:pt x="2335" y="81"/>
                  </a:cubicBezTo>
                  <a:cubicBezTo>
                    <a:pt x="2347" y="79"/>
                    <a:pt x="2356" y="67"/>
                    <a:pt x="2354" y="54"/>
                  </a:cubicBezTo>
                  <a:cubicBezTo>
                    <a:pt x="2352" y="41"/>
                    <a:pt x="2339" y="32"/>
                    <a:pt x="2326" y="35"/>
                  </a:cubicBezTo>
                  <a:close/>
                  <a:moveTo>
                    <a:pt x="2433" y="20"/>
                  </a:moveTo>
                  <a:cubicBezTo>
                    <a:pt x="2421" y="21"/>
                    <a:pt x="2413" y="32"/>
                    <a:pt x="2415" y="44"/>
                  </a:cubicBezTo>
                  <a:cubicBezTo>
                    <a:pt x="2417" y="56"/>
                    <a:pt x="2428" y="65"/>
                    <a:pt x="2439" y="63"/>
                  </a:cubicBezTo>
                  <a:cubicBezTo>
                    <a:pt x="2451" y="61"/>
                    <a:pt x="2459" y="50"/>
                    <a:pt x="2458" y="39"/>
                  </a:cubicBezTo>
                  <a:cubicBezTo>
                    <a:pt x="2456" y="27"/>
                    <a:pt x="2445" y="18"/>
                    <a:pt x="2433" y="20"/>
                  </a:cubicBezTo>
                  <a:close/>
                  <a:moveTo>
                    <a:pt x="2541" y="9"/>
                  </a:moveTo>
                  <a:cubicBezTo>
                    <a:pt x="2530" y="10"/>
                    <a:pt x="2522" y="20"/>
                    <a:pt x="2523" y="31"/>
                  </a:cubicBezTo>
                  <a:cubicBezTo>
                    <a:pt x="2524" y="42"/>
                    <a:pt x="2534" y="50"/>
                    <a:pt x="2545" y="49"/>
                  </a:cubicBezTo>
                  <a:cubicBezTo>
                    <a:pt x="2556" y="48"/>
                    <a:pt x="2564" y="38"/>
                    <a:pt x="2563" y="27"/>
                  </a:cubicBezTo>
                  <a:cubicBezTo>
                    <a:pt x="2562" y="16"/>
                    <a:pt x="2552" y="8"/>
                    <a:pt x="2541" y="9"/>
                  </a:cubicBezTo>
                  <a:close/>
                  <a:moveTo>
                    <a:pt x="2649" y="2"/>
                  </a:moveTo>
                  <a:cubicBezTo>
                    <a:pt x="2639" y="3"/>
                    <a:pt x="2631" y="12"/>
                    <a:pt x="2632" y="21"/>
                  </a:cubicBezTo>
                  <a:cubicBezTo>
                    <a:pt x="2633" y="31"/>
                    <a:pt x="2641" y="39"/>
                    <a:pt x="2651" y="38"/>
                  </a:cubicBezTo>
                  <a:cubicBezTo>
                    <a:pt x="2661" y="38"/>
                    <a:pt x="2668" y="29"/>
                    <a:pt x="2668" y="19"/>
                  </a:cubicBezTo>
                  <a:cubicBezTo>
                    <a:pt x="2667" y="9"/>
                    <a:pt x="2659" y="2"/>
                    <a:pt x="2649" y="2"/>
                  </a:cubicBezTo>
                  <a:close/>
                  <a:moveTo>
                    <a:pt x="2756" y="0"/>
                  </a:moveTo>
                  <a:cubicBezTo>
                    <a:pt x="2748" y="0"/>
                    <a:pt x="2741" y="7"/>
                    <a:pt x="2741" y="16"/>
                  </a:cubicBezTo>
                  <a:cubicBezTo>
                    <a:pt x="2741" y="25"/>
                    <a:pt x="2748" y="32"/>
                    <a:pt x="2757" y="32"/>
                  </a:cubicBezTo>
                  <a:cubicBezTo>
                    <a:pt x="2766" y="32"/>
                    <a:pt x="2773" y="24"/>
                    <a:pt x="2773" y="16"/>
                  </a:cubicBezTo>
                  <a:cubicBezTo>
                    <a:pt x="2773" y="7"/>
                    <a:pt x="2765" y="0"/>
                    <a:pt x="2756" y="0"/>
                  </a:cubicBezTo>
                  <a:close/>
                  <a:moveTo>
                    <a:pt x="2864" y="1"/>
                  </a:moveTo>
                  <a:cubicBezTo>
                    <a:pt x="2856" y="1"/>
                    <a:pt x="2850" y="7"/>
                    <a:pt x="2850" y="15"/>
                  </a:cubicBezTo>
                  <a:cubicBezTo>
                    <a:pt x="2850" y="23"/>
                    <a:pt x="2856" y="29"/>
                    <a:pt x="2864" y="29"/>
                  </a:cubicBezTo>
                  <a:cubicBezTo>
                    <a:pt x="2872" y="30"/>
                    <a:pt x="2878" y="23"/>
                    <a:pt x="2878" y="16"/>
                  </a:cubicBezTo>
                  <a:cubicBezTo>
                    <a:pt x="2878" y="8"/>
                    <a:pt x="2872" y="1"/>
                    <a:pt x="2864" y="1"/>
                  </a:cubicBezTo>
                  <a:close/>
                  <a:moveTo>
                    <a:pt x="2972" y="7"/>
                  </a:moveTo>
                  <a:cubicBezTo>
                    <a:pt x="2965" y="6"/>
                    <a:pt x="2959" y="12"/>
                    <a:pt x="2959" y="18"/>
                  </a:cubicBezTo>
                  <a:cubicBezTo>
                    <a:pt x="2959" y="25"/>
                    <a:pt x="2964" y="31"/>
                    <a:pt x="2971" y="31"/>
                  </a:cubicBezTo>
                  <a:cubicBezTo>
                    <a:pt x="2977" y="31"/>
                    <a:pt x="2983" y="26"/>
                    <a:pt x="2983" y="20"/>
                  </a:cubicBezTo>
                  <a:cubicBezTo>
                    <a:pt x="2984" y="13"/>
                    <a:pt x="2979" y="7"/>
                    <a:pt x="2972" y="7"/>
                  </a:cubicBezTo>
                  <a:close/>
                  <a:moveTo>
                    <a:pt x="3079" y="16"/>
                  </a:moveTo>
                  <a:cubicBezTo>
                    <a:pt x="3073" y="16"/>
                    <a:pt x="3068" y="20"/>
                    <a:pt x="3068" y="25"/>
                  </a:cubicBezTo>
                  <a:cubicBezTo>
                    <a:pt x="3067" y="31"/>
                    <a:pt x="3072" y="36"/>
                    <a:pt x="3077" y="37"/>
                  </a:cubicBezTo>
                  <a:cubicBezTo>
                    <a:pt x="3083" y="37"/>
                    <a:pt x="3088" y="33"/>
                    <a:pt x="3088" y="27"/>
                  </a:cubicBezTo>
                  <a:cubicBezTo>
                    <a:pt x="3089" y="22"/>
                    <a:pt x="3085" y="17"/>
                    <a:pt x="3079" y="16"/>
                  </a:cubicBezTo>
                  <a:close/>
                  <a:moveTo>
                    <a:pt x="3186" y="30"/>
                  </a:moveTo>
                  <a:cubicBezTo>
                    <a:pt x="3181" y="29"/>
                    <a:pt x="3177" y="32"/>
                    <a:pt x="3176" y="37"/>
                  </a:cubicBezTo>
                  <a:cubicBezTo>
                    <a:pt x="3176" y="41"/>
                    <a:pt x="3179" y="45"/>
                    <a:pt x="3184" y="46"/>
                  </a:cubicBezTo>
                  <a:cubicBezTo>
                    <a:pt x="3188" y="47"/>
                    <a:pt x="3192" y="43"/>
                    <a:pt x="3193" y="39"/>
                  </a:cubicBezTo>
                  <a:cubicBezTo>
                    <a:pt x="3194" y="34"/>
                    <a:pt x="3190" y="30"/>
                    <a:pt x="3186" y="30"/>
                  </a:cubicBezTo>
                  <a:close/>
                  <a:moveTo>
                    <a:pt x="3292" y="47"/>
                  </a:moveTo>
                  <a:cubicBezTo>
                    <a:pt x="3288" y="46"/>
                    <a:pt x="3285" y="49"/>
                    <a:pt x="3284" y="52"/>
                  </a:cubicBezTo>
                  <a:cubicBezTo>
                    <a:pt x="3284" y="56"/>
                    <a:pt x="3286" y="59"/>
                    <a:pt x="3290" y="60"/>
                  </a:cubicBezTo>
                  <a:cubicBezTo>
                    <a:pt x="3293" y="60"/>
                    <a:pt x="3297" y="58"/>
                    <a:pt x="3297" y="54"/>
                  </a:cubicBezTo>
                  <a:cubicBezTo>
                    <a:pt x="3298" y="51"/>
                    <a:pt x="3295" y="47"/>
                    <a:pt x="3292" y="47"/>
                  </a:cubicBezTo>
                  <a:close/>
                  <a:moveTo>
                    <a:pt x="3397" y="68"/>
                  </a:moveTo>
                  <a:cubicBezTo>
                    <a:pt x="3395" y="68"/>
                    <a:pt x="3392" y="69"/>
                    <a:pt x="3392" y="72"/>
                  </a:cubicBezTo>
                  <a:cubicBezTo>
                    <a:pt x="3391" y="74"/>
                    <a:pt x="3393" y="76"/>
                    <a:pt x="3395" y="77"/>
                  </a:cubicBezTo>
                  <a:cubicBezTo>
                    <a:pt x="3398" y="77"/>
                    <a:pt x="3400" y="76"/>
                    <a:pt x="3401" y="73"/>
                  </a:cubicBezTo>
                  <a:cubicBezTo>
                    <a:pt x="3401" y="71"/>
                    <a:pt x="3400" y="69"/>
                    <a:pt x="3397" y="6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0"/>
            <p:cNvSpPr/>
            <p:nvPr/>
          </p:nvSpPr>
          <p:spPr>
            <a:xfrm>
              <a:off x="3600450" y="444498"/>
              <a:ext cx="2311397" cy="2806704"/>
            </a:xfrm>
            <a:custGeom>
              <a:rect b="b" l="l" r="r" t="t"/>
              <a:pathLst>
                <a:path extrusionOk="0" h="3342" w="2751">
                  <a:moveTo>
                    <a:pt x="670" y="1148"/>
                  </a:moveTo>
                  <a:cubicBezTo>
                    <a:pt x="649" y="1132"/>
                    <a:pt x="646" y="1102"/>
                    <a:pt x="663" y="1081"/>
                  </a:cubicBezTo>
                  <a:cubicBezTo>
                    <a:pt x="680" y="1061"/>
                    <a:pt x="710" y="1058"/>
                    <a:pt x="730" y="1075"/>
                  </a:cubicBezTo>
                  <a:cubicBezTo>
                    <a:pt x="750" y="1092"/>
                    <a:pt x="753" y="1121"/>
                    <a:pt x="737" y="1141"/>
                  </a:cubicBezTo>
                  <a:cubicBezTo>
                    <a:pt x="720" y="1161"/>
                    <a:pt x="691" y="1165"/>
                    <a:pt x="670" y="1148"/>
                  </a:cubicBezTo>
                  <a:close/>
                  <a:moveTo>
                    <a:pt x="666" y="1228"/>
                  </a:moveTo>
                  <a:cubicBezTo>
                    <a:pt x="681" y="1208"/>
                    <a:pt x="677" y="1180"/>
                    <a:pt x="657" y="1165"/>
                  </a:cubicBezTo>
                  <a:cubicBezTo>
                    <a:pt x="637" y="1149"/>
                    <a:pt x="609" y="1153"/>
                    <a:pt x="593" y="1173"/>
                  </a:cubicBezTo>
                  <a:cubicBezTo>
                    <a:pt x="578" y="1194"/>
                    <a:pt x="582" y="1222"/>
                    <a:pt x="602" y="1237"/>
                  </a:cubicBezTo>
                  <a:cubicBezTo>
                    <a:pt x="623" y="1252"/>
                    <a:pt x="651" y="1248"/>
                    <a:pt x="666" y="1228"/>
                  </a:cubicBezTo>
                  <a:close/>
                  <a:moveTo>
                    <a:pt x="598" y="1317"/>
                  </a:moveTo>
                  <a:cubicBezTo>
                    <a:pt x="612" y="1298"/>
                    <a:pt x="607" y="1271"/>
                    <a:pt x="588" y="1257"/>
                  </a:cubicBezTo>
                  <a:cubicBezTo>
                    <a:pt x="568" y="1243"/>
                    <a:pt x="541" y="1248"/>
                    <a:pt x="527" y="1268"/>
                  </a:cubicBezTo>
                  <a:cubicBezTo>
                    <a:pt x="513" y="1288"/>
                    <a:pt x="518" y="1315"/>
                    <a:pt x="538" y="1328"/>
                  </a:cubicBezTo>
                  <a:cubicBezTo>
                    <a:pt x="558" y="1342"/>
                    <a:pt x="585" y="1337"/>
                    <a:pt x="598" y="1317"/>
                  </a:cubicBezTo>
                  <a:close/>
                  <a:moveTo>
                    <a:pt x="534" y="1409"/>
                  </a:moveTo>
                  <a:cubicBezTo>
                    <a:pt x="546" y="1390"/>
                    <a:pt x="541" y="1365"/>
                    <a:pt x="522" y="1352"/>
                  </a:cubicBezTo>
                  <a:cubicBezTo>
                    <a:pt x="503" y="1340"/>
                    <a:pt x="477" y="1345"/>
                    <a:pt x="464" y="1364"/>
                  </a:cubicBezTo>
                  <a:cubicBezTo>
                    <a:pt x="452" y="1384"/>
                    <a:pt x="458" y="1410"/>
                    <a:pt x="477" y="1422"/>
                  </a:cubicBezTo>
                  <a:cubicBezTo>
                    <a:pt x="496" y="1434"/>
                    <a:pt x="522" y="1428"/>
                    <a:pt x="534" y="1409"/>
                  </a:cubicBezTo>
                  <a:close/>
                  <a:moveTo>
                    <a:pt x="473" y="1503"/>
                  </a:moveTo>
                  <a:cubicBezTo>
                    <a:pt x="484" y="1485"/>
                    <a:pt x="478" y="1461"/>
                    <a:pt x="460" y="1450"/>
                  </a:cubicBezTo>
                  <a:cubicBezTo>
                    <a:pt x="441" y="1438"/>
                    <a:pt x="417" y="1444"/>
                    <a:pt x="405" y="1463"/>
                  </a:cubicBezTo>
                  <a:cubicBezTo>
                    <a:pt x="394" y="1482"/>
                    <a:pt x="401" y="1506"/>
                    <a:pt x="419" y="1517"/>
                  </a:cubicBezTo>
                  <a:cubicBezTo>
                    <a:pt x="438" y="1528"/>
                    <a:pt x="462" y="1522"/>
                    <a:pt x="473" y="1503"/>
                  </a:cubicBezTo>
                  <a:close/>
                  <a:moveTo>
                    <a:pt x="416" y="1600"/>
                  </a:moveTo>
                  <a:cubicBezTo>
                    <a:pt x="425" y="1582"/>
                    <a:pt x="419" y="1560"/>
                    <a:pt x="401" y="1549"/>
                  </a:cubicBezTo>
                  <a:cubicBezTo>
                    <a:pt x="383" y="1539"/>
                    <a:pt x="360" y="1546"/>
                    <a:pt x="350" y="1564"/>
                  </a:cubicBezTo>
                  <a:cubicBezTo>
                    <a:pt x="340" y="1583"/>
                    <a:pt x="347" y="1605"/>
                    <a:pt x="365" y="1615"/>
                  </a:cubicBezTo>
                  <a:cubicBezTo>
                    <a:pt x="384" y="1625"/>
                    <a:pt x="406" y="1618"/>
                    <a:pt x="416" y="1600"/>
                  </a:cubicBezTo>
                  <a:close/>
                  <a:moveTo>
                    <a:pt x="362" y="1699"/>
                  </a:moveTo>
                  <a:cubicBezTo>
                    <a:pt x="371" y="1681"/>
                    <a:pt x="364" y="1660"/>
                    <a:pt x="346" y="1651"/>
                  </a:cubicBezTo>
                  <a:cubicBezTo>
                    <a:pt x="329" y="1642"/>
                    <a:pt x="308" y="1649"/>
                    <a:pt x="299" y="1667"/>
                  </a:cubicBezTo>
                  <a:cubicBezTo>
                    <a:pt x="290" y="1685"/>
                    <a:pt x="297" y="1706"/>
                    <a:pt x="315" y="1714"/>
                  </a:cubicBezTo>
                  <a:cubicBezTo>
                    <a:pt x="332" y="1723"/>
                    <a:pt x="353" y="1716"/>
                    <a:pt x="362" y="1699"/>
                  </a:cubicBezTo>
                  <a:close/>
                  <a:moveTo>
                    <a:pt x="312" y="1799"/>
                  </a:moveTo>
                  <a:cubicBezTo>
                    <a:pt x="319" y="1783"/>
                    <a:pt x="312" y="1763"/>
                    <a:pt x="295" y="1755"/>
                  </a:cubicBezTo>
                  <a:cubicBezTo>
                    <a:pt x="279" y="1747"/>
                    <a:pt x="259" y="1755"/>
                    <a:pt x="251" y="1772"/>
                  </a:cubicBezTo>
                  <a:cubicBezTo>
                    <a:pt x="244" y="1789"/>
                    <a:pt x="251" y="1808"/>
                    <a:pt x="268" y="1816"/>
                  </a:cubicBezTo>
                  <a:cubicBezTo>
                    <a:pt x="285" y="1823"/>
                    <a:pt x="304" y="1816"/>
                    <a:pt x="312" y="1799"/>
                  </a:cubicBezTo>
                  <a:close/>
                  <a:moveTo>
                    <a:pt x="266" y="1902"/>
                  </a:moveTo>
                  <a:cubicBezTo>
                    <a:pt x="272" y="1886"/>
                    <a:pt x="264" y="1868"/>
                    <a:pt x="249" y="1861"/>
                  </a:cubicBezTo>
                  <a:cubicBezTo>
                    <a:pt x="233" y="1854"/>
                    <a:pt x="214" y="1862"/>
                    <a:pt x="208" y="1878"/>
                  </a:cubicBezTo>
                  <a:cubicBezTo>
                    <a:pt x="201" y="1894"/>
                    <a:pt x="209" y="1912"/>
                    <a:pt x="225" y="1919"/>
                  </a:cubicBezTo>
                  <a:cubicBezTo>
                    <a:pt x="241" y="1925"/>
                    <a:pt x="259" y="1917"/>
                    <a:pt x="266" y="1902"/>
                  </a:cubicBezTo>
                  <a:close/>
                  <a:moveTo>
                    <a:pt x="223" y="2006"/>
                  </a:moveTo>
                  <a:cubicBezTo>
                    <a:pt x="228" y="1991"/>
                    <a:pt x="221" y="1974"/>
                    <a:pt x="206" y="1968"/>
                  </a:cubicBezTo>
                  <a:cubicBezTo>
                    <a:pt x="191" y="1963"/>
                    <a:pt x="174" y="1970"/>
                    <a:pt x="168" y="1986"/>
                  </a:cubicBezTo>
                  <a:cubicBezTo>
                    <a:pt x="163" y="2001"/>
                    <a:pt x="171" y="2018"/>
                    <a:pt x="186" y="2023"/>
                  </a:cubicBezTo>
                  <a:cubicBezTo>
                    <a:pt x="201" y="2029"/>
                    <a:pt x="218" y="2021"/>
                    <a:pt x="223" y="2006"/>
                  </a:cubicBezTo>
                  <a:close/>
                  <a:moveTo>
                    <a:pt x="184" y="2112"/>
                  </a:moveTo>
                  <a:cubicBezTo>
                    <a:pt x="189" y="2097"/>
                    <a:pt x="181" y="2082"/>
                    <a:pt x="167" y="2077"/>
                  </a:cubicBezTo>
                  <a:cubicBezTo>
                    <a:pt x="153" y="2073"/>
                    <a:pt x="137" y="2080"/>
                    <a:pt x="133" y="2095"/>
                  </a:cubicBezTo>
                  <a:cubicBezTo>
                    <a:pt x="128" y="2109"/>
                    <a:pt x="136" y="2125"/>
                    <a:pt x="150" y="2129"/>
                  </a:cubicBezTo>
                  <a:cubicBezTo>
                    <a:pt x="165" y="2133"/>
                    <a:pt x="180" y="2126"/>
                    <a:pt x="184" y="2112"/>
                  </a:cubicBezTo>
                  <a:close/>
                  <a:moveTo>
                    <a:pt x="150" y="2219"/>
                  </a:moveTo>
                  <a:cubicBezTo>
                    <a:pt x="153" y="2206"/>
                    <a:pt x="146" y="2192"/>
                    <a:pt x="132" y="2188"/>
                  </a:cubicBezTo>
                  <a:cubicBezTo>
                    <a:pt x="119" y="2184"/>
                    <a:pt x="105" y="2192"/>
                    <a:pt x="101" y="2205"/>
                  </a:cubicBezTo>
                  <a:cubicBezTo>
                    <a:pt x="98" y="2218"/>
                    <a:pt x="105" y="2232"/>
                    <a:pt x="119" y="2236"/>
                  </a:cubicBezTo>
                  <a:cubicBezTo>
                    <a:pt x="132" y="2240"/>
                    <a:pt x="146" y="2232"/>
                    <a:pt x="150" y="2219"/>
                  </a:cubicBezTo>
                  <a:close/>
                  <a:moveTo>
                    <a:pt x="119" y="2327"/>
                  </a:moveTo>
                  <a:cubicBezTo>
                    <a:pt x="122" y="2315"/>
                    <a:pt x="114" y="2302"/>
                    <a:pt x="102" y="2299"/>
                  </a:cubicBezTo>
                  <a:cubicBezTo>
                    <a:pt x="90" y="2296"/>
                    <a:pt x="77" y="2304"/>
                    <a:pt x="74" y="2316"/>
                  </a:cubicBezTo>
                  <a:cubicBezTo>
                    <a:pt x="71" y="2329"/>
                    <a:pt x="79" y="2341"/>
                    <a:pt x="91" y="2344"/>
                  </a:cubicBezTo>
                  <a:cubicBezTo>
                    <a:pt x="104" y="2347"/>
                    <a:pt x="116" y="2339"/>
                    <a:pt x="119" y="2327"/>
                  </a:cubicBezTo>
                  <a:close/>
                  <a:moveTo>
                    <a:pt x="92" y="2437"/>
                  </a:moveTo>
                  <a:cubicBezTo>
                    <a:pt x="95" y="2426"/>
                    <a:pt x="87" y="2414"/>
                    <a:pt x="76" y="2412"/>
                  </a:cubicBezTo>
                  <a:cubicBezTo>
                    <a:pt x="65" y="2410"/>
                    <a:pt x="54" y="2417"/>
                    <a:pt x="51" y="2428"/>
                  </a:cubicBezTo>
                  <a:cubicBezTo>
                    <a:pt x="49" y="2440"/>
                    <a:pt x="56" y="2451"/>
                    <a:pt x="68" y="2453"/>
                  </a:cubicBezTo>
                  <a:cubicBezTo>
                    <a:pt x="79" y="2455"/>
                    <a:pt x="90" y="2448"/>
                    <a:pt x="92" y="2437"/>
                  </a:cubicBezTo>
                  <a:close/>
                  <a:moveTo>
                    <a:pt x="70" y="2547"/>
                  </a:moveTo>
                  <a:cubicBezTo>
                    <a:pt x="72" y="2537"/>
                    <a:pt x="65" y="2527"/>
                    <a:pt x="54" y="2526"/>
                  </a:cubicBezTo>
                  <a:cubicBezTo>
                    <a:pt x="44" y="2524"/>
                    <a:pt x="34" y="2531"/>
                    <a:pt x="32" y="2541"/>
                  </a:cubicBezTo>
                  <a:cubicBezTo>
                    <a:pt x="31" y="2552"/>
                    <a:pt x="38" y="2562"/>
                    <a:pt x="48" y="2563"/>
                  </a:cubicBezTo>
                  <a:cubicBezTo>
                    <a:pt x="58" y="2565"/>
                    <a:pt x="68" y="2558"/>
                    <a:pt x="70" y="2547"/>
                  </a:cubicBezTo>
                  <a:close/>
                  <a:moveTo>
                    <a:pt x="52" y="2659"/>
                  </a:moveTo>
                  <a:cubicBezTo>
                    <a:pt x="53" y="2650"/>
                    <a:pt x="46" y="2641"/>
                    <a:pt x="37" y="2640"/>
                  </a:cubicBezTo>
                  <a:cubicBezTo>
                    <a:pt x="28" y="2639"/>
                    <a:pt x="19" y="2645"/>
                    <a:pt x="18" y="2655"/>
                  </a:cubicBezTo>
                  <a:cubicBezTo>
                    <a:pt x="17" y="2664"/>
                    <a:pt x="23" y="2673"/>
                    <a:pt x="33" y="2674"/>
                  </a:cubicBezTo>
                  <a:cubicBezTo>
                    <a:pt x="42" y="2675"/>
                    <a:pt x="50" y="2668"/>
                    <a:pt x="52" y="2659"/>
                  </a:cubicBezTo>
                  <a:close/>
                  <a:moveTo>
                    <a:pt x="37" y="2771"/>
                  </a:moveTo>
                  <a:cubicBezTo>
                    <a:pt x="38" y="2763"/>
                    <a:pt x="32" y="2756"/>
                    <a:pt x="24" y="2755"/>
                  </a:cubicBezTo>
                  <a:cubicBezTo>
                    <a:pt x="16" y="2754"/>
                    <a:pt x="8" y="2760"/>
                    <a:pt x="8" y="2768"/>
                  </a:cubicBezTo>
                  <a:cubicBezTo>
                    <a:pt x="7" y="2777"/>
                    <a:pt x="13" y="2784"/>
                    <a:pt x="21" y="2785"/>
                  </a:cubicBezTo>
                  <a:cubicBezTo>
                    <a:pt x="29" y="2785"/>
                    <a:pt x="37" y="2779"/>
                    <a:pt x="37" y="2771"/>
                  </a:cubicBezTo>
                  <a:close/>
                  <a:moveTo>
                    <a:pt x="27" y="2884"/>
                  </a:moveTo>
                  <a:cubicBezTo>
                    <a:pt x="28" y="2877"/>
                    <a:pt x="22" y="2871"/>
                    <a:pt x="15" y="2870"/>
                  </a:cubicBezTo>
                  <a:cubicBezTo>
                    <a:pt x="8" y="2870"/>
                    <a:pt x="2" y="2875"/>
                    <a:pt x="2" y="2882"/>
                  </a:cubicBezTo>
                  <a:cubicBezTo>
                    <a:pt x="1" y="2890"/>
                    <a:pt x="7" y="2896"/>
                    <a:pt x="14" y="2896"/>
                  </a:cubicBezTo>
                  <a:cubicBezTo>
                    <a:pt x="21" y="2896"/>
                    <a:pt x="27" y="2891"/>
                    <a:pt x="27" y="2884"/>
                  </a:cubicBezTo>
                  <a:close/>
                  <a:moveTo>
                    <a:pt x="22" y="2997"/>
                  </a:moveTo>
                  <a:cubicBezTo>
                    <a:pt x="22" y="2991"/>
                    <a:pt x="17" y="2986"/>
                    <a:pt x="11" y="2986"/>
                  </a:cubicBezTo>
                  <a:cubicBezTo>
                    <a:pt x="5" y="2986"/>
                    <a:pt x="0" y="2991"/>
                    <a:pt x="0" y="2997"/>
                  </a:cubicBezTo>
                  <a:cubicBezTo>
                    <a:pt x="0" y="3003"/>
                    <a:pt x="5" y="3008"/>
                    <a:pt x="11" y="3008"/>
                  </a:cubicBezTo>
                  <a:cubicBezTo>
                    <a:pt x="17" y="3008"/>
                    <a:pt x="22" y="3003"/>
                    <a:pt x="22" y="2997"/>
                  </a:cubicBezTo>
                  <a:close/>
                  <a:moveTo>
                    <a:pt x="20" y="3110"/>
                  </a:moveTo>
                  <a:cubicBezTo>
                    <a:pt x="20" y="3105"/>
                    <a:pt x="16" y="3101"/>
                    <a:pt x="11" y="3102"/>
                  </a:cubicBezTo>
                  <a:cubicBezTo>
                    <a:pt x="6" y="3102"/>
                    <a:pt x="2" y="3106"/>
                    <a:pt x="2" y="3111"/>
                  </a:cubicBezTo>
                  <a:cubicBezTo>
                    <a:pt x="3" y="3115"/>
                    <a:pt x="7" y="3119"/>
                    <a:pt x="11" y="3119"/>
                  </a:cubicBezTo>
                  <a:cubicBezTo>
                    <a:pt x="16" y="3119"/>
                    <a:pt x="20" y="3115"/>
                    <a:pt x="20" y="3110"/>
                  </a:cubicBezTo>
                  <a:close/>
                  <a:moveTo>
                    <a:pt x="23" y="3223"/>
                  </a:moveTo>
                  <a:cubicBezTo>
                    <a:pt x="22" y="3220"/>
                    <a:pt x="19" y="3217"/>
                    <a:pt x="16" y="3217"/>
                  </a:cubicBezTo>
                  <a:cubicBezTo>
                    <a:pt x="12" y="3217"/>
                    <a:pt x="9" y="3221"/>
                    <a:pt x="9" y="3224"/>
                  </a:cubicBezTo>
                  <a:cubicBezTo>
                    <a:pt x="9" y="3228"/>
                    <a:pt x="13" y="3231"/>
                    <a:pt x="16" y="3231"/>
                  </a:cubicBezTo>
                  <a:cubicBezTo>
                    <a:pt x="20" y="3230"/>
                    <a:pt x="23" y="3227"/>
                    <a:pt x="23" y="3223"/>
                  </a:cubicBezTo>
                  <a:close/>
                  <a:moveTo>
                    <a:pt x="29" y="3337"/>
                  </a:moveTo>
                  <a:cubicBezTo>
                    <a:pt x="29" y="3334"/>
                    <a:pt x="27" y="3332"/>
                    <a:pt x="24" y="3332"/>
                  </a:cubicBezTo>
                  <a:cubicBezTo>
                    <a:pt x="22" y="3333"/>
                    <a:pt x="20" y="3335"/>
                    <a:pt x="20" y="3338"/>
                  </a:cubicBezTo>
                  <a:cubicBezTo>
                    <a:pt x="20" y="3340"/>
                    <a:pt x="23" y="3342"/>
                    <a:pt x="25" y="3342"/>
                  </a:cubicBezTo>
                  <a:cubicBezTo>
                    <a:pt x="28" y="3342"/>
                    <a:pt x="30" y="3339"/>
                    <a:pt x="29" y="3337"/>
                  </a:cubicBezTo>
                  <a:close/>
                  <a:moveTo>
                    <a:pt x="739" y="995"/>
                  </a:moveTo>
                  <a:cubicBezTo>
                    <a:pt x="722" y="1014"/>
                    <a:pt x="724" y="1043"/>
                    <a:pt x="743" y="1059"/>
                  </a:cubicBezTo>
                  <a:cubicBezTo>
                    <a:pt x="763" y="1075"/>
                    <a:pt x="791" y="1073"/>
                    <a:pt x="807" y="1055"/>
                  </a:cubicBezTo>
                  <a:cubicBezTo>
                    <a:pt x="824" y="1036"/>
                    <a:pt x="822" y="1008"/>
                    <a:pt x="803" y="991"/>
                  </a:cubicBezTo>
                  <a:cubicBezTo>
                    <a:pt x="785" y="974"/>
                    <a:pt x="756" y="976"/>
                    <a:pt x="739" y="995"/>
                  </a:cubicBezTo>
                  <a:close/>
                  <a:moveTo>
                    <a:pt x="818" y="911"/>
                  </a:moveTo>
                  <a:cubicBezTo>
                    <a:pt x="802" y="929"/>
                    <a:pt x="802" y="956"/>
                    <a:pt x="820" y="973"/>
                  </a:cubicBezTo>
                  <a:cubicBezTo>
                    <a:pt x="838" y="989"/>
                    <a:pt x="865" y="988"/>
                    <a:pt x="881" y="971"/>
                  </a:cubicBezTo>
                  <a:cubicBezTo>
                    <a:pt x="897" y="954"/>
                    <a:pt x="897" y="926"/>
                    <a:pt x="880" y="910"/>
                  </a:cubicBezTo>
                  <a:cubicBezTo>
                    <a:pt x="863" y="893"/>
                    <a:pt x="835" y="893"/>
                    <a:pt x="818" y="911"/>
                  </a:cubicBezTo>
                  <a:close/>
                  <a:moveTo>
                    <a:pt x="901" y="830"/>
                  </a:moveTo>
                  <a:cubicBezTo>
                    <a:pt x="884" y="847"/>
                    <a:pt x="884" y="873"/>
                    <a:pt x="900" y="889"/>
                  </a:cubicBezTo>
                  <a:cubicBezTo>
                    <a:pt x="916" y="905"/>
                    <a:pt x="942" y="905"/>
                    <a:pt x="958" y="889"/>
                  </a:cubicBezTo>
                  <a:cubicBezTo>
                    <a:pt x="974" y="874"/>
                    <a:pt x="975" y="848"/>
                    <a:pt x="959" y="831"/>
                  </a:cubicBezTo>
                  <a:cubicBezTo>
                    <a:pt x="943" y="815"/>
                    <a:pt x="917" y="814"/>
                    <a:pt x="901" y="830"/>
                  </a:cubicBezTo>
                  <a:close/>
                  <a:moveTo>
                    <a:pt x="986" y="753"/>
                  </a:moveTo>
                  <a:cubicBezTo>
                    <a:pt x="969" y="768"/>
                    <a:pt x="968" y="793"/>
                    <a:pt x="983" y="809"/>
                  </a:cubicBezTo>
                  <a:cubicBezTo>
                    <a:pt x="998" y="824"/>
                    <a:pt x="1023" y="825"/>
                    <a:pt x="1039" y="811"/>
                  </a:cubicBezTo>
                  <a:cubicBezTo>
                    <a:pt x="1054" y="797"/>
                    <a:pt x="1056" y="772"/>
                    <a:pt x="1041" y="756"/>
                  </a:cubicBezTo>
                  <a:cubicBezTo>
                    <a:pt x="1027" y="739"/>
                    <a:pt x="1002" y="738"/>
                    <a:pt x="986" y="753"/>
                  </a:cubicBezTo>
                  <a:close/>
                  <a:moveTo>
                    <a:pt x="1073" y="678"/>
                  </a:moveTo>
                  <a:cubicBezTo>
                    <a:pt x="1057" y="692"/>
                    <a:pt x="1056" y="716"/>
                    <a:pt x="1069" y="731"/>
                  </a:cubicBezTo>
                  <a:cubicBezTo>
                    <a:pt x="1083" y="747"/>
                    <a:pt x="1106" y="749"/>
                    <a:pt x="1122" y="735"/>
                  </a:cubicBezTo>
                  <a:cubicBezTo>
                    <a:pt x="1137" y="722"/>
                    <a:pt x="1139" y="699"/>
                    <a:pt x="1126" y="683"/>
                  </a:cubicBezTo>
                  <a:cubicBezTo>
                    <a:pt x="1113" y="667"/>
                    <a:pt x="1089" y="665"/>
                    <a:pt x="1073" y="678"/>
                  </a:cubicBezTo>
                  <a:close/>
                  <a:moveTo>
                    <a:pt x="1164" y="608"/>
                  </a:moveTo>
                  <a:cubicBezTo>
                    <a:pt x="1148" y="620"/>
                    <a:pt x="1146" y="642"/>
                    <a:pt x="1158" y="657"/>
                  </a:cubicBezTo>
                  <a:cubicBezTo>
                    <a:pt x="1170" y="672"/>
                    <a:pt x="1192" y="675"/>
                    <a:pt x="1207" y="663"/>
                  </a:cubicBezTo>
                  <a:cubicBezTo>
                    <a:pt x="1223" y="651"/>
                    <a:pt x="1225" y="629"/>
                    <a:pt x="1214" y="614"/>
                  </a:cubicBezTo>
                  <a:cubicBezTo>
                    <a:pt x="1202" y="598"/>
                    <a:pt x="1180" y="595"/>
                    <a:pt x="1164" y="608"/>
                  </a:cubicBezTo>
                  <a:close/>
                  <a:moveTo>
                    <a:pt x="1257" y="540"/>
                  </a:moveTo>
                  <a:cubicBezTo>
                    <a:pt x="1242" y="551"/>
                    <a:pt x="1239" y="572"/>
                    <a:pt x="1250" y="587"/>
                  </a:cubicBezTo>
                  <a:cubicBezTo>
                    <a:pt x="1261" y="601"/>
                    <a:pt x="1281" y="604"/>
                    <a:pt x="1296" y="594"/>
                  </a:cubicBezTo>
                  <a:cubicBezTo>
                    <a:pt x="1311" y="583"/>
                    <a:pt x="1314" y="563"/>
                    <a:pt x="1303" y="548"/>
                  </a:cubicBezTo>
                  <a:cubicBezTo>
                    <a:pt x="1293" y="533"/>
                    <a:pt x="1272" y="529"/>
                    <a:pt x="1257" y="540"/>
                  </a:cubicBezTo>
                  <a:close/>
                  <a:moveTo>
                    <a:pt x="1352" y="476"/>
                  </a:moveTo>
                  <a:cubicBezTo>
                    <a:pt x="1338" y="486"/>
                    <a:pt x="1334" y="505"/>
                    <a:pt x="1344" y="519"/>
                  </a:cubicBezTo>
                  <a:cubicBezTo>
                    <a:pt x="1354" y="534"/>
                    <a:pt x="1373" y="537"/>
                    <a:pt x="1387" y="528"/>
                  </a:cubicBezTo>
                  <a:cubicBezTo>
                    <a:pt x="1401" y="518"/>
                    <a:pt x="1405" y="499"/>
                    <a:pt x="1396" y="485"/>
                  </a:cubicBezTo>
                  <a:cubicBezTo>
                    <a:pt x="1386" y="470"/>
                    <a:pt x="1367" y="466"/>
                    <a:pt x="1352" y="476"/>
                  </a:cubicBezTo>
                  <a:close/>
                  <a:moveTo>
                    <a:pt x="1450" y="416"/>
                  </a:moveTo>
                  <a:cubicBezTo>
                    <a:pt x="1436" y="424"/>
                    <a:pt x="1432" y="442"/>
                    <a:pt x="1441" y="456"/>
                  </a:cubicBezTo>
                  <a:cubicBezTo>
                    <a:pt x="1449" y="470"/>
                    <a:pt x="1467" y="474"/>
                    <a:pt x="1481" y="465"/>
                  </a:cubicBezTo>
                  <a:cubicBezTo>
                    <a:pt x="1494" y="457"/>
                    <a:pt x="1499" y="439"/>
                    <a:pt x="1490" y="425"/>
                  </a:cubicBezTo>
                  <a:cubicBezTo>
                    <a:pt x="1482" y="412"/>
                    <a:pt x="1464" y="407"/>
                    <a:pt x="1450" y="416"/>
                  </a:cubicBezTo>
                  <a:close/>
                  <a:moveTo>
                    <a:pt x="1550" y="359"/>
                  </a:moveTo>
                  <a:cubicBezTo>
                    <a:pt x="1537" y="367"/>
                    <a:pt x="1532" y="383"/>
                    <a:pt x="1540" y="396"/>
                  </a:cubicBezTo>
                  <a:cubicBezTo>
                    <a:pt x="1547" y="409"/>
                    <a:pt x="1564" y="414"/>
                    <a:pt x="1577" y="406"/>
                  </a:cubicBezTo>
                  <a:cubicBezTo>
                    <a:pt x="1589" y="399"/>
                    <a:pt x="1594" y="383"/>
                    <a:pt x="1587" y="370"/>
                  </a:cubicBezTo>
                  <a:cubicBezTo>
                    <a:pt x="1580" y="356"/>
                    <a:pt x="1563" y="352"/>
                    <a:pt x="1550" y="359"/>
                  </a:cubicBezTo>
                  <a:close/>
                  <a:moveTo>
                    <a:pt x="1652" y="306"/>
                  </a:moveTo>
                  <a:cubicBezTo>
                    <a:pt x="1639" y="313"/>
                    <a:pt x="1634" y="328"/>
                    <a:pt x="1641" y="340"/>
                  </a:cubicBezTo>
                  <a:cubicBezTo>
                    <a:pt x="1647" y="353"/>
                    <a:pt x="1662" y="357"/>
                    <a:pt x="1675" y="351"/>
                  </a:cubicBezTo>
                  <a:cubicBezTo>
                    <a:pt x="1687" y="345"/>
                    <a:pt x="1692" y="330"/>
                    <a:pt x="1685" y="317"/>
                  </a:cubicBezTo>
                  <a:cubicBezTo>
                    <a:pt x="1679" y="305"/>
                    <a:pt x="1664" y="300"/>
                    <a:pt x="1652" y="306"/>
                  </a:cubicBezTo>
                  <a:close/>
                  <a:moveTo>
                    <a:pt x="1755" y="258"/>
                  </a:moveTo>
                  <a:cubicBezTo>
                    <a:pt x="1744" y="263"/>
                    <a:pt x="1739" y="277"/>
                    <a:pt x="1744" y="288"/>
                  </a:cubicBezTo>
                  <a:cubicBezTo>
                    <a:pt x="1750" y="300"/>
                    <a:pt x="1763" y="305"/>
                    <a:pt x="1775" y="299"/>
                  </a:cubicBezTo>
                  <a:cubicBezTo>
                    <a:pt x="1786" y="294"/>
                    <a:pt x="1791" y="280"/>
                    <a:pt x="1786" y="269"/>
                  </a:cubicBezTo>
                  <a:cubicBezTo>
                    <a:pt x="1781" y="257"/>
                    <a:pt x="1767" y="252"/>
                    <a:pt x="1755" y="258"/>
                  </a:cubicBezTo>
                  <a:close/>
                  <a:moveTo>
                    <a:pt x="1860" y="213"/>
                  </a:moveTo>
                  <a:cubicBezTo>
                    <a:pt x="1850" y="217"/>
                    <a:pt x="1845" y="230"/>
                    <a:pt x="1849" y="240"/>
                  </a:cubicBezTo>
                  <a:cubicBezTo>
                    <a:pt x="1854" y="251"/>
                    <a:pt x="1866" y="256"/>
                    <a:pt x="1877" y="251"/>
                  </a:cubicBezTo>
                  <a:cubicBezTo>
                    <a:pt x="1888" y="247"/>
                    <a:pt x="1893" y="234"/>
                    <a:pt x="1888" y="224"/>
                  </a:cubicBezTo>
                  <a:cubicBezTo>
                    <a:pt x="1884" y="213"/>
                    <a:pt x="1871" y="208"/>
                    <a:pt x="1860" y="213"/>
                  </a:cubicBezTo>
                  <a:close/>
                  <a:moveTo>
                    <a:pt x="1967" y="172"/>
                  </a:moveTo>
                  <a:cubicBezTo>
                    <a:pt x="1957" y="175"/>
                    <a:pt x="1953" y="186"/>
                    <a:pt x="1956" y="196"/>
                  </a:cubicBezTo>
                  <a:cubicBezTo>
                    <a:pt x="1960" y="206"/>
                    <a:pt x="1971" y="211"/>
                    <a:pt x="1981" y="207"/>
                  </a:cubicBezTo>
                  <a:cubicBezTo>
                    <a:pt x="1991" y="203"/>
                    <a:pt x="1995" y="192"/>
                    <a:pt x="1992" y="183"/>
                  </a:cubicBezTo>
                  <a:cubicBezTo>
                    <a:pt x="1988" y="173"/>
                    <a:pt x="1977" y="168"/>
                    <a:pt x="1967" y="172"/>
                  </a:cubicBezTo>
                  <a:close/>
                  <a:moveTo>
                    <a:pt x="2075" y="135"/>
                  </a:moveTo>
                  <a:cubicBezTo>
                    <a:pt x="2067" y="138"/>
                    <a:pt x="2062" y="147"/>
                    <a:pt x="2065" y="156"/>
                  </a:cubicBezTo>
                  <a:cubicBezTo>
                    <a:pt x="2068" y="165"/>
                    <a:pt x="2078" y="170"/>
                    <a:pt x="2086" y="167"/>
                  </a:cubicBezTo>
                  <a:cubicBezTo>
                    <a:pt x="2095" y="164"/>
                    <a:pt x="2100" y="154"/>
                    <a:pt x="2097" y="145"/>
                  </a:cubicBezTo>
                  <a:cubicBezTo>
                    <a:pt x="2094" y="136"/>
                    <a:pt x="2084" y="132"/>
                    <a:pt x="2075" y="135"/>
                  </a:cubicBezTo>
                  <a:close/>
                  <a:moveTo>
                    <a:pt x="2185" y="102"/>
                  </a:moveTo>
                  <a:cubicBezTo>
                    <a:pt x="2177" y="104"/>
                    <a:pt x="2172" y="113"/>
                    <a:pt x="2175" y="121"/>
                  </a:cubicBezTo>
                  <a:cubicBezTo>
                    <a:pt x="2177" y="128"/>
                    <a:pt x="2186" y="133"/>
                    <a:pt x="2193" y="131"/>
                  </a:cubicBezTo>
                  <a:cubicBezTo>
                    <a:pt x="2201" y="128"/>
                    <a:pt x="2206" y="120"/>
                    <a:pt x="2203" y="112"/>
                  </a:cubicBezTo>
                  <a:cubicBezTo>
                    <a:pt x="2201" y="104"/>
                    <a:pt x="2193" y="100"/>
                    <a:pt x="2185" y="102"/>
                  </a:cubicBezTo>
                  <a:close/>
                  <a:moveTo>
                    <a:pt x="2295" y="73"/>
                  </a:moveTo>
                  <a:cubicBezTo>
                    <a:pt x="2288" y="75"/>
                    <a:pt x="2284" y="82"/>
                    <a:pt x="2286" y="89"/>
                  </a:cubicBezTo>
                  <a:cubicBezTo>
                    <a:pt x="2288" y="96"/>
                    <a:pt x="2295" y="100"/>
                    <a:pt x="2302" y="98"/>
                  </a:cubicBezTo>
                  <a:cubicBezTo>
                    <a:pt x="2309" y="96"/>
                    <a:pt x="2313" y="89"/>
                    <a:pt x="2311" y="83"/>
                  </a:cubicBezTo>
                  <a:cubicBezTo>
                    <a:pt x="2309" y="76"/>
                    <a:pt x="2302" y="72"/>
                    <a:pt x="2295" y="73"/>
                  </a:cubicBezTo>
                  <a:close/>
                  <a:moveTo>
                    <a:pt x="2407" y="49"/>
                  </a:moveTo>
                  <a:cubicBezTo>
                    <a:pt x="2401" y="50"/>
                    <a:pt x="2397" y="56"/>
                    <a:pt x="2399" y="62"/>
                  </a:cubicBezTo>
                  <a:cubicBezTo>
                    <a:pt x="2400" y="68"/>
                    <a:pt x="2406" y="71"/>
                    <a:pt x="2411" y="70"/>
                  </a:cubicBezTo>
                  <a:cubicBezTo>
                    <a:pt x="2417" y="69"/>
                    <a:pt x="2421" y="63"/>
                    <a:pt x="2420" y="57"/>
                  </a:cubicBezTo>
                  <a:cubicBezTo>
                    <a:pt x="2419" y="51"/>
                    <a:pt x="2413" y="47"/>
                    <a:pt x="2407" y="49"/>
                  </a:cubicBezTo>
                  <a:close/>
                  <a:moveTo>
                    <a:pt x="2519" y="28"/>
                  </a:moveTo>
                  <a:cubicBezTo>
                    <a:pt x="2514" y="29"/>
                    <a:pt x="2511" y="34"/>
                    <a:pt x="2512" y="39"/>
                  </a:cubicBezTo>
                  <a:cubicBezTo>
                    <a:pt x="2513" y="43"/>
                    <a:pt x="2517" y="47"/>
                    <a:pt x="2522" y="46"/>
                  </a:cubicBezTo>
                  <a:cubicBezTo>
                    <a:pt x="2527" y="45"/>
                    <a:pt x="2530" y="40"/>
                    <a:pt x="2529" y="36"/>
                  </a:cubicBezTo>
                  <a:cubicBezTo>
                    <a:pt x="2528" y="31"/>
                    <a:pt x="2524" y="28"/>
                    <a:pt x="2519" y="28"/>
                  </a:cubicBezTo>
                  <a:close/>
                  <a:moveTo>
                    <a:pt x="2632" y="12"/>
                  </a:moveTo>
                  <a:cubicBezTo>
                    <a:pt x="2628" y="13"/>
                    <a:pt x="2626" y="16"/>
                    <a:pt x="2626" y="20"/>
                  </a:cubicBezTo>
                  <a:cubicBezTo>
                    <a:pt x="2627" y="24"/>
                    <a:pt x="2630" y="26"/>
                    <a:pt x="2634" y="26"/>
                  </a:cubicBezTo>
                  <a:cubicBezTo>
                    <a:pt x="2637" y="25"/>
                    <a:pt x="2640" y="22"/>
                    <a:pt x="2639" y="18"/>
                  </a:cubicBezTo>
                  <a:cubicBezTo>
                    <a:pt x="2639" y="14"/>
                    <a:pt x="2636" y="12"/>
                    <a:pt x="2632" y="12"/>
                  </a:cubicBezTo>
                  <a:close/>
                  <a:moveTo>
                    <a:pt x="2745" y="0"/>
                  </a:moveTo>
                  <a:cubicBezTo>
                    <a:pt x="2742" y="0"/>
                    <a:pt x="2741" y="3"/>
                    <a:pt x="2741" y="5"/>
                  </a:cubicBezTo>
                  <a:cubicBezTo>
                    <a:pt x="2741" y="8"/>
                    <a:pt x="2743" y="10"/>
                    <a:pt x="2746" y="10"/>
                  </a:cubicBezTo>
                  <a:cubicBezTo>
                    <a:pt x="2749" y="9"/>
                    <a:pt x="2751" y="7"/>
                    <a:pt x="2750" y="4"/>
                  </a:cubicBezTo>
                  <a:cubicBezTo>
                    <a:pt x="2750" y="2"/>
                    <a:pt x="2748" y="0"/>
                    <a:pt x="274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BDB7"/>
                </a:gs>
              </a:gsLst>
              <a:lin ang="102001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0"/>
            <p:cNvSpPr/>
            <p:nvPr/>
          </p:nvSpPr>
          <p:spPr>
            <a:xfrm>
              <a:off x="3435351" y="495299"/>
              <a:ext cx="1677985" cy="3559178"/>
            </a:xfrm>
            <a:custGeom>
              <a:rect b="b" l="l" r="r" t="t"/>
              <a:pathLst>
                <a:path extrusionOk="0" h="4238" w="1998">
                  <a:moveTo>
                    <a:pt x="248" y="1814"/>
                  </a:moveTo>
                  <a:cubicBezTo>
                    <a:pt x="223" y="1804"/>
                    <a:pt x="210" y="1774"/>
                    <a:pt x="220" y="1748"/>
                  </a:cubicBezTo>
                  <a:cubicBezTo>
                    <a:pt x="231" y="1722"/>
                    <a:pt x="261" y="1709"/>
                    <a:pt x="286" y="1720"/>
                  </a:cubicBezTo>
                  <a:cubicBezTo>
                    <a:pt x="312" y="1731"/>
                    <a:pt x="324" y="1760"/>
                    <a:pt x="314" y="1786"/>
                  </a:cubicBezTo>
                  <a:cubicBezTo>
                    <a:pt x="303" y="1811"/>
                    <a:pt x="274" y="1823"/>
                    <a:pt x="248" y="1814"/>
                  </a:cubicBezTo>
                  <a:close/>
                  <a:moveTo>
                    <a:pt x="269" y="1896"/>
                  </a:moveTo>
                  <a:cubicBezTo>
                    <a:pt x="278" y="1871"/>
                    <a:pt x="265" y="1844"/>
                    <a:pt x="241" y="1834"/>
                  </a:cubicBezTo>
                  <a:cubicBezTo>
                    <a:pt x="216" y="1825"/>
                    <a:pt x="188" y="1837"/>
                    <a:pt x="179" y="1863"/>
                  </a:cubicBezTo>
                  <a:cubicBezTo>
                    <a:pt x="169" y="1888"/>
                    <a:pt x="183" y="1916"/>
                    <a:pt x="208" y="1925"/>
                  </a:cubicBezTo>
                  <a:cubicBezTo>
                    <a:pt x="233" y="1933"/>
                    <a:pt x="260" y="1920"/>
                    <a:pt x="269" y="1896"/>
                  </a:cubicBezTo>
                  <a:close/>
                  <a:moveTo>
                    <a:pt x="229" y="2007"/>
                  </a:moveTo>
                  <a:cubicBezTo>
                    <a:pt x="236" y="1983"/>
                    <a:pt x="223" y="1958"/>
                    <a:pt x="199" y="1949"/>
                  </a:cubicBezTo>
                  <a:cubicBezTo>
                    <a:pt x="175" y="1941"/>
                    <a:pt x="149" y="1954"/>
                    <a:pt x="141" y="1979"/>
                  </a:cubicBezTo>
                  <a:cubicBezTo>
                    <a:pt x="133" y="2004"/>
                    <a:pt x="147" y="2030"/>
                    <a:pt x="171" y="2037"/>
                  </a:cubicBezTo>
                  <a:cubicBezTo>
                    <a:pt x="195" y="2044"/>
                    <a:pt x="221" y="2031"/>
                    <a:pt x="229" y="2007"/>
                  </a:cubicBezTo>
                  <a:close/>
                  <a:moveTo>
                    <a:pt x="192" y="2120"/>
                  </a:moveTo>
                  <a:cubicBezTo>
                    <a:pt x="199" y="2097"/>
                    <a:pt x="186" y="2073"/>
                    <a:pt x="162" y="2066"/>
                  </a:cubicBezTo>
                  <a:cubicBezTo>
                    <a:pt x="139" y="2059"/>
                    <a:pt x="115" y="2073"/>
                    <a:pt x="108" y="2097"/>
                  </a:cubicBezTo>
                  <a:cubicBezTo>
                    <a:pt x="101" y="2120"/>
                    <a:pt x="115" y="2145"/>
                    <a:pt x="139" y="2151"/>
                  </a:cubicBezTo>
                  <a:cubicBezTo>
                    <a:pt x="162" y="2157"/>
                    <a:pt x="186" y="2143"/>
                    <a:pt x="192" y="2120"/>
                  </a:cubicBezTo>
                  <a:close/>
                  <a:moveTo>
                    <a:pt x="160" y="2235"/>
                  </a:moveTo>
                  <a:cubicBezTo>
                    <a:pt x="166" y="2213"/>
                    <a:pt x="152" y="2190"/>
                    <a:pt x="130" y="2185"/>
                  </a:cubicBezTo>
                  <a:cubicBezTo>
                    <a:pt x="107" y="2179"/>
                    <a:pt x="85" y="2192"/>
                    <a:pt x="79" y="2215"/>
                  </a:cubicBezTo>
                  <a:cubicBezTo>
                    <a:pt x="74" y="2238"/>
                    <a:pt x="88" y="2261"/>
                    <a:pt x="110" y="2266"/>
                  </a:cubicBezTo>
                  <a:cubicBezTo>
                    <a:pt x="133" y="2271"/>
                    <a:pt x="155" y="2257"/>
                    <a:pt x="160" y="2235"/>
                  </a:cubicBezTo>
                  <a:close/>
                  <a:moveTo>
                    <a:pt x="132" y="2350"/>
                  </a:moveTo>
                  <a:cubicBezTo>
                    <a:pt x="137" y="2329"/>
                    <a:pt x="123" y="2309"/>
                    <a:pt x="102" y="2304"/>
                  </a:cubicBezTo>
                  <a:cubicBezTo>
                    <a:pt x="80" y="2299"/>
                    <a:pt x="59" y="2313"/>
                    <a:pt x="55" y="2335"/>
                  </a:cubicBezTo>
                  <a:cubicBezTo>
                    <a:pt x="50" y="2356"/>
                    <a:pt x="65" y="2377"/>
                    <a:pt x="86" y="2381"/>
                  </a:cubicBezTo>
                  <a:cubicBezTo>
                    <a:pt x="107" y="2385"/>
                    <a:pt x="128" y="2372"/>
                    <a:pt x="132" y="2350"/>
                  </a:cubicBezTo>
                  <a:close/>
                  <a:moveTo>
                    <a:pt x="109" y="2467"/>
                  </a:moveTo>
                  <a:cubicBezTo>
                    <a:pt x="112" y="2447"/>
                    <a:pt x="98" y="2428"/>
                    <a:pt x="78" y="2424"/>
                  </a:cubicBezTo>
                  <a:cubicBezTo>
                    <a:pt x="58" y="2421"/>
                    <a:pt x="38" y="2434"/>
                    <a:pt x="35" y="2455"/>
                  </a:cubicBezTo>
                  <a:cubicBezTo>
                    <a:pt x="32" y="2476"/>
                    <a:pt x="46" y="2495"/>
                    <a:pt x="66" y="2498"/>
                  </a:cubicBezTo>
                  <a:cubicBezTo>
                    <a:pt x="86" y="2501"/>
                    <a:pt x="105" y="2487"/>
                    <a:pt x="109" y="2467"/>
                  </a:cubicBezTo>
                  <a:close/>
                  <a:moveTo>
                    <a:pt x="90" y="2585"/>
                  </a:moveTo>
                  <a:cubicBezTo>
                    <a:pt x="92" y="2566"/>
                    <a:pt x="78" y="2548"/>
                    <a:pt x="59" y="2545"/>
                  </a:cubicBezTo>
                  <a:cubicBezTo>
                    <a:pt x="40" y="2543"/>
                    <a:pt x="22" y="2556"/>
                    <a:pt x="20" y="2576"/>
                  </a:cubicBezTo>
                  <a:cubicBezTo>
                    <a:pt x="17" y="2595"/>
                    <a:pt x="31" y="2613"/>
                    <a:pt x="50" y="2615"/>
                  </a:cubicBezTo>
                  <a:cubicBezTo>
                    <a:pt x="70" y="2617"/>
                    <a:pt x="87" y="2604"/>
                    <a:pt x="90" y="2585"/>
                  </a:cubicBezTo>
                  <a:close/>
                  <a:moveTo>
                    <a:pt x="75" y="2703"/>
                  </a:moveTo>
                  <a:cubicBezTo>
                    <a:pt x="76" y="2685"/>
                    <a:pt x="63" y="2669"/>
                    <a:pt x="45" y="2667"/>
                  </a:cubicBezTo>
                  <a:cubicBezTo>
                    <a:pt x="27" y="2665"/>
                    <a:pt x="10" y="2679"/>
                    <a:pt x="9" y="2697"/>
                  </a:cubicBezTo>
                  <a:cubicBezTo>
                    <a:pt x="7" y="2716"/>
                    <a:pt x="21" y="2732"/>
                    <a:pt x="39" y="2733"/>
                  </a:cubicBezTo>
                  <a:cubicBezTo>
                    <a:pt x="57" y="2734"/>
                    <a:pt x="73" y="2721"/>
                    <a:pt x="75" y="2703"/>
                  </a:cubicBezTo>
                  <a:close/>
                  <a:moveTo>
                    <a:pt x="64" y="2822"/>
                  </a:moveTo>
                  <a:cubicBezTo>
                    <a:pt x="65" y="2805"/>
                    <a:pt x="52" y="2790"/>
                    <a:pt x="35" y="2789"/>
                  </a:cubicBezTo>
                  <a:cubicBezTo>
                    <a:pt x="18" y="2788"/>
                    <a:pt x="3" y="2801"/>
                    <a:pt x="2" y="2819"/>
                  </a:cubicBezTo>
                  <a:cubicBezTo>
                    <a:pt x="2" y="2836"/>
                    <a:pt x="15" y="2850"/>
                    <a:pt x="32" y="2851"/>
                  </a:cubicBezTo>
                  <a:cubicBezTo>
                    <a:pt x="49" y="2852"/>
                    <a:pt x="63" y="2839"/>
                    <a:pt x="64" y="2822"/>
                  </a:cubicBezTo>
                  <a:close/>
                  <a:moveTo>
                    <a:pt x="58" y="2941"/>
                  </a:moveTo>
                  <a:cubicBezTo>
                    <a:pt x="58" y="2925"/>
                    <a:pt x="46" y="2912"/>
                    <a:pt x="30" y="2912"/>
                  </a:cubicBezTo>
                  <a:cubicBezTo>
                    <a:pt x="14" y="2911"/>
                    <a:pt x="1" y="2924"/>
                    <a:pt x="1" y="2940"/>
                  </a:cubicBezTo>
                  <a:cubicBezTo>
                    <a:pt x="0" y="2956"/>
                    <a:pt x="13" y="2969"/>
                    <a:pt x="29" y="2969"/>
                  </a:cubicBezTo>
                  <a:cubicBezTo>
                    <a:pt x="45" y="2969"/>
                    <a:pt x="58" y="2957"/>
                    <a:pt x="58" y="2941"/>
                  </a:cubicBezTo>
                  <a:close/>
                  <a:moveTo>
                    <a:pt x="57" y="3060"/>
                  </a:moveTo>
                  <a:cubicBezTo>
                    <a:pt x="56" y="3046"/>
                    <a:pt x="44" y="3034"/>
                    <a:pt x="29" y="3034"/>
                  </a:cubicBezTo>
                  <a:cubicBezTo>
                    <a:pt x="15" y="3035"/>
                    <a:pt x="3" y="3047"/>
                    <a:pt x="3" y="3062"/>
                  </a:cubicBezTo>
                  <a:cubicBezTo>
                    <a:pt x="4" y="3076"/>
                    <a:pt x="16" y="3088"/>
                    <a:pt x="31" y="3088"/>
                  </a:cubicBezTo>
                  <a:cubicBezTo>
                    <a:pt x="45" y="3087"/>
                    <a:pt x="57" y="3075"/>
                    <a:pt x="57" y="3060"/>
                  </a:cubicBezTo>
                  <a:close/>
                  <a:moveTo>
                    <a:pt x="60" y="3180"/>
                  </a:moveTo>
                  <a:cubicBezTo>
                    <a:pt x="59" y="3167"/>
                    <a:pt x="47" y="3156"/>
                    <a:pt x="34" y="3157"/>
                  </a:cubicBezTo>
                  <a:cubicBezTo>
                    <a:pt x="20" y="3158"/>
                    <a:pt x="10" y="3169"/>
                    <a:pt x="11" y="3183"/>
                  </a:cubicBezTo>
                  <a:cubicBezTo>
                    <a:pt x="12" y="3196"/>
                    <a:pt x="23" y="3207"/>
                    <a:pt x="37" y="3206"/>
                  </a:cubicBezTo>
                  <a:cubicBezTo>
                    <a:pt x="50" y="3205"/>
                    <a:pt x="60" y="3193"/>
                    <a:pt x="60" y="3180"/>
                  </a:cubicBezTo>
                  <a:close/>
                  <a:moveTo>
                    <a:pt x="67" y="3299"/>
                  </a:moveTo>
                  <a:cubicBezTo>
                    <a:pt x="66" y="3287"/>
                    <a:pt x="55" y="3278"/>
                    <a:pt x="43" y="3279"/>
                  </a:cubicBezTo>
                  <a:cubicBezTo>
                    <a:pt x="30" y="3280"/>
                    <a:pt x="21" y="3291"/>
                    <a:pt x="23" y="3304"/>
                  </a:cubicBezTo>
                  <a:cubicBezTo>
                    <a:pt x="24" y="3316"/>
                    <a:pt x="35" y="3325"/>
                    <a:pt x="47" y="3324"/>
                  </a:cubicBezTo>
                  <a:cubicBezTo>
                    <a:pt x="59" y="3322"/>
                    <a:pt x="68" y="3311"/>
                    <a:pt x="67" y="3299"/>
                  </a:cubicBezTo>
                  <a:close/>
                  <a:moveTo>
                    <a:pt x="79" y="3418"/>
                  </a:moveTo>
                  <a:cubicBezTo>
                    <a:pt x="77" y="3407"/>
                    <a:pt x="67" y="3400"/>
                    <a:pt x="56" y="3401"/>
                  </a:cubicBezTo>
                  <a:cubicBezTo>
                    <a:pt x="45" y="3403"/>
                    <a:pt x="37" y="3413"/>
                    <a:pt x="39" y="3424"/>
                  </a:cubicBezTo>
                  <a:cubicBezTo>
                    <a:pt x="40" y="3435"/>
                    <a:pt x="51" y="3443"/>
                    <a:pt x="62" y="3441"/>
                  </a:cubicBezTo>
                  <a:cubicBezTo>
                    <a:pt x="73" y="3439"/>
                    <a:pt x="80" y="3429"/>
                    <a:pt x="79" y="3418"/>
                  </a:cubicBezTo>
                  <a:close/>
                  <a:moveTo>
                    <a:pt x="95" y="3537"/>
                  </a:moveTo>
                  <a:cubicBezTo>
                    <a:pt x="93" y="3527"/>
                    <a:pt x="84" y="3521"/>
                    <a:pt x="74" y="3522"/>
                  </a:cubicBezTo>
                  <a:cubicBezTo>
                    <a:pt x="65" y="3524"/>
                    <a:pt x="58" y="3533"/>
                    <a:pt x="60" y="3543"/>
                  </a:cubicBezTo>
                  <a:cubicBezTo>
                    <a:pt x="61" y="3553"/>
                    <a:pt x="71" y="3560"/>
                    <a:pt x="81" y="3558"/>
                  </a:cubicBezTo>
                  <a:cubicBezTo>
                    <a:pt x="90" y="3556"/>
                    <a:pt x="97" y="3547"/>
                    <a:pt x="95" y="3537"/>
                  </a:cubicBezTo>
                  <a:close/>
                  <a:moveTo>
                    <a:pt x="116" y="3655"/>
                  </a:moveTo>
                  <a:cubicBezTo>
                    <a:pt x="114" y="3646"/>
                    <a:pt x="106" y="3641"/>
                    <a:pt x="97" y="3643"/>
                  </a:cubicBezTo>
                  <a:cubicBezTo>
                    <a:pt x="89" y="3645"/>
                    <a:pt x="83" y="3653"/>
                    <a:pt x="85" y="3662"/>
                  </a:cubicBezTo>
                  <a:cubicBezTo>
                    <a:pt x="87" y="3670"/>
                    <a:pt x="95" y="3676"/>
                    <a:pt x="104" y="3674"/>
                  </a:cubicBezTo>
                  <a:cubicBezTo>
                    <a:pt x="112" y="3672"/>
                    <a:pt x="118" y="3663"/>
                    <a:pt x="116" y="3655"/>
                  </a:cubicBezTo>
                  <a:close/>
                  <a:moveTo>
                    <a:pt x="141" y="3772"/>
                  </a:moveTo>
                  <a:cubicBezTo>
                    <a:pt x="139" y="3765"/>
                    <a:pt x="132" y="3761"/>
                    <a:pt x="125" y="3762"/>
                  </a:cubicBezTo>
                  <a:cubicBezTo>
                    <a:pt x="117" y="3764"/>
                    <a:pt x="113" y="3772"/>
                    <a:pt x="115" y="3779"/>
                  </a:cubicBezTo>
                  <a:cubicBezTo>
                    <a:pt x="116" y="3786"/>
                    <a:pt x="124" y="3791"/>
                    <a:pt x="131" y="3789"/>
                  </a:cubicBezTo>
                  <a:cubicBezTo>
                    <a:pt x="139" y="3787"/>
                    <a:pt x="143" y="3779"/>
                    <a:pt x="141" y="3772"/>
                  </a:cubicBezTo>
                  <a:close/>
                  <a:moveTo>
                    <a:pt x="171" y="3889"/>
                  </a:moveTo>
                  <a:cubicBezTo>
                    <a:pt x="169" y="3882"/>
                    <a:pt x="162" y="3879"/>
                    <a:pt x="156" y="3881"/>
                  </a:cubicBezTo>
                  <a:cubicBezTo>
                    <a:pt x="150" y="3882"/>
                    <a:pt x="147" y="3889"/>
                    <a:pt x="149" y="3895"/>
                  </a:cubicBezTo>
                  <a:cubicBezTo>
                    <a:pt x="150" y="3901"/>
                    <a:pt x="157" y="3905"/>
                    <a:pt x="163" y="3903"/>
                  </a:cubicBezTo>
                  <a:cubicBezTo>
                    <a:pt x="169" y="3901"/>
                    <a:pt x="172" y="3895"/>
                    <a:pt x="171" y="3889"/>
                  </a:cubicBezTo>
                  <a:close/>
                  <a:moveTo>
                    <a:pt x="204" y="4004"/>
                  </a:moveTo>
                  <a:cubicBezTo>
                    <a:pt x="203" y="3999"/>
                    <a:pt x="198" y="3996"/>
                    <a:pt x="193" y="3998"/>
                  </a:cubicBezTo>
                  <a:cubicBezTo>
                    <a:pt x="188" y="3999"/>
                    <a:pt x="185" y="4005"/>
                    <a:pt x="187" y="4010"/>
                  </a:cubicBezTo>
                  <a:cubicBezTo>
                    <a:pt x="188" y="4015"/>
                    <a:pt x="194" y="4017"/>
                    <a:pt x="199" y="4016"/>
                  </a:cubicBezTo>
                  <a:cubicBezTo>
                    <a:pt x="204" y="4014"/>
                    <a:pt x="206" y="4009"/>
                    <a:pt x="204" y="4004"/>
                  </a:cubicBezTo>
                  <a:close/>
                  <a:moveTo>
                    <a:pt x="243" y="4118"/>
                  </a:moveTo>
                  <a:cubicBezTo>
                    <a:pt x="241" y="4114"/>
                    <a:pt x="237" y="4112"/>
                    <a:pt x="233" y="4113"/>
                  </a:cubicBezTo>
                  <a:cubicBezTo>
                    <a:pt x="230" y="4115"/>
                    <a:pt x="228" y="4119"/>
                    <a:pt x="229" y="4123"/>
                  </a:cubicBezTo>
                  <a:cubicBezTo>
                    <a:pt x="231" y="4126"/>
                    <a:pt x="235" y="4128"/>
                    <a:pt x="238" y="4127"/>
                  </a:cubicBezTo>
                  <a:cubicBezTo>
                    <a:pt x="242" y="4126"/>
                    <a:pt x="244" y="4121"/>
                    <a:pt x="243" y="4118"/>
                  </a:cubicBezTo>
                  <a:close/>
                  <a:moveTo>
                    <a:pt x="285" y="4230"/>
                  </a:moveTo>
                  <a:cubicBezTo>
                    <a:pt x="284" y="4228"/>
                    <a:pt x="281" y="4226"/>
                    <a:pt x="278" y="4228"/>
                  </a:cubicBezTo>
                  <a:cubicBezTo>
                    <a:pt x="276" y="4229"/>
                    <a:pt x="275" y="4232"/>
                    <a:pt x="276" y="4234"/>
                  </a:cubicBezTo>
                  <a:cubicBezTo>
                    <a:pt x="277" y="4237"/>
                    <a:pt x="280" y="4238"/>
                    <a:pt x="282" y="4237"/>
                  </a:cubicBezTo>
                  <a:cubicBezTo>
                    <a:pt x="285" y="4236"/>
                    <a:pt x="286" y="4233"/>
                    <a:pt x="285" y="4230"/>
                  </a:cubicBezTo>
                  <a:close/>
                  <a:moveTo>
                    <a:pt x="270" y="1636"/>
                  </a:moveTo>
                  <a:cubicBezTo>
                    <a:pt x="259" y="1661"/>
                    <a:pt x="270" y="1690"/>
                    <a:pt x="295" y="1700"/>
                  </a:cubicBezTo>
                  <a:cubicBezTo>
                    <a:pt x="319" y="1711"/>
                    <a:pt x="347" y="1700"/>
                    <a:pt x="358" y="1676"/>
                  </a:cubicBezTo>
                  <a:cubicBezTo>
                    <a:pt x="369" y="1652"/>
                    <a:pt x="358" y="1624"/>
                    <a:pt x="334" y="1612"/>
                  </a:cubicBezTo>
                  <a:cubicBezTo>
                    <a:pt x="310" y="1601"/>
                    <a:pt x="281" y="1612"/>
                    <a:pt x="270" y="1636"/>
                  </a:cubicBezTo>
                  <a:close/>
                  <a:moveTo>
                    <a:pt x="324" y="1527"/>
                  </a:moveTo>
                  <a:cubicBezTo>
                    <a:pt x="313" y="1550"/>
                    <a:pt x="322" y="1578"/>
                    <a:pt x="345" y="1589"/>
                  </a:cubicBezTo>
                  <a:cubicBezTo>
                    <a:pt x="368" y="1599"/>
                    <a:pt x="396" y="1590"/>
                    <a:pt x="407" y="1567"/>
                  </a:cubicBezTo>
                  <a:cubicBezTo>
                    <a:pt x="418" y="1545"/>
                    <a:pt x="409" y="1518"/>
                    <a:pt x="386" y="1506"/>
                  </a:cubicBezTo>
                  <a:cubicBezTo>
                    <a:pt x="364" y="1494"/>
                    <a:pt x="336" y="1504"/>
                    <a:pt x="324" y="1527"/>
                  </a:cubicBezTo>
                  <a:close/>
                  <a:moveTo>
                    <a:pt x="382" y="1419"/>
                  </a:moveTo>
                  <a:cubicBezTo>
                    <a:pt x="371" y="1441"/>
                    <a:pt x="379" y="1468"/>
                    <a:pt x="400" y="1479"/>
                  </a:cubicBezTo>
                  <a:cubicBezTo>
                    <a:pt x="422" y="1490"/>
                    <a:pt x="448" y="1482"/>
                    <a:pt x="459" y="1461"/>
                  </a:cubicBezTo>
                  <a:cubicBezTo>
                    <a:pt x="471" y="1440"/>
                    <a:pt x="463" y="1414"/>
                    <a:pt x="442" y="1402"/>
                  </a:cubicBezTo>
                  <a:cubicBezTo>
                    <a:pt x="421" y="1390"/>
                    <a:pt x="394" y="1398"/>
                    <a:pt x="382" y="1419"/>
                  </a:cubicBezTo>
                  <a:close/>
                  <a:moveTo>
                    <a:pt x="444" y="1314"/>
                  </a:moveTo>
                  <a:cubicBezTo>
                    <a:pt x="432" y="1334"/>
                    <a:pt x="439" y="1360"/>
                    <a:pt x="459" y="1371"/>
                  </a:cubicBezTo>
                  <a:cubicBezTo>
                    <a:pt x="479" y="1383"/>
                    <a:pt x="504" y="1376"/>
                    <a:pt x="516" y="1356"/>
                  </a:cubicBezTo>
                  <a:cubicBezTo>
                    <a:pt x="528" y="1337"/>
                    <a:pt x="521" y="1311"/>
                    <a:pt x="501" y="1299"/>
                  </a:cubicBezTo>
                  <a:cubicBezTo>
                    <a:pt x="482" y="1287"/>
                    <a:pt x="456" y="1294"/>
                    <a:pt x="444" y="1314"/>
                  </a:cubicBezTo>
                  <a:close/>
                  <a:moveTo>
                    <a:pt x="510" y="1211"/>
                  </a:moveTo>
                  <a:cubicBezTo>
                    <a:pt x="498" y="1230"/>
                    <a:pt x="503" y="1255"/>
                    <a:pt x="522" y="1266"/>
                  </a:cubicBezTo>
                  <a:cubicBezTo>
                    <a:pt x="541" y="1278"/>
                    <a:pt x="565" y="1272"/>
                    <a:pt x="576" y="1254"/>
                  </a:cubicBezTo>
                  <a:cubicBezTo>
                    <a:pt x="588" y="1236"/>
                    <a:pt x="583" y="1212"/>
                    <a:pt x="565" y="1199"/>
                  </a:cubicBezTo>
                  <a:cubicBezTo>
                    <a:pt x="546" y="1187"/>
                    <a:pt x="522" y="1193"/>
                    <a:pt x="510" y="1211"/>
                  </a:cubicBezTo>
                  <a:close/>
                  <a:moveTo>
                    <a:pt x="579" y="1111"/>
                  </a:moveTo>
                  <a:cubicBezTo>
                    <a:pt x="567" y="1128"/>
                    <a:pt x="572" y="1152"/>
                    <a:pt x="589" y="1163"/>
                  </a:cubicBezTo>
                  <a:cubicBezTo>
                    <a:pt x="606" y="1175"/>
                    <a:pt x="629" y="1170"/>
                    <a:pt x="641" y="1154"/>
                  </a:cubicBezTo>
                  <a:cubicBezTo>
                    <a:pt x="652" y="1137"/>
                    <a:pt x="648" y="1114"/>
                    <a:pt x="632" y="1102"/>
                  </a:cubicBezTo>
                  <a:cubicBezTo>
                    <a:pt x="615" y="1090"/>
                    <a:pt x="591" y="1094"/>
                    <a:pt x="579" y="1111"/>
                  </a:cubicBezTo>
                  <a:close/>
                  <a:moveTo>
                    <a:pt x="652" y="1014"/>
                  </a:moveTo>
                  <a:cubicBezTo>
                    <a:pt x="641" y="1029"/>
                    <a:pt x="644" y="1052"/>
                    <a:pt x="660" y="1063"/>
                  </a:cubicBezTo>
                  <a:cubicBezTo>
                    <a:pt x="675" y="1075"/>
                    <a:pt x="697" y="1071"/>
                    <a:pt x="709" y="1056"/>
                  </a:cubicBezTo>
                  <a:cubicBezTo>
                    <a:pt x="720" y="1041"/>
                    <a:pt x="717" y="1019"/>
                    <a:pt x="702" y="1007"/>
                  </a:cubicBezTo>
                  <a:cubicBezTo>
                    <a:pt x="686" y="995"/>
                    <a:pt x="664" y="998"/>
                    <a:pt x="652" y="1014"/>
                  </a:cubicBezTo>
                  <a:close/>
                  <a:moveTo>
                    <a:pt x="729" y="919"/>
                  </a:moveTo>
                  <a:cubicBezTo>
                    <a:pt x="717" y="933"/>
                    <a:pt x="720" y="954"/>
                    <a:pt x="734" y="966"/>
                  </a:cubicBezTo>
                  <a:cubicBezTo>
                    <a:pt x="748" y="977"/>
                    <a:pt x="769" y="975"/>
                    <a:pt x="780" y="961"/>
                  </a:cubicBezTo>
                  <a:cubicBezTo>
                    <a:pt x="792" y="947"/>
                    <a:pt x="790" y="926"/>
                    <a:pt x="776" y="914"/>
                  </a:cubicBezTo>
                  <a:cubicBezTo>
                    <a:pt x="762" y="903"/>
                    <a:pt x="741" y="905"/>
                    <a:pt x="729" y="919"/>
                  </a:cubicBezTo>
                  <a:close/>
                  <a:moveTo>
                    <a:pt x="809" y="827"/>
                  </a:moveTo>
                  <a:cubicBezTo>
                    <a:pt x="798" y="840"/>
                    <a:pt x="799" y="860"/>
                    <a:pt x="812" y="871"/>
                  </a:cubicBezTo>
                  <a:cubicBezTo>
                    <a:pt x="825" y="882"/>
                    <a:pt x="844" y="881"/>
                    <a:pt x="856" y="868"/>
                  </a:cubicBezTo>
                  <a:cubicBezTo>
                    <a:pt x="867" y="855"/>
                    <a:pt x="865" y="836"/>
                    <a:pt x="853" y="825"/>
                  </a:cubicBezTo>
                  <a:cubicBezTo>
                    <a:pt x="840" y="813"/>
                    <a:pt x="820" y="814"/>
                    <a:pt x="809" y="827"/>
                  </a:cubicBezTo>
                  <a:close/>
                  <a:moveTo>
                    <a:pt x="892" y="739"/>
                  </a:moveTo>
                  <a:cubicBezTo>
                    <a:pt x="881" y="751"/>
                    <a:pt x="882" y="769"/>
                    <a:pt x="894" y="780"/>
                  </a:cubicBezTo>
                  <a:cubicBezTo>
                    <a:pt x="905" y="790"/>
                    <a:pt x="923" y="790"/>
                    <a:pt x="934" y="778"/>
                  </a:cubicBezTo>
                  <a:cubicBezTo>
                    <a:pt x="945" y="767"/>
                    <a:pt x="944" y="749"/>
                    <a:pt x="933" y="738"/>
                  </a:cubicBezTo>
                  <a:cubicBezTo>
                    <a:pt x="922" y="727"/>
                    <a:pt x="903" y="727"/>
                    <a:pt x="892" y="739"/>
                  </a:cubicBezTo>
                  <a:close/>
                  <a:moveTo>
                    <a:pt x="979" y="654"/>
                  </a:moveTo>
                  <a:cubicBezTo>
                    <a:pt x="968" y="664"/>
                    <a:pt x="968" y="681"/>
                    <a:pt x="979" y="691"/>
                  </a:cubicBezTo>
                  <a:cubicBezTo>
                    <a:pt x="989" y="702"/>
                    <a:pt x="1006" y="702"/>
                    <a:pt x="1016" y="691"/>
                  </a:cubicBezTo>
                  <a:cubicBezTo>
                    <a:pt x="1027" y="681"/>
                    <a:pt x="1027" y="664"/>
                    <a:pt x="1017" y="654"/>
                  </a:cubicBezTo>
                  <a:cubicBezTo>
                    <a:pt x="1006" y="643"/>
                    <a:pt x="989" y="643"/>
                    <a:pt x="979" y="654"/>
                  </a:cubicBezTo>
                  <a:close/>
                  <a:moveTo>
                    <a:pt x="1068" y="572"/>
                  </a:moveTo>
                  <a:cubicBezTo>
                    <a:pt x="1058" y="581"/>
                    <a:pt x="1058" y="596"/>
                    <a:pt x="1067" y="606"/>
                  </a:cubicBezTo>
                  <a:cubicBezTo>
                    <a:pt x="1076" y="616"/>
                    <a:pt x="1092" y="617"/>
                    <a:pt x="1101" y="608"/>
                  </a:cubicBezTo>
                  <a:cubicBezTo>
                    <a:pt x="1111" y="599"/>
                    <a:pt x="1112" y="583"/>
                    <a:pt x="1103" y="573"/>
                  </a:cubicBezTo>
                  <a:cubicBezTo>
                    <a:pt x="1094" y="563"/>
                    <a:pt x="1078" y="562"/>
                    <a:pt x="1068" y="572"/>
                  </a:cubicBezTo>
                  <a:close/>
                  <a:moveTo>
                    <a:pt x="1161" y="493"/>
                  </a:moveTo>
                  <a:cubicBezTo>
                    <a:pt x="1151" y="501"/>
                    <a:pt x="1150" y="515"/>
                    <a:pt x="1158" y="525"/>
                  </a:cubicBezTo>
                  <a:cubicBezTo>
                    <a:pt x="1166" y="534"/>
                    <a:pt x="1180" y="535"/>
                    <a:pt x="1190" y="527"/>
                  </a:cubicBezTo>
                  <a:cubicBezTo>
                    <a:pt x="1199" y="519"/>
                    <a:pt x="1200" y="505"/>
                    <a:pt x="1192" y="496"/>
                  </a:cubicBezTo>
                  <a:cubicBezTo>
                    <a:pt x="1185" y="486"/>
                    <a:pt x="1170" y="485"/>
                    <a:pt x="1161" y="493"/>
                  </a:cubicBezTo>
                  <a:close/>
                  <a:moveTo>
                    <a:pt x="1256" y="418"/>
                  </a:moveTo>
                  <a:cubicBezTo>
                    <a:pt x="1248" y="425"/>
                    <a:pt x="1246" y="438"/>
                    <a:pt x="1253" y="447"/>
                  </a:cubicBezTo>
                  <a:cubicBezTo>
                    <a:pt x="1260" y="455"/>
                    <a:pt x="1272" y="457"/>
                    <a:pt x="1281" y="450"/>
                  </a:cubicBezTo>
                  <a:cubicBezTo>
                    <a:pt x="1290" y="443"/>
                    <a:pt x="1291" y="430"/>
                    <a:pt x="1285" y="422"/>
                  </a:cubicBezTo>
                  <a:cubicBezTo>
                    <a:pt x="1278" y="413"/>
                    <a:pt x="1265" y="411"/>
                    <a:pt x="1256" y="418"/>
                  </a:cubicBezTo>
                  <a:close/>
                  <a:moveTo>
                    <a:pt x="1354" y="347"/>
                  </a:moveTo>
                  <a:cubicBezTo>
                    <a:pt x="1346" y="353"/>
                    <a:pt x="1345" y="364"/>
                    <a:pt x="1350" y="372"/>
                  </a:cubicBezTo>
                  <a:cubicBezTo>
                    <a:pt x="1356" y="380"/>
                    <a:pt x="1367" y="382"/>
                    <a:pt x="1375" y="376"/>
                  </a:cubicBezTo>
                  <a:cubicBezTo>
                    <a:pt x="1383" y="370"/>
                    <a:pt x="1385" y="359"/>
                    <a:pt x="1379" y="351"/>
                  </a:cubicBezTo>
                  <a:cubicBezTo>
                    <a:pt x="1374" y="343"/>
                    <a:pt x="1362" y="341"/>
                    <a:pt x="1354" y="347"/>
                  </a:cubicBezTo>
                  <a:close/>
                  <a:moveTo>
                    <a:pt x="1455" y="279"/>
                  </a:moveTo>
                  <a:cubicBezTo>
                    <a:pt x="1448" y="284"/>
                    <a:pt x="1446" y="294"/>
                    <a:pt x="1451" y="301"/>
                  </a:cubicBezTo>
                  <a:cubicBezTo>
                    <a:pt x="1456" y="309"/>
                    <a:pt x="1465" y="311"/>
                    <a:pt x="1473" y="306"/>
                  </a:cubicBezTo>
                  <a:cubicBezTo>
                    <a:pt x="1480" y="301"/>
                    <a:pt x="1482" y="291"/>
                    <a:pt x="1477" y="284"/>
                  </a:cubicBezTo>
                  <a:cubicBezTo>
                    <a:pt x="1472" y="277"/>
                    <a:pt x="1462" y="275"/>
                    <a:pt x="1455" y="279"/>
                  </a:cubicBezTo>
                  <a:close/>
                  <a:moveTo>
                    <a:pt x="1558" y="216"/>
                  </a:moveTo>
                  <a:cubicBezTo>
                    <a:pt x="1551" y="220"/>
                    <a:pt x="1549" y="228"/>
                    <a:pt x="1553" y="235"/>
                  </a:cubicBezTo>
                  <a:cubicBezTo>
                    <a:pt x="1557" y="241"/>
                    <a:pt x="1566" y="243"/>
                    <a:pt x="1572" y="239"/>
                  </a:cubicBezTo>
                  <a:cubicBezTo>
                    <a:pt x="1579" y="235"/>
                    <a:pt x="1581" y="227"/>
                    <a:pt x="1577" y="220"/>
                  </a:cubicBezTo>
                  <a:cubicBezTo>
                    <a:pt x="1573" y="214"/>
                    <a:pt x="1564" y="212"/>
                    <a:pt x="1558" y="216"/>
                  </a:cubicBezTo>
                  <a:close/>
                  <a:moveTo>
                    <a:pt x="1663" y="156"/>
                  </a:moveTo>
                  <a:cubicBezTo>
                    <a:pt x="1657" y="159"/>
                    <a:pt x="1656" y="166"/>
                    <a:pt x="1659" y="172"/>
                  </a:cubicBezTo>
                  <a:cubicBezTo>
                    <a:pt x="1662" y="177"/>
                    <a:pt x="1669" y="179"/>
                    <a:pt x="1674" y="176"/>
                  </a:cubicBezTo>
                  <a:cubicBezTo>
                    <a:pt x="1680" y="173"/>
                    <a:pt x="1682" y="166"/>
                    <a:pt x="1679" y="160"/>
                  </a:cubicBezTo>
                  <a:cubicBezTo>
                    <a:pt x="1676" y="155"/>
                    <a:pt x="1669" y="153"/>
                    <a:pt x="1663" y="156"/>
                  </a:cubicBezTo>
                  <a:close/>
                  <a:moveTo>
                    <a:pt x="1770" y="100"/>
                  </a:moveTo>
                  <a:cubicBezTo>
                    <a:pt x="1766" y="103"/>
                    <a:pt x="1764" y="108"/>
                    <a:pt x="1766" y="113"/>
                  </a:cubicBezTo>
                  <a:cubicBezTo>
                    <a:pt x="1769" y="118"/>
                    <a:pt x="1774" y="119"/>
                    <a:pt x="1779" y="117"/>
                  </a:cubicBezTo>
                  <a:cubicBezTo>
                    <a:pt x="1783" y="115"/>
                    <a:pt x="1785" y="109"/>
                    <a:pt x="1783" y="104"/>
                  </a:cubicBezTo>
                  <a:cubicBezTo>
                    <a:pt x="1781" y="100"/>
                    <a:pt x="1775" y="98"/>
                    <a:pt x="1770" y="100"/>
                  </a:cubicBezTo>
                  <a:close/>
                  <a:moveTo>
                    <a:pt x="1879" y="49"/>
                  </a:moveTo>
                  <a:cubicBezTo>
                    <a:pt x="1876" y="50"/>
                    <a:pt x="1874" y="55"/>
                    <a:pt x="1876" y="58"/>
                  </a:cubicBezTo>
                  <a:cubicBezTo>
                    <a:pt x="1878" y="62"/>
                    <a:pt x="1882" y="63"/>
                    <a:pt x="1886" y="62"/>
                  </a:cubicBezTo>
                  <a:cubicBezTo>
                    <a:pt x="1889" y="60"/>
                    <a:pt x="1891" y="56"/>
                    <a:pt x="1889" y="52"/>
                  </a:cubicBezTo>
                  <a:cubicBezTo>
                    <a:pt x="1887" y="49"/>
                    <a:pt x="1883" y="47"/>
                    <a:pt x="1879" y="49"/>
                  </a:cubicBezTo>
                  <a:close/>
                  <a:moveTo>
                    <a:pt x="1990" y="1"/>
                  </a:moveTo>
                  <a:cubicBezTo>
                    <a:pt x="1988" y="2"/>
                    <a:pt x="1987" y="5"/>
                    <a:pt x="1988" y="8"/>
                  </a:cubicBezTo>
                  <a:cubicBezTo>
                    <a:pt x="1989" y="10"/>
                    <a:pt x="1992" y="11"/>
                    <a:pt x="1994" y="10"/>
                  </a:cubicBezTo>
                  <a:cubicBezTo>
                    <a:pt x="1997" y="9"/>
                    <a:pt x="1998" y="6"/>
                    <a:pt x="1997" y="4"/>
                  </a:cubicBezTo>
                  <a:cubicBezTo>
                    <a:pt x="1996" y="1"/>
                    <a:pt x="1993" y="0"/>
                    <a:pt x="199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0"/>
            <p:cNvSpPr/>
            <p:nvPr/>
          </p:nvSpPr>
          <p:spPr>
            <a:xfrm>
              <a:off x="3263900" y="609599"/>
              <a:ext cx="1301749" cy="3994156"/>
            </a:xfrm>
            <a:custGeom>
              <a:rect b="b" l="l" r="r" t="t"/>
              <a:pathLst>
                <a:path extrusionOk="0" h="4757" w="1549">
                  <a:moveTo>
                    <a:pt x="95" y="2241"/>
                  </a:moveTo>
                  <a:cubicBezTo>
                    <a:pt x="66" y="2236"/>
                    <a:pt x="47" y="2208"/>
                    <a:pt x="53" y="2178"/>
                  </a:cubicBezTo>
                  <a:cubicBezTo>
                    <a:pt x="59" y="2149"/>
                    <a:pt x="87" y="2130"/>
                    <a:pt x="116" y="2136"/>
                  </a:cubicBezTo>
                  <a:cubicBezTo>
                    <a:pt x="145" y="2142"/>
                    <a:pt x="163" y="2170"/>
                    <a:pt x="158" y="2199"/>
                  </a:cubicBezTo>
                  <a:cubicBezTo>
                    <a:pt x="152" y="2227"/>
                    <a:pt x="124" y="2246"/>
                    <a:pt x="95" y="2241"/>
                  </a:cubicBezTo>
                  <a:close/>
                  <a:moveTo>
                    <a:pt x="134" y="2322"/>
                  </a:moveTo>
                  <a:cubicBezTo>
                    <a:pt x="138" y="2295"/>
                    <a:pt x="119" y="2269"/>
                    <a:pt x="91" y="2264"/>
                  </a:cubicBezTo>
                  <a:cubicBezTo>
                    <a:pt x="64" y="2259"/>
                    <a:pt x="37" y="2278"/>
                    <a:pt x="33" y="2306"/>
                  </a:cubicBezTo>
                  <a:cubicBezTo>
                    <a:pt x="28" y="2335"/>
                    <a:pt x="48" y="2361"/>
                    <a:pt x="76" y="2365"/>
                  </a:cubicBezTo>
                  <a:cubicBezTo>
                    <a:pt x="104" y="2369"/>
                    <a:pt x="129" y="2350"/>
                    <a:pt x="134" y="2322"/>
                  </a:cubicBezTo>
                  <a:close/>
                  <a:moveTo>
                    <a:pt x="114" y="2447"/>
                  </a:moveTo>
                  <a:cubicBezTo>
                    <a:pt x="117" y="2420"/>
                    <a:pt x="99" y="2396"/>
                    <a:pt x="72" y="2392"/>
                  </a:cubicBezTo>
                  <a:cubicBezTo>
                    <a:pt x="45" y="2389"/>
                    <a:pt x="21" y="2408"/>
                    <a:pt x="17" y="2435"/>
                  </a:cubicBezTo>
                  <a:cubicBezTo>
                    <a:pt x="14" y="2462"/>
                    <a:pt x="33" y="2486"/>
                    <a:pt x="60" y="2489"/>
                  </a:cubicBezTo>
                  <a:cubicBezTo>
                    <a:pt x="87" y="2492"/>
                    <a:pt x="111" y="2473"/>
                    <a:pt x="114" y="2447"/>
                  </a:cubicBezTo>
                  <a:close/>
                  <a:moveTo>
                    <a:pt x="99" y="2572"/>
                  </a:moveTo>
                  <a:cubicBezTo>
                    <a:pt x="101" y="2546"/>
                    <a:pt x="83" y="2524"/>
                    <a:pt x="57" y="2521"/>
                  </a:cubicBezTo>
                  <a:cubicBezTo>
                    <a:pt x="31" y="2519"/>
                    <a:pt x="9" y="2538"/>
                    <a:pt x="7" y="2564"/>
                  </a:cubicBezTo>
                  <a:cubicBezTo>
                    <a:pt x="4" y="2590"/>
                    <a:pt x="24" y="2612"/>
                    <a:pt x="49" y="2614"/>
                  </a:cubicBezTo>
                  <a:cubicBezTo>
                    <a:pt x="75" y="2616"/>
                    <a:pt x="97" y="2597"/>
                    <a:pt x="99" y="2572"/>
                  </a:cubicBezTo>
                  <a:close/>
                  <a:moveTo>
                    <a:pt x="89" y="2697"/>
                  </a:moveTo>
                  <a:cubicBezTo>
                    <a:pt x="90" y="2673"/>
                    <a:pt x="72" y="2653"/>
                    <a:pt x="47" y="2651"/>
                  </a:cubicBezTo>
                  <a:cubicBezTo>
                    <a:pt x="23" y="2650"/>
                    <a:pt x="2" y="2668"/>
                    <a:pt x="1" y="2693"/>
                  </a:cubicBezTo>
                  <a:cubicBezTo>
                    <a:pt x="0" y="2718"/>
                    <a:pt x="19" y="2739"/>
                    <a:pt x="43" y="2739"/>
                  </a:cubicBezTo>
                  <a:cubicBezTo>
                    <a:pt x="68" y="2740"/>
                    <a:pt x="88" y="2721"/>
                    <a:pt x="89" y="2697"/>
                  </a:cubicBezTo>
                  <a:close/>
                  <a:moveTo>
                    <a:pt x="83" y="2823"/>
                  </a:moveTo>
                  <a:cubicBezTo>
                    <a:pt x="84" y="2800"/>
                    <a:pt x="65" y="2781"/>
                    <a:pt x="42" y="2781"/>
                  </a:cubicBezTo>
                  <a:cubicBezTo>
                    <a:pt x="19" y="2780"/>
                    <a:pt x="0" y="2799"/>
                    <a:pt x="0" y="2823"/>
                  </a:cubicBezTo>
                  <a:cubicBezTo>
                    <a:pt x="0" y="2846"/>
                    <a:pt x="18" y="2865"/>
                    <a:pt x="42" y="2865"/>
                  </a:cubicBezTo>
                  <a:cubicBezTo>
                    <a:pt x="65" y="2865"/>
                    <a:pt x="83" y="2846"/>
                    <a:pt x="83" y="2823"/>
                  </a:cubicBezTo>
                  <a:close/>
                  <a:moveTo>
                    <a:pt x="83" y="2949"/>
                  </a:moveTo>
                  <a:cubicBezTo>
                    <a:pt x="82" y="2928"/>
                    <a:pt x="64" y="2911"/>
                    <a:pt x="42" y="2911"/>
                  </a:cubicBezTo>
                  <a:cubicBezTo>
                    <a:pt x="20" y="2911"/>
                    <a:pt x="3" y="2930"/>
                    <a:pt x="3" y="2952"/>
                  </a:cubicBezTo>
                  <a:cubicBezTo>
                    <a:pt x="4" y="2974"/>
                    <a:pt x="23" y="2991"/>
                    <a:pt x="44" y="2990"/>
                  </a:cubicBezTo>
                  <a:cubicBezTo>
                    <a:pt x="66" y="2989"/>
                    <a:pt x="83" y="2971"/>
                    <a:pt x="83" y="2949"/>
                  </a:cubicBezTo>
                  <a:close/>
                  <a:moveTo>
                    <a:pt x="86" y="3076"/>
                  </a:moveTo>
                  <a:cubicBezTo>
                    <a:pt x="85" y="3055"/>
                    <a:pt x="67" y="3040"/>
                    <a:pt x="47" y="3041"/>
                  </a:cubicBezTo>
                  <a:cubicBezTo>
                    <a:pt x="26" y="3042"/>
                    <a:pt x="10" y="3060"/>
                    <a:pt x="12" y="3081"/>
                  </a:cubicBezTo>
                  <a:cubicBezTo>
                    <a:pt x="13" y="3101"/>
                    <a:pt x="31" y="3117"/>
                    <a:pt x="52" y="3115"/>
                  </a:cubicBezTo>
                  <a:cubicBezTo>
                    <a:pt x="72" y="3114"/>
                    <a:pt x="88" y="3096"/>
                    <a:pt x="86" y="3076"/>
                  </a:cubicBezTo>
                  <a:close/>
                  <a:moveTo>
                    <a:pt x="95" y="3202"/>
                  </a:moveTo>
                  <a:cubicBezTo>
                    <a:pt x="93" y="3183"/>
                    <a:pt x="76" y="3169"/>
                    <a:pt x="57" y="3170"/>
                  </a:cubicBezTo>
                  <a:cubicBezTo>
                    <a:pt x="37" y="3172"/>
                    <a:pt x="23" y="3189"/>
                    <a:pt x="25" y="3209"/>
                  </a:cubicBezTo>
                  <a:cubicBezTo>
                    <a:pt x="27" y="3228"/>
                    <a:pt x="45" y="3242"/>
                    <a:pt x="64" y="3240"/>
                  </a:cubicBezTo>
                  <a:cubicBezTo>
                    <a:pt x="83" y="3238"/>
                    <a:pt x="97" y="3221"/>
                    <a:pt x="95" y="3202"/>
                  </a:cubicBezTo>
                  <a:close/>
                  <a:moveTo>
                    <a:pt x="108" y="3327"/>
                  </a:moveTo>
                  <a:cubicBezTo>
                    <a:pt x="106" y="3310"/>
                    <a:pt x="89" y="3297"/>
                    <a:pt x="71" y="3299"/>
                  </a:cubicBezTo>
                  <a:cubicBezTo>
                    <a:pt x="53" y="3302"/>
                    <a:pt x="41" y="3318"/>
                    <a:pt x="43" y="3337"/>
                  </a:cubicBezTo>
                  <a:cubicBezTo>
                    <a:pt x="46" y="3355"/>
                    <a:pt x="63" y="3367"/>
                    <a:pt x="80" y="3364"/>
                  </a:cubicBezTo>
                  <a:cubicBezTo>
                    <a:pt x="98" y="3362"/>
                    <a:pt x="111" y="3345"/>
                    <a:pt x="108" y="3327"/>
                  </a:cubicBezTo>
                  <a:close/>
                  <a:moveTo>
                    <a:pt x="126" y="3453"/>
                  </a:moveTo>
                  <a:cubicBezTo>
                    <a:pt x="123" y="3436"/>
                    <a:pt x="107" y="3425"/>
                    <a:pt x="91" y="3428"/>
                  </a:cubicBezTo>
                  <a:cubicBezTo>
                    <a:pt x="74" y="3431"/>
                    <a:pt x="63" y="3447"/>
                    <a:pt x="66" y="3463"/>
                  </a:cubicBezTo>
                  <a:cubicBezTo>
                    <a:pt x="69" y="3480"/>
                    <a:pt x="85" y="3491"/>
                    <a:pt x="102" y="3488"/>
                  </a:cubicBezTo>
                  <a:cubicBezTo>
                    <a:pt x="118" y="3485"/>
                    <a:pt x="129" y="3469"/>
                    <a:pt x="126" y="3453"/>
                  </a:cubicBezTo>
                  <a:close/>
                  <a:moveTo>
                    <a:pt x="149" y="3577"/>
                  </a:moveTo>
                  <a:cubicBezTo>
                    <a:pt x="145" y="3562"/>
                    <a:pt x="130" y="3552"/>
                    <a:pt x="115" y="3556"/>
                  </a:cubicBezTo>
                  <a:cubicBezTo>
                    <a:pt x="100" y="3559"/>
                    <a:pt x="90" y="3574"/>
                    <a:pt x="94" y="3589"/>
                  </a:cubicBezTo>
                  <a:cubicBezTo>
                    <a:pt x="97" y="3605"/>
                    <a:pt x="112" y="3614"/>
                    <a:pt x="127" y="3611"/>
                  </a:cubicBezTo>
                  <a:cubicBezTo>
                    <a:pt x="142" y="3607"/>
                    <a:pt x="152" y="3592"/>
                    <a:pt x="149" y="3577"/>
                  </a:cubicBezTo>
                  <a:close/>
                  <a:moveTo>
                    <a:pt x="176" y="3701"/>
                  </a:moveTo>
                  <a:cubicBezTo>
                    <a:pt x="172" y="3687"/>
                    <a:pt x="158" y="3679"/>
                    <a:pt x="144" y="3682"/>
                  </a:cubicBezTo>
                  <a:cubicBezTo>
                    <a:pt x="130" y="3686"/>
                    <a:pt x="122" y="3700"/>
                    <a:pt x="126" y="3714"/>
                  </a:cubicBezTo>
                  <a:cubicBezTo>
                    <a:pt x="129" y="3728"/>
                    <a:pt x="144" y="3736"/>
                    <a:pt x="157" y="3732"/>
                  </a:cubicBezTo>
                  <a:cubicBezTo>
                    <a:pt x="171" y="3729"/>
                    <a:pt x="179" y="3715"/>
                    <a:pt x="176" y="3701"/>
                  </a:cubicBezTo>
                  <a:close/>
                  <a:moveTo>
                    <a:pt x="208" y="3824"/>
                  </a:moveTo>
                  <a:cubicBezTo>
                    <a:pt x="204" y="3811"/>
                    <a:pt x="191" y="3804"/>
                    <a:pt x="178" y="3808"/>
                  </a:cubicBezTo>
                  <a:cubicBezTo>
                    <a:pt x="166" y="3811"/>
                    <a:pt x="159" y="3825"/>
                    <a:pt x="162" y="3837"/>
                  </a:cubicBezTo>
                  <a:cubicBezTo>
                    <a:pt x="166" y="3850"/>
                    <a:pt x="179" y="3857"/>
                    <a:pt x="192" y="3853"/>
                  </a:cubicBezTo>
                  <a:cubicBezTo>
                    <a:pt x="204" y="3849"/>
                    <a:pt x="211" y="3836"/>
                    <a:pt x="208" y="3824"/>
                  </a:cubicBezTo>
                  <a:close/>
                  <a:moveTo>
                    <a:pt x="244" y="3945"/>
                  </a:moveTo>
                  <a:cubicBezTo>
                    <a:pt x="240" y="3934"/>
                    <a:pt x="228" y="3928"/>
                    <a:pt x="217" y="3932"/>
                  </a:cubicBezTo>
                  <a:cubicBezTo>
                    <a:pt x="206" y="3935"/>
                    <a:pt x="200" y="3948"/>
                    <a:pt x="204" y="3959"/>
                  </a:cubicBezTo>
                  <a:cubicBezTo>
                    <a:pt x="208" y="3970"/>
                    <a:pt x="220" y="3976"/>
                    <a:pt x="231" y="3972"/>
                  </a:cubicBezTo>
                  <a:cubicBezTo>
                    <a:pt x="242" y="3968"/>
                    <a:pt x="248" y="3956"/>
                    <a:pt x="244" y="3945"/>
                  </a:cubicBezTo>
                  <a:close/>
                  <a:moveTo>
                    <a:pt x="285" y="4065"/>
                  </a:moveTo>
                  <a:cubicBezTo>
                    <a:pt x="281" y="4055"/>
                    <a:pt x="271" y="4050"/>
                    <a:pt x="261" y="4054"/>
                  </a:cubicBezTo>
                  <a:cubicBezTo>
                    <a:pt x="251" y="4058"/>
                    <a:pt x="246" y="4069"/>
                    <a:pt x="250" y="4079"/>
                  </a:cubicBezTo>
                  <a:cubicBezTo>
                    <a:pt x="253" y="4089"/>
                    <a:pt x="265" y="4094"/>
                    <a:pt x="274" y="4090"/>
                  </a:cubicBezTo>
                  <a:cubicBezTo>
                    <a:pt x="284" y="4086"/>
                    <a:pt x="289" y="4075"/>
                    <a:pt x="285" y="4065"/>
                  </a:cubicBezTo>
                  <a:close/>
                  <a:moveTo>
                    <a:pt x="331" y="4184"/>
                  </a:moveTo>
                  <a:cubicBezTo>
                    <a:pt x="327" y="4175"/>
                    <a:pt x="317" y="4171"/>
                    <a:pt x="309" y="4175"/>
                  </a:cubicBezTo>
                  <a:cubicBezTo>
                    <a:pt x="300" y="4178"/>
                    <a:pt x="296" y="4188"/>
                    <a:pt x="300" y="4197"/>
                  </a:cubicBezTo>
                  <a:cubicBezTo>
                    <a:pt x="304" y="4205"/>
                    <a:pt x="313" y="4209"/>
                    <a:pt x="322" y="4206"/>
                  </a:cubicBezTo>
                  <a:cubicBezTo>
                    <a:pt x="330" y="4202"/>
                    <a:pt x="334" y="4192"/>
                    <a:pt x="331" y="4184"/>
                  </a:cubicBezTo>
                  <a:close/>
                  <a:moveTo>
                    <a:pt x="381" y="4301"/>
                  </a:moveTo>
                  <a:cubicBezTo>
                    <a:pt x="377" y="4293"/>
                    <a:pt x="369" y="4290"/>
                    <a:pt x="362" y="4294"/>
                  </a:cubicBezTo>
                  <a:cubicBezTo>
                    <a:pt x="354" y="4297"/>
                    <a:pt x="351" y="4306"/>
                    <a:pt x="355" y="4313"/>
                  </a:cubicBezTo>
                  <a:cubicBezTo>
                    <a:pt x="358" y="4320"/>
                    <a:pt x="367" y="4323"/>
                    <a:pt x="374" y="4320"/>
                  </a:cubicBezTo>
                  <a:cubicBezTo>
                    <a:pt x="381" y="4316"/>
                    <a:pt x="384" y="4308"/>
                    <a:pt x="381" y="4301"/>
                  </a:cubicBezTo>
                  <a:close/>
                  <a:moveTo>
                    <a:pt x="435" y="4416"/>
                  </a:moveTo>
                  <a:cubicBezTo>
                    <a:pt x="432" y="4410"/>
                    <a:pt x="425" y="4407"/>
                    <a:pt x="419" y="4410"/>
                  </a:cubicBezTo>
                  <a:cubicBezTo>
                    <a:pt x="413" y="4413"/>
                    <a:pt x="410" y="4421"/>
                    <a:pt x="413" y="4427"/>
                  </a:cubicBezTo>
                  <a:cubicBezTo>
                    <a:pt x="417" y="4433"/>
                    <a:pt x="424" y="4435"/>
                    <a:pt x="430" y="4432"/>
                  </a:cubicBezTo>
                  <a:cubicBezTo>
                    <a:pt x="436" y="4429"/>
                    <a:pt x="438" y="4422"/>
                    <a:pt x="435" y="4416"/>
                  </a:cubicBezTo>
                  <a:close/>
                  <a:moveTo>
                    <a:pt x="494" y="4529"/>
                  </a:moveTo>
                  <a:cubicBezTo>
                    <a:pt x="491" y="4524"/>
                    <a:pt x="485" y="4522"/>
                    <a:pt x="480" y="4525"/>
                  </a:cubicBezTo>
                  <a:cubicBezTo>
                    <a:pt x="475" y="4528"/>
                    <a:pt x="474" y="4534"/>
                    <a:pt x="476" y="4538"/>
                  </a:cubicBezTo>
                  <a:cubicBezTo>
                    <a:pt x="479" y="4543"/>
                    <a:pt x="485" y="4545"/>
                    <a:pt x="490" y="4542"/>
                  </a:cubicBezTo>
                  <a:cubicBezTo>
                    <a:pt x="495" y="4539"/>
                    <a:pt x="496" y="4533"/>
                    <a:pt x="494" y="4529"/>
                  </a:cubicBezTo>
                  <a:close/>
                  <a:moveTo>
                    <a:pt x="556" y="4639"/>
                  </a:moveTo>
                  <a:cubicBezTo>
                    <a:pt x="554" y="4636"/>
                    <a:pt x="550" y="4635"/>
                    <a:pt x="546" y="4637"/>
                  </a:cubicBezTo>
                  <a:cubicBezTo>
                    <a:pt x="542" y="4639"/>
                    <a:pt x="541" y="4644"/>
                    <a:pt x="543" y="4647"/>
                  </a:cubicBezTo>
                  <a:cubicBezTo>
                    <a:pt x="546" y="4651"/>
                    <a:pt x="550" y="4652"/>
                    <a:pt x="554" y="4650"/>
                  </a:cubicBezTo>
                  <a:cubicBezTo>
                    <a:pt x="558" y="4648"/>
                    <a:pt x="559" y="4643"/>
                    <a:pt x="556" y="4639"/>
                  </a:cubicBezTo>
                  <a:close/>
                  <a:moveTo>
                    <a:pt x="623" y="4748"/>
                  </a:moveTo>
                  <a:cubicBezTo>
                    <a:pt x="622" y="4746"/>
                    <a:pt x="618" y="4745"/>
                    <a:pt x="616" y="4747"/>
                  </a:cubicBezTo>
                  <a:cubicBezTo>
                    <a:pt x="613" y="4748"/>
                    <a:pt x="613" y="4751"/>
                    <a:pt x="614" y="4754"/>
                  </a:cubicBezTo>
                  <a:cubicBezTo>
                    <a:pt x="616" y="4756"/>
                    <a:pt x="619" y="4757"/>
                    <a:pt x="622" y="4755"/>
                  </a:cubicBezTo>
                  <a:cubicBezTo>
                    <a:pt x="624" y="4754"/>
                    <a:pt x="625" y="4750"/>
                    <a:pt x="623" y="4748"/>
                  </a:cubicBezTo>
                  <a:close/>
                  <a:moveTo>
                    <a:pt x="82" y="2052"/>
                  </a:moveTo>
                  <a:cubicBezTo>
                    <a:pt x="76" y="2080"/>
                    <a:pt x="93" y="2108"/>
                    <a:pt x="121" y="2114"/>
                  </a:cubicBezTo>
                  <a:cubicBezTo>
                    <a:pt x="148" y="2120"/>
                    <a:pt x="175" y="2102"/>
                    <a:pt x="182" y="2075"/>
                  </a:cubicBezTo>
                  <a:cubicBezTo>
                    <a:pt x="188" y="2048"/>
                    <a:pt x="171" y="2021"/>
                    <a:pt x="144" y="2014"/>
                  </a:cubicBezTo>
                  <a:cubicBezTo>
                    <a:pt x="117" y="2007"/>
                    <a:pt x="89" y="2024"/>
                    <a:pt x="82" y="2052"/>
                  </a:cubicBezTo>
                  <a:close/>
                  <a:moveTo>
                    <a:pt x="116" y="1927"/>
                  </a:moveTo>
                  <a:cubicBezTo>
                    <a:pt x="109" y="1954"/>
                    <a:pt x="125" y="1981"/>
                    <a:pt x="151" y="1987"/>
                  </a:cubicBezTo>
                  <a:cubicBezTo>
                    <a:pt x="177" y="1994"/>
                    <a:pt x="203" y="1978"/>
                    <a:pt x="210" y="1953"/>
                  </a:cubicBezTo>
                  <a:cubicBezTo>
                    <a:pt x="217" y="1927"/>
                    <a:pt x="202" y="1901"/>
                    <a:pt x="176" y="1893"/>
                  </a:cubicBezTo>
                  <a:cubicBezTo>
                    <a:pt x="151" y="1886"/>
                    <a:pt x="123" y="1901"/>
                    <a:pt x="116" y="1927"/>
                  </a:cubicBezTo>
                  <a:close/>
                  <a:moveTo>
                    <a:pt x="155" y="1804"/>
                  </a:moveTo>
                  <a:cubicBezTo>
                    <a:pt x="147" y="1829"/>
                    <a:pt x="161" y="1855"/>
                    <a:pt x="186" y="1862"/>
                  </a:cubicBezTo>
                  <a:cubicBezTo>
                    <a:pt x="210" y="1869"/>
                    <a:pt x="236" y="1856"/>
                    <a:pt x="243" y="1831"/>
                  </a:cubicBezTo>
                  <a:cubicBezTo>
                    <a:pt x="251" y="1807"/>
                    <a:pt x="238" y="1781"/>
                    <a:pt x="213" y="1773"/>
                  </a:cubicBezTo>
                  <a:cubicBezTo>
                    <a:pt x="189" y="1765"/>
                    <a:pt x="163" y="1779"/>
                    <a:pt x="155" y="1804"/>
                  </a:cubicBezTo>
                  <a:close/>
                  <a:moveTo>
                    <a:pt x="198" y="1682"/>
                  </a:moveTo>
                  <a:cubicBezTo>
                    <a:pt x="190" y="1705"/>
                    <a:pt x="202" y="1730"/>
                    <a:pt x="225" y="1738"/>
                  </a:cubicBezTo>
                  <a:cubicBezTo>
                    <a:pt x="248" y="1746"/>
                    <a:pt x="273" y="1734"/>
                    <a:pt x="281" y="1711"/>
                  </a:cubicBezTo>
                  <a:cubicBezTo>
                    <a:pt x="289" y="1688"/>
                    <a:pt x="277" y="1663"/>
                    <a:pt x="255" y="1655"/>
                  </a:cubicBezTo>
                  <a:cubicBezTo>
                    <a:pt x="232" y="1646"/>
                    <a:pt x="206" y="1658"/>
                    <a:pt x="198" y="1682"/>
                  </a:cubicBezTo>
                  <a:close/>
                  <a:moveTo>
                    <a:pt x="245" y="1561"/>
                  </a:moveTo>
                  <a:cubicBezTo>
                    <a:pt x="237" y="1583"/>
                    <a:pt x="247" y="1608"/>
                    <a:pt x="269" y="1616"/>
                  </a:cubicBezTo>
                  <a:cubicBezTo>
                    <a:pt x="291" y="1624"/>
                    <a:pt x="315" y="1614"/>
                    <a:pt x="323" y="1592"/>
                  </a:cubicBezTo>
                  <a:cubicBezTo>
                    <a:pt x="332" y="1571"/>
                    <a:pt x="321" y="1547"/>
                    <a:pt x="300" y="1538"/>
                  </a:cubicBezTo>
                  <a:cubicBezTo>
                    <a:pt x="279" y="1529"/>
                    <a:pt x="254" y="1540"/>
                    <a:pt x="245" y="1561"/>
                  </a:cubicBezTo>
                  <a:close/>
                  <a:moveTo>
                    <a:pt x="297" y="1443"/>
                  </a:moveTo>
                  <a:cubicBezTo>
                    <a:pt x="288" y="1463"/>
                    <a:pt x="298" y="1487"/>
                    <a:pt x="318" y="1495"/>
                  </a:cubicBezTo>
                  <a:cubicBezTo>
                    <a:pt x="338" y="1504"/>
                    <a:pt x="361" y="1495"/>
                    <a:pt x="370" y="1475"/>
                  </a:cubicBezTo>
                  <a:cubicBezTo>
                    <a:pt x="379" y="1455"/>
                    <a:pt x="370" y="1432"/>
                    <a:pt x="350" y="1423"/>
                  </a:cubicBezTo>
                  <a:cubicBezTo>
                    <a:pt x="330" y="1414"/>
                    <a:pt x="306" y="1423"/>
                    <a:pt x="297" y="1443"/>
                  </a:cubicBezTo>
                  <a:close/>
                  <a:moveTo>
                    <a:pt x="354" y="1327"/>
                  </a:moveTo>
                  <a:cubicBezTo>
                    <a:pt x="344" y="1346"/>
                    <a:pt x="352" y="1368"/>
                    <a:pt x="371" y="1377"/>
                  </a:cubicBezTo>
                  <a:cubicBezTo>
                    <a:pt x="390" y="1386"/>
                    <a:pt x="412" y="1378"/>
                    <a:pt x="421" y="1359"/>
                  </a:cubicBezTo>
                  <a:cubicBezTo>
                    <a:pt x="430" y="1341"/>
                    <a:pt x="422" y="1319"/>
                    <a:pt x="404" y="1310"/>
                  </a:cubicBezTo>
                  <a:cubicBezTo>
                    <a:pt x="385" y="1300"/>
                    <a:pt x="363" y="1308"/>
                    <a:pt x="354" y="1327"/>
                  </a:cubicBezTo>
                  <a:close/>
                  <a:moveTo>
                    <a:pt x="414" y="1213"/>
                  </a:moveTo>
                  <a:cubicBezTo>
                    <a:pt x="405" y="1230"/>
                    <a:pt x="412" y="1252"/>
                    <a:pt x="429" y="1260"/>
                  </a:cubicBezTo>
                  <a:cubicBezTo>
                    <a:pt x="446" y="1269"/>
                    <a:pt x="467" y="1263"/>
                    <a:pt x="476" y="1246"/>
                  </a:cubicBezTo>
                  <a:cubicBezTo>
                    <a:pt x="485" y="1229"/>
                    <a:pt x="479" y="1208"/>
                    <a:pt x="462" y="1199"/>
                  </a:cubicBezTo>
                  <a:cubicBezTo>
                    <a:pt x="445" y="1189"/>
                    <a:pt x="423" y="1196"/>
                    <a:pt x="414" y="1213"/>
                  </a:cubicBezTo>
                  <a:close/>
                  <a:moveTo>
                    <a:pt x="479" y="1101"/>
                  </a:moveTo>
                  <a:cubicBezTo>
                    <a:pt x="470" y="1117"/>
                    <a:pt x="475" y="1137"/>
                    <a:pt x="491" y="1146"/>
                  </a:cubicBezTo>
                  <a:cubicBezTo>
                    <a:pt x="507" y="1155"/>
                    <a:pt x="526" y="1150"/>
                    <a:pt x="535" y="1134"/>
                  </a:cubicBezTo>
                  <a:cubicBezTo>
                    <a:pt x="544" y="1119"/>
                    <a:pt x="539" y="1099"/>
                    <a:pt x="524" y="1090"/>
                  </a:cubicBezTo>
                  <a:cubicBezTo>
                    <a:pt x="508" y="1080"/>
                    <a:pt x="488" y="1086"/>
                    <a:pt x="479" y="1101"/>
                  </a:cubicBezTo>
                  <a:close/>
                  <a:moveTo>
                    <a:pt x="547" y="992"/>
                  </a:moveTo>
                  <a:cubicBezTo>
                    <a:pt x="538" y="1007"/>
                    <a:pt x="543" y="1026"/>
                    <a:pt x="557" y="1034"/>
                  </a:cubicBezTo>
                  <a:cubicBezTo>
                    <a:pt x="571" y="1043"/>
                    <a:pt x="590" y="1039"/>
                    <a:pt x="599" y="1025"/>
                  </a:cubicBezTo>
                  <a:cubicBezTo>
                    <a:pt x="608" y="1011"/>
                    <a:pt x="604" y="992"/>
                    <a:pt x="590" y="983"/>
                  </a:cubicBezTo>
                  <a:cubicBezTo>
                    <a:pt x="576" y="974"/>
                    <a:pt x="557" y="978"/>
                    <a:pt x="547" y="992"/>
                  </a:cubicBezTo>
                  <a:close/>
                  <a:moveTo>
                    <a:pt x="620" y="886"/>
                  </a:moveTo>
                  <a:cubicBezTo>
                    <a:pt x="611" y="899"/>
                    <a:pt x="615" y="917"/>
                    <a:pt x="628" y="925"/>
                  </a:cubicBezTo>
                  <a:cubicBezTo>
                    <a:pt x="641" y="934"/>
                    <a:pt x="658" y="931"/>
                    <a:pt x="667" y="918"/>
                  </a:cubicBezTo>
                  <a:cubicBezTo>
                    <a:pt x="675" y="905"/>
                    <a:pt x="672" y="888"/>
                    <a:pt x="660" y="879"/>
                  </a:cubicBezTo>
                  <a:cubicBezTo>
                    <a:pt x="647" y="870"/>
                    <a:pt x="629" y="873"/>
                    <a:pt x="620" y="886"/>
                  </a:cubicBezTo>
                  <a:close/>
                  <a:moveTo>
                    <a:pt x="697" y="783"/>
                  </a:moveTo>
                  <a:cubicBezTo>
                    <a:pt x="688" y="794"/>
                    <a:pt x="691" y="810"/>
                    <a:pt x="702" y="819"/>
                  </a:cubicBezTo>
                  <a:cubicBezTo>
                    <a:pt x="714" y="827"/>
                    <a:pt x="730" y="825"/>
                    <a:pt x="738" y="813"/>
                  </a:cubicBezTo>
                  <a:cubicBezTo>
                    <a:pt x="747" y="802"/>
                    <a:pt x="745" y="786"/>
                    <a:pt x="733" y="777"/>
                  </a:cubicBezTo>
                  <a:cubicBezTo>
                    <a:pt x="722" y="769"/>
                    <a:pt x="705" y="771"/>
                    <a:pt x="697" y="783"/>
                  </a:cubicBezTo>
                  <a:close/>
                  <a:moveTo>
                    <a:pt x="777" y="682"/>
                  </a:moveTo>
                  <a:cubicBezTo>
                    <a:pt x="769" y="692"/>
                    <a:pt x="771" y="707"/>
                    <a:pt x="781" y="715"/>
                  </a:cubicBezTo>
                  <a:cubicBezTo>
                    <a:pt x="791" y="724"/>
                    <a:pt x="806" y="722"/>
                    <a:pt x="814" y="712"/>
                  </a:cubicBezTo>
                  <a:cubicBezTo>
                    <a:pt x="822" y="702"/>
                    <a:pt x="821" y="687"/>
                    <a:pt x="810" y="679"/>
                  </a:cubicBezTo>
                  <a:cubicBezTo>
                    <a:pt x="800" y="670"/>
                    <a:pt x="785" y="672"/>
                    <a:pt x="777" y="682"/>
                  </a:cubicBezTo>
                  <a:close/>
                  <a:moveTo>
                    <a:pt x="861" y="585"/>
                  </a:moveTo>
                  <a:cubicBezTo>
                    <a:pt x="853" y="594"/>
                    <a:pt x="854" y="607"/>
                    <a:pt x="863" y="615"/>
                  </a:cubicBezTo>
                  <a:cubicBezTo>
                    <a:pt x="872" y="623"/>
                    <a:pt x="886" y="622"/>
                    <a:pt x="893" y="613"/>
                  </a:cubicBezTo>
                  <a:cubicBezTo>
                    <a:pt x="901" y="604"/>
                    <a:pt x="900" y="591"/>
                    <a:pt x="891" y="583"/>
                  </a:cubicBezTo>
                  <a:cubicBezTo>
                    <a:pt x="883" y="575"/>
                    <a:pt x="869" y="576"/>
                    <a:pt x="861" y="585"/>
                  </a:cubicBezTo>
                  <a:close/>
                  <a:moveTo>
                    <a:pt x="949" y="491"/>
                  </a:moveTo>
                  <a:cubicBezTo>
                    <a:pt x="942" y="499"/>
                    <a:pt x="942" y="511"/>
                    <a:pt x="950" y="518"/>
                  </a:cubicBezTo>
                  <a:cubicBezTo>
                    <a:pt x="958" y="525"/>
                    <a:pt x="969" y="525"/>
                    <a:pt x="977" y="517"/>
                  </a:cubicBezTo>
                  <a:cubicBezTo>
                    <a:pt x="984" y="509"/>
                    <a:pt x="983" y="497"/>
                    <a:pt x="976" y="490"/>
                  </a:cubicBezTo>
                  <a:cubicBezTo>
                    <a:pt x="968" y="483"/>
                    <a:pt x="956" y="483"/>
                    <a:pt x="949" y="491"/>
                  </a:cubicBezTo>
                  <a:close/>
                  <a:moveTo>
                    <a:pt x="1040" y="400"/>
                  </a:moveTo>
                  <a:cubicBezTo>
                    <a:pt x="1033" y="407"/>
                    <a:pt x="1033" y="418"/>
                    <a:pt x="1040" y="424"/>
                  </a:cubicBezTo>
                  <a:cubicBezTo>
                    <a:pt x="1046" y="431"/>
                    <a:pt x="1057" y="431"/>
                    <a:pt x="1063" y="424"/>
                  </a:cubicBezTo>
                  <a:cubicBezTo>
                    <a:pt x="1070" y="418"/>
                    <a:pt x="1070" y="407"/>
                    <a:pt x="1063" y="400"/>
                  </a:cubicBezTo>
                  <a:cubicBezTo>
                    <a:pt x="1057" y="394"/>
                    <a:pt x="1046" y="394"/>
                    <a:pt x="1040" y="400"/>
                  </a:cubicBezTo>
                  <a:close/>
                  <a:moveTo>
                    <a:pt x="1134" y="313"/>
                  </a:moveTo>
                  <a:cubicBezTo>
                    <a:pt x="1128" y="319"/>
                    <a:pt x="1128" y="328"/>
                    <a:pt x="1133" y="334"/>
                  </a:cubicBezTo>
                  <a:cubicBezTo>
                    <a:pt x="1139" y="340"/>
                    <a:pt x="1148" y="340"/>
                    <a:pt x="1154" y="335"/>
                  </a:cubicBezTo>
                  <a:cubicBezTo>
                    <a:pt x="1159" y="329"/>
                    <a:pt x="1160" y="320"/>
                    <a:pt x="1154" y="314"/>
                  </a:cubicBezTo>
                  <a:cubicBezTo>
                    <a:pt x="1149" y="308"/>
                    <a:pt x="1140" y="308"/>
                    <a:pt x="1134" y="313"/>
                  </a:cubicBezTo>
                  <a:close/>
                  <a:moveTo>
                    <a:pt x="1231" y="230"/>
                  </a:moveTo>
                  <a:cubicBezTo>
                    <a:pt x="1226" y="234"/>
                    <a:pt x="1226" y="242"/>
                    <a:pt x="1230" y="247"/>
                  </a:cubicBezTo>
                  <a:cubicBezTo>
                    <a:pt x="1234" y="252"/>
                    <a:pt x="1242" y="253"/>
                    <a:pt x="1247" y="248"/>
                  </a:cubicBezTo>
                  <a:cubicBezTo>
                    <a:pt x="1252" y="244"/>
                    <a:pt x="1253" y="236"/>
                    <a:pt x="1248" y="231"/>
                  </a:cubicBezTo>
                  <a:cubicBezTo>
                    <a:pt x="1244" y="226"/>
                    <a:pt x="1236" y="225"/>
                    <a:pt x="1231" y="230"/>
                  </a:cubicBezTo>
                  <a:close/>
                  <a:moveTo>
                    <a:pt x="1332" y="150"/>
                  </a:moveTo>
                  <a:cubicBezTo>
                    <a:pt x="1327" y="153"/>
                    <a:pt x="1327" y="160"/>
                    <a:pt x="1330" y="164"/>
                  </a:cubicBezTo>
                  <a:cubicBezTo>
                    <a:pt x="1333" y="168"/>
                    <a:pt x="1340" y="169"/>
                    <a:pt x="1344" y="166"/>
                  </a:cubicBezTo>
                  <a:cubicBezTo>
                    <a:pt x="1348" y="162"/>
                    <a:pt x="1349" y="156"/>
                    <a:pt x="1345" y="152"/>
                  </a:cubicBezTo>
                  <a:cubicBezTo>
                    <a:pt x="1342" y="147"/>
                    <a:pt x="1336" y="147"/>
                    <a:pt x="1332" y="150"/>
                  </a:cubicBezTo>
                  <a:close/>
                  <a:moveTo>
                    <a:pt x="1435" y="74"/>
                  </a:moveTo>
                  <a:cubicBezTo>
                    <a:pt x="1431" y="77"/>
                    <a:pt x="1430" y="81"/>
                    <a:pt x="1433" y="85"/>
                  </a:cubicBezTo>
                  <a:cubicBezTo>
                    <a:pt x="1435" y="88"/>
                    <a:pt x="1440" y="89"/>
                    <a:pt x="1444" y="86"/>
                  </a:cubicBezTo>
                  <a:cubicBezTo>
                    <a:pt x="1447" y="84"/>
                    <a:pt x="1448" y="79"/>
                    <a:pt x="1445" y="76"/>
                  </a:cubicBezTo>
                  <a:cubicBezTo>
                    <a:pt x="1443" y="72"/>
                    <a:pt x="1438" y="72"/>
                    <a:pt x="1435" y="74"/>
                  </a:cubicBezTo>
                  <a:close/>
                  <a:moveTo>
                    <a:pt x="1540" y="2"/>
                  </a:moveTo>
                  <a:cubicBezTo>
                    <a:pt x="1538" y="4"/>
                    <a:pt x="1537" y="7"/>
                    <a:pt x="1539" y="10"/>
                  </a:cubicBezTo>
                  <a:cubicBezTo>
                    <a:pt x="1541" y="12"/>
                    <a:pt x="1544" y="13"/>
                    <a:pt x="1546" y="11"/>
                  </a:cubicBezTo>
                  <a:cubicBezTo>
                    <a:pt x="1549" y="9"/>
                    <a:pt x="1549" y="6"/>
                    <a:pt x="1548" y="4"/>
                  </a:cubicBezTo>
                  <a:cubicBezTo>
                    <a:pt x="1546" y="1"/>
                    <a:pt x="1543" y="0"/>
                    <a:pt x="1540" y="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BDB7"/>
                </a:gs>
              </a:gsLst>
              <a:lin ang="102001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0"/>
            <p:cNvSpPr/>
            <p:nvPr/>
          </p:nvSpPr>
          <p:spPr>
            <a:xfrm>
              <a:off x="3086100" y="1042988"/>
              <a:ext cx="1136649" cy="4295769"/>
            </a:xfrm>
            <a:custGeom>
              <a:rect b="b" l="l" r="r" t="t"/>
              <a:pathLst>
                <a:path extrusionOk="0" h="5115" w="1353">
                  <a:moveTo>
                    <a:pt x="72" y="2709"/>
                  </a:moveTo>
                  <a:cubicBezTo>
                    <a:pt x="41" y="2712"/>
                    <a:pt x="13" y="2689"/>
                    <a:pt x="10" y="2658"/>
                  </a:cubicBezTo>
                  <a:cubicBezTo>
                    <a:pt x="7" y="2626"/>
                    <a:pt x="31" y="2598"/>
                    <a:pt x="62" y="2596"/>
                  </a:cubicBezTo>
                  <a:cubicBezTo>
                    <a:pt x="93" y="2594"/>
                    <a:pt x="120" y="2617"/>
                    <a:pt x="123" y="2647"/>
                  </a:cubicBezTo>
                  <a:cubicBezTo>
                    <a:pt x="126" y="2678"/>
                    <a:pt x="103" y="2705"/>
                    <a:pt x="72" y="2709"/>
                  </a:cubicBezTo>
                  <a:close/>
                  <a:moveTo>
                    <a:pt x="135" y="2780"/>
                  </a:moveTo>
                  <a:cubicBezTo>
                    <a:pt x="131" y="2751"/>
                    <a:pt x="105" y="2730"/>
                    <a:pt x="75" y="2733"/>
                  </a:cubicBezTo>
                  <a:cubicBezTo>
                    <a:pt x="45" y="2737"/>
                    <a:pt x="24" y="2764"/>
                    <a:pt x="28" y="2794"/>
                  </a:cubicBezTo>
                  <a:cubicBezTo>
                    <a:pt x="31" y="2824"/>
                    <a:pt x="59" y="2845"/>
                    <a:pt x="89" y="2841"/>
                  </a:cubicBezTo>
                  <a:cubicBezTo>
                    <a:pt x="118" y="2836"/>
                    <a:pt x="139" y="2809"/>
                    <a:pt x="135" y="2780"/>
                  </a:cubicBezTo>
                  <a:close/>
                  <a:moveTo>
                    <a:pt x="152" y="2912"/>
                  </a:moveTo>
                  <a:cubicBezTo>
                    <a:pt x="147" y="2885"/>
                    <a:pt x="121" y="2866"/>
                    <a:pt x="93" y="2870"/>
                  </a:cubicBezTo>
                  <a:cubicBezTo>
                    <a:pt x="65" y="2874"/>
                    <a:pt x="45" y="2901"/>
                    <a:pt x="50" y="2929"/>
                  </a:cubicBezTo>
                  <a:cubicBezTo>
                    <a:pt x="55" y="2958"/>
                    <a:pt x="82" y="2977"/>
                    <a:pt x="110" y="2972"/>
                  </a:cubicBezTo>
                  <a:cubicBezTo>
                    <a:pt x="138" y="2967"/>
                    <a:pt x="156" y="2940"/>
                    <a:pt x="152" y="2912"/>
                  </a:cubicBezTo>
                  <a:close/>
                  <a:moveTo>
                    <a:pt x="174" y="3044"/>
                  </a:moveTo>
                  <a:cubicBezTo>
                    <a:pt x="168" y="3018"/>
                    <a:pt x="143" y="3001"/>
                    <a:pt x="116" y="3006"/>
                  </a:cubicBezTo>
                  <a:cubicBezTo>
                    <a:pt x="89" y="3011"/>
                    <a:pt x="72" y="3037"/>
                    <a:pt x="77" y="3064"/>
                  </a:cubicBezTo>
                  <a:cubicBezTo>
                    <a:pt x="83" y="3091"/>
                    <a:pt x="109" y="3108"/>
                    <a:pt x="136" y="3102"/>
                  </a:cubicBezTo>
                  <a:cubicBezTo>
                    <a:pt x="162" y="3096"/>
                    <a:pt x="179" y="3070"/>
                    <a:pt x="174" y="3044"/>
                  </a:cubicBezTo>
                  <a:close/>
                  <a:moveTo>
                    <a:pt x="200" y="3175"/>
                  </a:moveTo>
                  <a:cubicBezTo>
                    <a:pt x="194" y="3150"/>
                    <a:pt x="169" y="3135"/>
                    <a:pt x="144" y="3140"/>
                  </a:cubicBezTo>
                  <a:cubicBezTo>
                    <a:pt x="119" y="3146"/>
                    <a:pt x="103" y="3172"/>
                    <a:pt x="109" y="3197"/>
                  </a:cubicBezTo>
                  <a:cubicBezTo>
                    <a:pt x="116" y="3223"/>
                    <a:pt x="141" y="3238"/>
                    <a:pt x="166" y="3232"/>
                  </a:cubicBezTo>
                  <a:cubicBezTo>
                    <a:pt x="191" y="3225"/>
                    <a:pt x="206" y="3200"/>
                    <a:pt x="200" y="3175"/>
                  </a:cubicBezTo>
                  <a:close/>
                  <a:moveTo>
                    <a:pt x="232" y="3305"/>
                  </a:moveTo>
                  <a:cubicBezTo>
                    <a:pt x="225" y="3282"/>
                    <a:pt x="201" y="3268"/>
                    <a:pt x="177" y="3274"/>
                  </a:cubicBezTo>
                  <a:cubicBezTo>
                    <a:pt x="154" y="3280"/>
                    <a:pt x="140" y="3305"/>
                    <a:pt x="147" y="3329"/>
                  </a:cubicBezTo>
                  <a:cubicBezTo>
                    <a:pt x="153" y="3353"/>
                    <a:pt x="178" y="3367"/>
                    <a:pt x="202" y="3360"/>
                  </a:cubicBezTo>
                  <a:cubicBezTo>
                    <a:pt x="225" y="3353"/>
                    <a:pt x="239" y="3328"/>
                    <a:pt x="232" y="3305"/>
                  </a:cubicBezTo>
                  <a:close/>
                  <a:moveTo>
                    <a:pt x="268" y="3434"/>
                  </a:moveTo>
                  <a:cubicBezTo>
                    <a:pt x="261" y="3412"/>
                    <a:pt x="238" y="3400"/>
                    <a:pt x="216" y="3406"/>
                  </a:cubicBezTo>
                  <a:cubicBezTo>
                    <a:pt x="194" y="3413"/>
                    <a:pt x="181" y="3437"/>
                    <a:pt x="188" y="3459"/>
                  </a:cubicBezTo>
                  <a:cubicBezTo>
                    <a:pt x="196" y="3482"/>
                    <a:pt x="220" y="3494"/>
                    <a:pt x="242" y="3486"/>
                  </a:cubicBezTo>
                  <a:cubicBezTo>
                    <a:pt x="264" y="3479"/>
                    <a:pt x="275" y="3455"/>
                    <a:pt x="268" y="3434"/>
                  </a:cubicBezTo>
                  <a:close/>
                  <a:moveTo>
                    <a:pt x="310" y="3561"/>
                  </a:moveTo>
                  <a:cubicBezTo>
                    <a:pt x="302" y="3541"/>
                    <a:pt x="280" y="3530"/>
                    <a:pt x="259" y="3537"/>
                  </a:cubicBezTo>
                  <a:cubicBezTo>
                    <a:pt x="238" y="3544"/>
                    <a:pt x="228" y="3567"/>
                    <a:pt x="235" y="3588"/>
                  </a:cubicBezTo>
                  <a:cubicBezTo>
                    <a:pt x="243" y="3609"/>
                    <a:pt x="266" y="3619"/>
                    <a:pt x="286" y="3612"/>
                  </a:cubicBezTo>
                  <a:cubicBezTo>
                    <a:pt x="307" y="3604"/>
                    <a:pt x="317" y="3581"/>
                    <a:pt x="310" y="3561"/>
                  </a:cubicBezTo>
                  <a:close/>
                  <a:moveTo>
                    <a:pt x="356" y="3687"/>
                  </a:moveTo>
                  <a:cubicBezTo>
                    <a:pt x="348" y="3668"/>
                    <a:pt x="326" y="3659"/>
                    <a:pt x="307" y="3666"/>
                  </a:cubicBezTo>
                  <a:cubicBezTo>
                    <a:pt x="288" y="3674"/>
                    <a:pt x="279" y="3696"/>
                    <a:pt x="287" y="3715"/>
                  </a:cubicBezTo>
                  <a:cubicBezTo>
                    <a:pt x="295" y="3734"/>
                    <a:pt x="316" y="3743"/>
                    <a:pt x="335" y="3735"/>
                  </a:cubicBezTo>
                  <a:cubicBezTo>
                    <a:pt x="354" y="3727"/>
                    <a:pt x="363" y="3706"/>
                    <a:pt x="356" y="3687"/>
                  </a:cubicBezTo>
                  <a:close/>
                  <a:moveTo>
                    <a:pt x="406" y="3811"/>
                  </a:moveTo>
                  <a:cubicBezTo>
                    <a:pt x="398" y="3794"/>
                    <a:pt x="378" y="3786"/>
                    <a:pt x="360" y="3793"/>
                  </a:cubicBezTo>
                  <a:cubicBezTo>
                    <a:pt x="343" y="3801"/>
                    <a:pt x="335" y="3822"/>
                    <a:pt x="343" y="3839"/>
                  </a:cubicBezTo>
                  <a:cubicBezTo>
                    <a:pt x="351" y="3857"/>
                    <a:pt x="372" y="3865"/>
                    <a:pt x="389" y="3857"/>
                  </a:cubicBezTo>
                  <a:cubicBezTo>
                    <a:pt x="406" y="3849"/>
                    <a:pt x="414" y="3828"/>
                    <a:pt x="406" y="3811"/>
                  </a:cubicBezTo>
                  <a:close/>
                  <a:moveTo>
                    <a:pt x="461" y="3933"/>
                  </a:moveTo>
                  <a:cubicBezTo>
                    <a:pt x="454" y="3917"/>
                    <a:pt x="434" y="3911"/>
                    <a:pt x="418" y="3918"/>
                  </a:cubicBezTo>
                  <a:cubicBezTo>
                    <a:pt x="402" y="3926"/>
                    <a:pt x="395" y="3946"/>
                    <a:pt x="403" y="3962"/>
                  </a:cubicBezTo>
                  <a:cubicBezTo>
                    <a:pt x="412" y="3978"/>
                    <a:pt x="431" y="3984"/>
                    <a:pt x="447" y="3976"/>
                  </a:cubicBezTo>
                  <a:cubicBezTo>
                    <a:pt x="463" y="3968"/>
                    <a:pt x="469" y="3949"/>
                    <a:pt x="461" y="3933"/>
                  </a:cubicBezTo>
                  <a:close/>
                  <a:moveTo>
                    <a:pt x="521" y="4053"/>
                  </a:moveTo>
                  <a:cubicBezTo>
                    <a:pt x="513" y="4039"/>
                    <a:pt x="495" y="4033"/>
                    <a:pt x="481" y="4041"/>
                  </a:cubicBezTo>
                  <a:cubicBezTo>
                    <a:pt x="466" y="4049"/>
                    <a:pt x="461" y="4067"/>
                    <a:pt x="469" y="4082"/>
                  </a:cubicBezTo>
                  <a:cubicBezTo>
                    <a:pt x="477" y="4096"/>
                    <a:pt x="495" y="4102"/>
                    <a:pt x="509" y="4094"/>
                  </a:cubicBezTo>
                  <a:cubicBezTo>
                    <a:pt x="524" y="4086"/>
                    <a:pt x="529" y="4068"/>
                    <a:pt x="521" y="4053"/>
                  </a:cubicBezTo>
                  <a:close/>
                  <a:moveTo>
                    <a:pt x="585" y="4171"/>
                  </a:moveTo>
                  <a:cubicBezTo>
                    <a:pt x="578" y="4158"/>
                    <a:pt x="561" y="4154"/>
                    <a:pt x="548" y="4161"/>
                  </a:cubicBezTo>
                  <a:cubicBezTo>
                    <a:pt x="535" y="4169"/>
                    <a:pt x="530" y="4186"/>
                    <a:pt x="538" y="4199"/>
                  </a:cubicBezTo>
                  <a:cubicBezTo>
                    <a:pt x="546" y="4212"/>
                    <a:pt x="563" y="4217"/>
                    <a:pt x="576" y="4209"/>
                  </a:cubicBezTo>
                  <a:cubicBezTo>
                    <a:pt x="589" y="4201"/>
                    <a:pt x="593" y="4184"/>
                    <a:pt x="585" y="4171"/>
                  </a:cubicBezTo>
                  <a:close/>
                  <a:moveTo>
                    <a:pt x="654" y="4287"/>
                  </a:moveTo>
                  <a:cubicBezTo>
                    <a:pt x="647" y="4275"/>
                    <a:pt x="631" y="4272"/>
                    <a:pt x="620" y="4279"/>
                  </a:cubicBezTo>
                  <a:cubicBezTo>
                    <a:pt x="608" y="4286"/>
                    <a:pt x="605" y="4302"/>
                    <a:pt x="612" y="4314"/>
                  </a:cubicBezTo>
                  <a:cubicBezTo>
                    <a:pt x="620" y="4325"/>
                    <a:pt x="635" y="4329"/>
                    <a:pt x="647" y="4321"/>
                  </a:cubicBezTo>
                  <a:cubicBezTo>
                    <a:pt x="658" y="4314"/>
                    <a:pt x="662" y="4298"/>
                    <a:pt x="654" y="4287"/>
                  </a:cubicBezTo>
                  <a:close/>
                  <a:moveTo>
                    <a:pt x="727" y="4399"/>
                  </a:moveTo>
                  <a:cubicBezTo>
                    <a:pt x="720" y="4389"/>
                    <a:pt x="706" y="4387"/>
                    <a:pt x="696" y="4394"/>
                  </a:cubicBezTo>
                  <a:cubicBezTo>
                    <a:pt x="686" y="4401"/>
                    <a:pt x="683" y="4415"/>
                    <a:pt x="690" y="4425"/>
                  </a:cubicBezTo>
                  <a:cubicBezTo>
                    <a:pt x="697" y="4436"/>
                    <a:pt x="712" y="4438"/>
                    <a:pt x="722" y="4431"/>
                  </a:cubicBezTo>
                  <a:cubicBezTo>
                    <a:pt x="732" y="4424"/>
                    <a:pt x="734" y="4410"/>
                    <a:pt x="727" y="4399"/>
                  </a:cubicBezTo>
                  <a:close/>
                  <a:moveTo>
                    <a:pt x="805" y="4510"/>
                  </a:moveTo>
                  <a:cubicBezTo>
                    <a:pt x="798" y="4501"/>
                    <a:pt x="785" y="4499"/>
                    <a:pt x="776" y="4506"/>
                  </a:cubicBezTo>
                  <a:cubicBezTo>
                    <a:pt x="767" y="4512"/>
                    <a:pt x="766" y="4525"/>
                    <a:pt x="772" y="4534"/>
                  </a:cubicBezTo>
                  <a:cubicBezTo>
                    <a:pt x="779" y="4543"/>
                    <a:pt x="792" y="4545"/>
                    <a:pt x="801" y="4538"/>
                  </a:cubicBezTo>
                  <a:cubicBezTo>
                    <a:pt x="810" y="4531"/>
                    <a:pt x="811" y="4518"/>
                    <a:pt x="805" y="4510"/>
                  </a:cubicBezTo>
                  <a:close/>
                  <a:moveTo>
                    <a:pt x="886" y="4617"/>
                  </a:moveTo>
                  <a:cubicBezTo>
                    <a:pt x="880" y="4609"/>
                    <a:pt x="869" y="4608"/>
                    <a:pt x="861" y="4614"/>
                  </a:cubicBezTo>
                  <a:cubicBezTo>
                    <a:pt x="853" y="4621"/>
                    <a:pt x="852" y="4632"/>
                    <a:pt x="858" y="4639"/>
                  </a:cubicBezTo>
                  <a:cubicBezTo>
                    <a:pt x="865" y="4647"/>
                    <a:pt x="876" y="4648"/>
                    <a:pt x="883" y="4642"/>
                  </a:cubicBezTo>
                  <a:cubicBezTo>
                    <a:pt x="891" y="4636"/>
                    <a:pt x="892" y="4624"/>
                    <a:pt x="886" y="4617"/>
                  </a:cubicBezTo>
                  <a:close/>
                  <a:moveTo>
                    <a:pt x="971" y="4721"/>
                  </a:moveTo>
                  <a:cubicBezTo>
                    <a:pt x="966" y="4715"/>
                    <a:pt x="956" y="4714"/>
                    <a:pt x="950" y="4720"/>
                  </a:cubicBezTo>
                  <a:cubicBezTo>
                    <a:pt x="943" y="4725"/>
                    <a:pt x="943" y="4735"/>
                    <a:pt x="948" y="4741"/>
                  </a:cubicBezTo>
                  <a:cubicBezTo>
                    <a:pt x="954" y="4748"/>
                    <a:pt x="964" y="4748"/>
                    <a:pt x="970" y="4743"/>
                  </a:cubicBezTo>
                  <a:cubicBezTo>
                    <a:pt x="976" y="4737"/>
                    <a:pt x="977" y="4727"/>
                    <a:pt x="971" y="4721"/>
                  </a:cubicBezTo>
                  <a:close/>
                  <a:moveTo>
                    <a:pt x="1061" y="4822"/>
                  </a:moveTo>
                  <a:cubicBezTo>
                    <a:pt x="1056" y="4817"/>
                    <a:pt x="1048" y="4817"/>
                    <a:pt x="1042" y="4822"/>
                  </a:cubicBezTo>
                  <a:cubicBezTo>
                    <a:pt x="1037" y="4827"/>
                    <a:pt x="1037" y="4835"/>
                    <a:pt x="1042" y="4840"/>
                  </a:cubicBezTo>
                  <a:cubicBezTo>
                    <a:pt x="1047" y="4845"/>
                    <a:pt x="1055" y="4845"/>
                    <a:pt x="1060" y="4840"/>
                  </a:cubicBezTo>
                  <a:cubicBezTo>
                    <a:pt x="1065" y="4835"/>
                    <a:pt x="1066" y="4827"/>
                    <a:pt x="1061" y="4822"/>
                  </a:cubicBezTo>
                  <a:close/>
                  <a:moveTo>
                    <a:pt x="1154" y="4920"/>
                  </a:moveTo>
                  <a:cubicBezTo>
                    <a:pt x="1150" y="4916"/>
                    <a:pt x="1143" y="4916"/>
                    <a:pt x="1139" y="4920"/>
                  </a:cubicBezTo>
                  <a:cubicBezTo>
                    <a:pt x="1135" y="4924"/>
                    <a:pt x="1135" y="4931"/>
                    <a:pt x="1139" y="4935"/>
                  </a:cubicBezTo>
                  <a:cubicBezTo>
                    <a:pt x="1143" y="4939"/>
                    <a:pt x="1150" y="4939"/>
                    <a:pt x="1154" y="4935"/>
                  </a:cubicBezTo>
                  <a:cubicBezTo>
                    <a:pt x="1158" y="4930"/>
                    <a:pt x="1158" y="4924"/>
                    <a:pt x="1154" y="4920"/>
                  </a:cubicBezTo>
                  <a:close/>
                  <a:moveTo>
                    <a:pt x="1250" y="5014"/>
                  </a:moveTo>
                  <a:cubicBezTo>
                    <a:pt x="1247" y="5011"/>
                    <a:pt x="1242" y="5011"/>
                    <a:pt x="1239" y="5015"/>
                  </a:cubicBezTo>
                  <a:cubicBezTo>
                    <a:pt x="1236" y="5018"/>
                    <a:pt x="1236" y="5023"/>
                    <a:pt x="1240" y="5026"/>
                  </a:cubicBezTo>
                  <a:cubicBezTo>
                    <a:pt x="1243" y="5029"/>
                    <a:pt x="1248" y="5029"/>
                    <a:pt x="1251" y="5025"/>
                  </a:cubicBezTo>
                  <a:cubicBezTo>
                    <a:pt x="1254" y="5022"/>
                    <a:pt x="1254" y="5017"/>
                    <a:pt x="1250" y="5014"/>
                  </a:cubicBezTo>
                  <a:close/>
                  <a:moveTo>
                    <a:pt x="1350" y="5105"/>
                  </a:moveTo>
                  <a:cubicBezTo>
                    <a:pt x="1348" y="5103"/>
                    <a:pt x="1345" y="5103"/>
                    <a:pt x="1343" y="5105"/>
                  </a:cubicBezTo>
                  <a:cubicBezTo>
                    <a:pt x="1341" y="5108"/>
                    <a:pt x="1341" y="5111"/>
                    <a:pt x="1343" y="5113"/>
                  </a:cubicBezTo>
                  <a:cubicBezTo>
                    <a:pt x="1346" y="5115"/>
                    <a:pt x="1349" y="5115"/>
                    <a:pt x="1351" y="5113"/>
                  </a:cubicBezTo>
                  <a:cubicBezTo>
                    <a:pt x="1353" y="5110"/>
                    <a:pt x="1353" y="5107"/>
                    <a:pt x="1350" y="5105"/>
                  </a:cubicBezTo>
                  <a:close/>
                  <a:moveTo>
                    <a:pt x="3" y="2521"/>
                  </a:moveTo>
                  <a:cubicBezTo>
                    <a:pt x="4" y="2551"/>
                    <a:pt x="30" y="2574"/>
                    <a:pt x="60" y="2572"/>
                  </a:cubicBezTo>
                  <a:cubicBezTo>
                    <a:pt x="90" y="2570"/>
                    <a:pt x="113" y="2544"/>
                    <a:pt x="111" y="2515"/>
                  </a:cubicBezTo>
                  <a:cubicBezTo>
                    <a:pt x="109" y="2485"/>
                    <a:pt x="84" y="2463"/>
                    <a:pt x="54" y="2464"/>
                  </a:cubicBezTo>
                  <a:cubicBezTo>
                    <a:pt x="25" y="2465"/>
                    <a:pt x="1" y="2490"/>
                    <a:pt x="3" y="2521"/>
                  </a:cubicBezTo>
                  <a:close/>
                  <a:moveTo>
                    <a:pt x="1" y="2383"/>
                  </a:moveTo>
                  <a:cubicBezTo>
                    <a:pt x="1" y="2412"/>
                    <a:pt x="25" y="2435"/>
                    <a:pt x="53" y="2434"/>
                  </a:cubicBezTo>
                  <a:cubicBezTo>
                    <a:pt x="82" y="2433"/>
                    <a:pt x="104" y="2410"/>
                    <a:pt x="104" y="2382"/>
                  </a:cubicBezTo>
                  <a:cubicBezTo>
                    <a:pt x="103" y="2353"/>
                    <a:pt x="80" y="2331"/>
                    <a:pt x="52" y="2331"/>
                  </a:cubicBezTo>
                  <a:cubicBezTo>
                    <a:pt x="23" y="2331"/>
                    <a:pt x="0" y="2354"/>
                    <a:pt x="1" y="2383"/>
                  </a:cubicBezTo>
                  <a:close/>
                  <a:moveTo>
                    <a:pt x="3" y="2246"/>
                  </a:moveTo>
                  <a:cubicBezTo>
                    <a:pt x="3" y="2274"/>
                    <a:pt x="25" y="2296"/>
                    <a:pt x="52" y="2296"/>
                  </a:cubicBezTo>
                  <a:cubicBezTo>
                    <a:pt x="79" y="2296"/>
                    <a:pt x="101" y="2275"/>
                    <a:pt x="102" y="2248"/>
                  </a:cubicBezTo>
                  <a:cubicBezTo>
                    <a:pt x="102" y="2221"/>
                    <a:pt x="81" y="2199"/>
                    <a:pt x="54" y="2198"/>
                  </a:cubicBezTo>
                  <a:cubicBezTo>
                    <a:pt x="27" y="2197"/>
                    <a:pt x="4" y="2218"/>
                    <a:pt x="3" y="2246"/>
                  </a:cubicBezTo>
                  <a:close/>
                  <a:moveTo>
                    <a:pt x="11" y="2109"/>
                  </a:moveTo>
                  <a:cubicBezTo>
                    <a:pt x="10" y="2135"/>
                    <a:pt x="30" y="2158"/>
                    <a:pt x="55" y="2159"/>
                  </a:cubicBezTo>
                  <a:cubicBezTo>
                    <a:pt x="81" y="2160"/>
                    <a:pt x="103" y="2140"/>
                    <a:pt x="105" y="2115"/>
                  </a:cubicBezTo>
                  <a:cubicBezTo>
                    <a:pt x="106" y="2089"/>
                    <a:pt x="87" y="2067"/>
                    <a:pt x="61" y="2065"/>
                  </a:cubicBezTo>
                  <a:cubicBezTo>
                    <a:pt x="35" y="2063"/>
                    <a:pt x="13" y="2083"/>
                    <a:pt x="11" y="2109"/>
                  </a:cubicBezTo>
                  <a:close/>
                  <a:moveTo>
                    <a:pt x="24" y="1973"/>
                  </a:moveTo>
                  <a:cubicBezTo>
                    <a:pt x="22" y="1997"/>
                    <a:pt x="40" y="2019"/>
                    <a:pt x="64" y="2021"/>
                  </a:cubicBezTo>
                  <a:cubicBezTo>
                    <a:pt x="89" y="2023"/>
                    <a:pt x="110" y="2005"/>
                    <a:pt x="112" y="1981"/>
                  </a:cubicBezTo>
                  <a:cubicBezTo>
                    <a:pt x="115" y="1957"/>
                    <a:pt x="97" y="1935"/>
                    <a:pt x="73" y="1933"/>
                  </a:cubicBezTo>
                  <a:cubicBezTo>
                    <a:pt x="48" y="1930"/>
                    <a:pt x="26" y="1948"/>
                    <a:pt x="24" y="1973"/>
                  </a:cubicBezTo>
                  <a:close/>
                  <a:moveTo>
                    <a:pt x="42" y="1837"/>
                  </a:moveTo>
                  <a:cubicBezTo>
                    <a:pt x="39" y="1860"/>
                    <a:pt x="55" y="1881"/>
                    <a:pt x="78" y="1884"/>
                  </a:cubicBezTo>
                  <a:cubicBezTo>
                    <a:pt x="101" y="1887"/>
                    <a:pt x="122" y="1871"/>
                    <a:pt x="125" y="1848"/>
                  </a:cubicBezTo>
                  <a:cubicBezTo>
                    <a:pt x="128" y="1825"/>
                    <a:pt x="112" y="1804"/>
                    <a:pt x="89" y="1801"/>
                  </a:cubicBezTo>
                  <a:cubicBezTo>
                    <a:pt x="66" y="1797"/>
                    <a:pt x="45" y="1814"/>
                    <a:pt x="42" y="1837"/>
                  </a:cubicBezTo>
                  <a:close/>
                  <a:moveTo>
                    <a:pt x="65" y="1702"/>
                  </a:moveTo>
                  <a:cubicBezTo>
                    <a:pt x="61" y="1724"/>
                    <a:pt x="76" y="1744"/>
                    <a:pt x="97" y="1748"/>
                  </a:cubicBezTo>
                  <a:cubicBezTo>
                    <a:pt x="119" y="1751"/>
                    <a:pt x="139" y="1737"/>
                    <a:pt x="143" y="1715"/>
                  </a:cubicBezTo>
                  <a:cubicBezTo>
                    <a:pt x="146" y="1694"/>
                    <a:pt x="132" y="1674"/>
                    <a:pt x="111" y="1670"/>
                  </a:cubicBezTo>
                  <a:cubicBezTo>
                    <a:pt x="89" y="1666"/>
                    <a:pt x="68" y="1680"/>
                    <a:pt x="65" y="1702"/>
                  </a:cubicBezTo>
                  <a:close/>
                  <a:moveTo>
                    <a:pt x="93" y="1568"/>
                  </a:moveTo>
                  <a:cubicBezTo>
                    <a:pt x="88" y="1588"/>
                    <a:pt x="101" y="1608"/>
                    <a:pt x="122" y="1612"/>
                  </a:cubicBezTo>
                  <a:cubicBezTo>
                    <a:pt x="142" y="1616"/>
                    <a:pt x="161" y="1603"/>
                    <a:pt x="165" y="1583"/>
                  </a:cubicBezTo>
                  <a:cubicBezTo>
                    <a:pt x="170" y="1563"/>
                    <a:pt x="157" y="1544"/>
                    <a:pt x="137" y="1539"/>
                  </a:cubicBezTo>
                  <a:cubicBezTo>
                    <a:pt x="117" y="1535"/>
                    <a:pt x="97" y="1548"/>
                    <a:pt x="93" y="1568"/>
                  </a:cubicBezTo>
                  <a:close/>
                  <a:moveTo>
                    <a:pt x="125" y="1435"/>
                  </a:moveTo>
                  <a:cubicBezTo>
                    <a:pt x="121" y="1454"/>
                    <a:pt x="132" y="1473"/>
                    <a:pt x="151" y="1477"/>
                  </a:cubicBezTo>
                  <a:cubicBezTo>
                    <a:pt x="170" y="1482"/>
                    <a:pt x="188" y="1471"/>
                    <a:pt x="193" y="1452"/>
                  </a:cubicBezTo>
                  <a:cubicBezTo>
                    <a:pt x="197" y="1434"/>
                    <a:pt x="186" y="1415"/>
                    <a:pt x="168" y="1410"/>
                  </a:cubicBezTo>
                  <a:cubicBezTo>
                    <a:pt x="149" y="1405"/>
                    <a:pt x="130" y="1417"/>
                    <a:pt x="125" y="1435"/>
                  </a:cubicBezTo>
                  <a:close/>
                  <a:moveTo>
                    <a:pt x="163" y="1304"/>
                  </a:moveTo>
                  <a:cubicBezTo>
                    <a:pt x="158" y="1321"/>
                    <a:pt x="168" y="1339"/>
                    <a:pt x="185" y="1344"/>
                  </a:cubicBezTo>
                  <a:cubicBezTo>
                    <a:pt x="203" y="1349"/>
                    <a:pt x="220" y="1339"/>
                    <a:pt x="225" y="1322"/>
                  </a:cubicBezTo>
                  <a:cubicBezTo>
                    <a:pt x="230" y="1305"/>
                    <a:pt x="220" y="1287"/>
                    <a:pt x="203" y="1282"/>
                  </a:cubicBezTo>
                  <a:cubicBezTo>
                    <a:pt x="186" y="1277"/>
                    <a:pt x="168" y="1287"/>
                    <a:pt x="163" y="1304"/>
                  </a:cubicBezTo>
                  <a:close/>
                  <a:moveTo>
                    <a:pt x="206" y="1174"/>
                  </a:moveTo>
                  <a:cubicBezTo>
                    <a:pt x="201" y="1190"/>
                    <a:pt x="209" y="1207"/>
                    <a:pt x="225" y="1212"/>
                  </a:cubicBezTo>
                  <a:cubicBezTo>
                    <a:pt x="241" y="1217"/>
                    <a:pt x="258" y="1209"/>
                    <a:pt x="263" y="1193"/>
                  </a:cubicBezTo>
                  <a:cubicBezTo>
                    <a:pt x="268" y="1178"/>
                    <a:pt x="259" y="1161"/>
                    <a:pt x="244" y="1155"/>
                  </a:cubicBezTo>
                  <a:cubicBezTo>
                    <a:pt x="228" y="1150"/>
                    <a:pt x="211" y="1159"/>
                    <a:pt x="206" y="1174"/>
                  </a:cubicBezTo>
                  <a:close/>
                  <a:moveTo>
                    <a:pt x="253" y="1046"/>
                  </a:moveTo>
                  <a:cubicBezTo>
                    <a:pt x="248" y="1061"/>
                    <a:pt x="255" y="1077"/>
                    <a:pt x="270" y="1082"/>
                  </a:cubicBezTo>
                  <a:cubicBezTo>
                    <a:pt x="284" y="1087"/>
                    <a:pt x="300" y="1080"/>
                    <a:pt x="305" y="1066"/>
                  </a:cubicBezTo>
                  <a:cubicBezTo>
                    <a:pt x="310" y="1051"/>
                    <a:pt x="303" y="1036"/>
                    <a:pt x="289" y="1030"/>
                  </a:cubicBezTo>
                  <a:cubicBezTo>
                    <a:pt x="274" y="1025"/>
                    <a:pt x="259" y="1032"/>
                    <a:pt x="253" y="1046"/>
                  </a:cubicBezTo>
                  <a:close/>
                  <a:moveTo>
                    <a:pt x="305" y="920"/>
                  </a:moveTo>
                  <a:cubicBezTo>
                    <a:pt x="300" y="933"/>
                    <a:pt x="306" y="948"/>
                    <a:pt x="319" y="953"/>
                  </a:cubicBezTo>
                  <a:cubicBezTo>
                    <a:pt x="332" y="958"/>
                    <a:pt x="346" y="952"/>
                    <a:pt x="352" y="940"/>
                  </a:cubicBezTo>
                  <a:cubicBezTo>
                    <a:pt x="357" y="927"/>
                    <a:pt x="351" y="912"/>
                    <a:pt x="338" y="907"/>
                  </a:cubicBezTo>
                  <a:cubicBezTo>
                    <a:pt x="325" y="902"/>
                    <a:pt x="311" y="908"/>
                    <a:pt x="305" y="920"/>
                  </a:cubicBezTo>
                  <a:close/>
                  <a:moveTo>
                    <a:pt x="362" y="797"/>
                  </a:moveTo>
                  <a:cubicBezTo>
                    <a:pt x="357" y="808"/>
                    <a:pt x="362" y="822"/>
                    <a:pt x="373" y="827"/>
                  </a:cubicBezTo>
                  <a:cubicBezTo>
                    <a:pt x="385" y="832"/>
                    <a:pt x="398" y="827"/>
                    <a:pt x="403" y="816"/>
                  </a:cubicBezTo>
                  <a:cubicBezTo>
                    <a:pt x="408" y="804"/>
                    <a:pt x="404" y="791"/>
                    <a:pt x="392" y="786"/>
                  </a:cubicBezTo>
                  <a:cubicBezTo>
                    <a:pt x="381" y="780"/>
                    <a:pt x="367" y="785"/>
                    <a:pt x="362" y="797"/>
                  </a:cubicBezTo>
                  <a:close/>
                  <a:moveTo>
                    <a:pt x="424" y="675"/>
                  </a:moveTo>
                  <a:cubicBezTo>
                    <a:pt x="418" y="685"/>
                    <a:pt x="423" y="697"/>
                    <a:pt x="432" y="702"/>
                  </a:cubicBezTo>
                  <a:cubicBezTo>
                    <a:pt x="442" y="707"/>
                    <a:pt x="455" y="703"/>
                    <a:pt x="460" y="693"/>
                  </a:cubicBezTo>
                  <a:cubicBezTo>
                    <a:pt x="465" y="683"/>
                    <a:pt x="461" y="671"/>
                    <a:pt x="451" y="666"/>
                  </a:cubicBezTo>
                  <a:cubicBezTo>
                    <a:pt x="441" y="661"/>
                    <a:pt x="429" y="665"/>
                    <a:pt x="424" y="675"/>
                  </a:cubicBezTo>
                  <a:close/>
                  <a:moveTo>
                    <a:pt x="489" y="556"/>
                  </a:moveTo>
                  <a:cubicBezTo>
                    <a:pt x="485" y="565"/>
                    <a:pt x="488" y="575"/>
                    <a:pt x="496" y="580"/>
                  </a:cubicBezTo>
                  <a:cubicBezTo>
                    <a:pt x="505" y="585"/>
                    <a:pt x="516" y="582"/>
                    <a:pt x="520" y="573"/>
                  </a:cubicBezTo>
                  <a:cubicBezTo>
                    <a:pt x="525" y="565"/>
                    <a:pt x="522" y="554"/>
                    <a:pt x="514" y="549"/>
                  </a:cubicBezTo>
                  <a:cubicBezTo>
                    <a:pt x="505" y="544"/>
                    <a:pt x="494" y="547"/>
                    <a:pt x="489" y="556"/>
                  </a:cubicBezTo>
                  <a:close/>
                  <a:moveTo>
                    <a:pt x="559" y="439"/>
                  </a:moveTo>
                  <a:cubicBezTo>
                    <a:pt x="555" y="447"/>
                    <a:pt x="557" y="456"/>
                    <a:pt x="565" y="461"/>
                  </a:cubicBezTo>
                  <a:cubicBezTo>
                    <a:pt x="572" y="465"/>
                    <a:pt x="581" y="463"/>
                    <a:pt x="586" y="455"/>
                  </a:cubicBezTo>
                  <a:cubicBezTo>
                    <a:pt x="590" y="448"/>
                    <a:pt x="588" y="439"/>
                    <a:pt x="581" y="434"/>
                  </a:cubicBezTo>
                  <a:cubicBezTo>
                    <a:pt x="573" y="430"/>
                    <a:pt x="564" y="432"/>
                    <a:pt x="559" y="439"/>
                  </a:cubicBezTo>
                  <a:close/>
                  <a:moveTo>
                    <a:pt x="634" y="326"/>
                  </a:moveTo>
                  <a:cubicBezTo>
                    <a:pt x="630" y="332"/>
                    <a:pt x="632" y="340"/>
                    <a:pt x="638" y="344"/>
                  </a:cubicBezTo>
                  <a:cubicBezTo>
                    <a:pt x="644" y="348"/>
                    <a:pt x="652" y="346"/>
                    <a:pt x="656" y="340"/>
                  </a:cubicBezTo>
                  <a:cubicBezTo>
                    <a:pt x="659" y="334"/>
                    <a:pt x="658" y="326"/>
                    <a:pt x="652" y="322"/>
                  </a:cubicBezTo>
                  <a:cubicBezTo>
                    <a:pt x="646" y="318"/>
                    <a:pt x="638" y="320"/>
                    <a:pt x="634" y="326"/>
                  </a:cubicBezTo>
                  <a:close/>
                  <a:moveTo>
                    <a:pt x="712" y="215"/>
                  </a:moveTo>
                  <a:cubicBezTo>
                    <a:pt x="709" y="220"/>
                    <a:pt x="710" y="226"/>
                    <a:pt x="715" y="230"/>
                  </a:cubicBezTo>
                  <a:cubicBezTo>
                    <a:pt x="720" y="233"/>
                    <a:pt x="726" y="232"/>
                    <a:pt x="730" y="227"/>
                  </a:cubicBezTo>
                  <a:cubicBezTo>
                    <a:pt x="733" y="222"/>
                    <a:pt x="732" y="216"/>
                    <a:pt x="727" y="213"/>
                  </a:cubicBezTo>
                  <a:cubicBezTo>
                    <a:pt x="722" y="209"/>
                    <a:pt x="716" y="210"/>
                    <a:pt x="712" y="215"/>
                  </a:cubicBezTo>
                  <a:close/>
                  <a:moveTo>
                    <a:pt x="795" y="107"/>
                  </a:moveTo>
                  <a:cubicBezTo>
                    <a:pt x="792" y="111"/>
                    <a:pt x="793" y="116"/>
                    <a:pt x="796" y="119"/>
                  </a:cubicBezTo>
                  <a:cubicBezTo>
                    <a:pt x="800" y="121"/>
                    <a:pt x="805" y="121"/>
                    <a:pt x="808" y="117"/>
                  </a:cubicBezTo>
                  <a:cubicBezTo>
                    <a:pt x="810" y="114"/>
                    <a:pt x="810" y="108"/>
                    <a:pt x="806" y="106"/>
                  </a:cubicBezTo>
                  <a:cubicBezTo>
                    <a:pt x="803" y="103"/>
                    <a:pt x="798" y="104"/>
                    <a:pt x="795" y="107"/>
                  </a:cubicBezTo>
                  <a:close/>
                  <a:moveTo>
                    <a:pt x="881" y="3"/>
                  </a:moveTo>
                  <a:cubicBezTo>
                    <a:pt x="879" y="5"/>
                    <a:pt x="880" y="9"/>
                    <a:pt x="882" y="11"/>
                  </a:cubicBezTo>
                  <a:cubicBezTo>
                    <a:pt x="884" y="13"/>
                    <a:pt x="888" y="12"/>
                    <a:pt x="890" y="10"/>
                  </a:cubicBezTo>
                  <a:cubicBezTo>
                    <a:pt x="892" y="7"/>
                    <a:pt x="892" y="4"/>
                    <a:pt x="889" y="2"/>
                  </a:cubicBezTo>
                  <a:cubicBezTo>
                    <a:pt x="887" y="0"/>
                    <a:pt x="883" y="0"/>
                    <a:pt x="881" y="3"/>
                  </a:cubicBezTo>
                  <a:close/>
                </a:path>
              </a:pathLst>
            </a:custGeom>
            <a:gradFill>
              <a:gsLst>
                <a:gs pos="0">
                  <a:srgbClr val="42DAA7"/>
                </a:gs>
                <a:gs pos="100000">
                  <a:schemeClr val="accent4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70"/>
            <p:cNvSpPr/>
            <p:nvPr/>
          </p:nvSpPr>
          <p:spPr>
            <a:xfrm>
              <a:off x="2916238" y="1624014"/>
              <a:ext cx="1889126" cy="4302126"/>
            </a:xfrm>
            <a:custGeom>
              <a:rect b="b" l="l" r="r" t="t"/>
              <a:pathLst>
                <a:path extrusionOk="0" h="5121" w="2249">
                  <a:moveTo>
                    <a:pt x="289" y="2997"/>
                  </a:moveTo>
                  <a:cubicBezTo>
                    <a:pt x="258" y="3009"/>
                    <a:pt x="223" y="2993"/>
                    <a:pt x="212" y="2961"/>
                  </a:cubicBezTo>
                  <a:cubicBezTo>
                    <a:pt x="200" y="2929"/>
                    <a:pt x="217" y="2895"/>
                    <a:pt x="248" y="2884"/>
                  </a:cubicBezTo>
                  <a:cubicBezTo>
                    <a:pt x="279" y="2873"/>
                    <a:pt x="313" y="2890"/>
                    <a:pt x="324" y="2920"/>
                  </a:cubicBezTo>
                  <a:cubicBezTo>
                    <a:pt x="335" y="2951"/>
                    <a:pt x="320" y="2985"/>
                    <a:pt x="289" y="2997"/>
                  </a:cubicBezTo>
                  <a:close/>
                  <a:moveTo>
                    <a:pt x="372" y="3053"/>
                  </a:moveTo>
                  <a:cubicBezTo>
                    <a:pt x="361" y="3024"/>
                    <a:pt x="328" y="3010"/>
                    <a:pt x="298" y="3021"/>
                  </a:cubicBezTo>
                  <a:cubicBezTo>
                    <a:pt x="268" y="3032"/>
                    <a:pt x="254" y="3066"/>
                    <a:pt x="266" y="3096"/>
                  </a:cubicBezTo>
                  <a:cubicBezTo>
                    <a:pt x="278" y="3126"/>
                    <a:pt x="312" y="3140"/>
                    <a:pt x="341" y="3128"/>
                  </a:cubicBezTo>
                  <a:cubicBezTo>
                    <a:pt x="370" y="3115"/>
                    <a:pt x="384" y="3082"/>
                    <a:pt x="372" y="3053"/>
                  </a:cubicBezTo>
                  <a:close/>
                  <a:moveTo>
                    <a:pt x="425" y="3184"/>
                  </a:moveTo>
                  <a:cubicBezTo>
                    <a:pt x="413" y="3157"/>
                    <a:pt x="381" y="3144"/>
                    <a:pt x="353" y="3156"/>
                  </a:cubicBezTo>
                  <a:cubicBezTo>
                    <a:pt x="325" y="3168"/>
                    <a:pt x="313" y="3201"/>
                    <a:pt x="325" y="3229"/>
                  </a:cubicBezTo>
                  <a:cubicBezTo>
                    <a:pt x="338" y="3257"/>
                    <a:pt x="371" y="3269"/>
                    <a:pt x="398" y="3256"/>
                  </a:cubicBezTo>
                  <a:cubicBezTo>
                    <a:pt x="425" y="3244"/>
                    <a:pt x="437" y="3211"/>
                    <a:pt x="425" y="3184"/>
                  </a:cubicBezTo>
                  <a:close/>
                  <a:moveTo>
                    <a:pt x="483" y="3313"/>
                  </a:moveTo>
                  <a:cubicBezTo>
                    <a:pt x="471" y="3288"/>
                    <a:pt x="440" y="3277"/>
                    <a:pt x="414" y="3289"/>
                  </a:cubicBezTo>
                  <a:cubicBezTo>
                    <a:pt x="388" y="3302"/>
                    <a:pt x="377" y="3333"/>
                    <a:pt x="389" y="3359"/>
                  </a:cubicBezTo>
                  <a:cubicBezTo>
                    <a:pt x="402" y="3386"/>
                    <a:pt x="434" y="3396"/>
                    <a:pt x="460" y="3383"/>
                  </a:cubicBezTo>
                  <a:cubicBezTo>
                    <a:pt x="485" y="3370"/>
                    <a:pt x="496" y="3339"/>
                    <a:pt x="483" y="3313"/>
                  </a:cubicBezTo>
                  <a:close/>
                  <a:moveTo>
                    <a:pt x="546" y="3440"/>
                  </a:moveTo>
                  <a:cubicBezTo>
                    <a:pt x="533" y="3416"/>
                    <a:pt x="503" y="3407"/>
                    <a:pt x="479" y="3420"/>
                  </a:cubicBezTo>
                  <a:cubicBezTo>
                    <a:pt x="454" y="3433"/>
                    <a:pt x="445" y="3463"/>
                    <a:pt x="458" y="3487"/>
                  </a:cubicBezTo>
                  <a:cubicBezTo>
                    <a:pt x="472" y="3512"/>
                    <a:pt x="502" y="3521"/>
                    <a:pt x="526" y="3507"/>
                  </a:cubicBezTo>
                  <a:cubicBezTo>
                    <a:pt x="550" y="3494"/>
                    <a:pt x="559" y="3464"/>
                    <a:pt x="546" y="3440"/>
                  </a:cubicBezTo>
                  <a:close/>
                  <a:moveTo>
                    <a:pt x="613" y="3565"/>
                  </a:moveTo>
                  <a:cubicBezTo>
                    <a:pt x="600" y="3543"/>
                    <a:pt x="572" y="3535"/>
                    <a:pt x="549" y="3548"/>
                  </a:cubicBezTo>
                  <a:cubicBezTo>
                    <a:pt x="526" y="3561"/>
                    <a:pt x="519" y="3590"/>
                    <a:pt x="532" y="3613"/>
                  </a:cubicBezTo>
                  <a:cubicBezTo>
                    <a:pt x="545" y="3635"/>
                    <a:pt x="574" y="3643"/>
                    <a:pt x="597" y="3629"/>
                  </a:cubicBezTo>
                  <a:cubicBezTo>
                    <a:pt x="619" y="3616"/>
                    <a:pt x="626" y="3587"/>
                    <a:pt x="613" y="3565"/>
                  </a:cubicBezTo>
                  <a:close/>
                  <a:moveTo>
                    <a:pt x="685" y="3687"/>
                  </a:moveTo>
                  <a:cubicBezTo>
                    <a:pt x="672" y="3667"/>
                    <a:pt x="645" y="3660"/>
                    <a:pt x="624" y="3673"/>
                  </a:cubicBezTo>
                  <a:cubicBezTo>
                    <a:pt x="603" y="3686"/>
                    <a:pt x="597" y="3714"/>
                    <a:pt x="610" y="3735"/>
                  </a:cubicBezTo>
                  <a:cubicBezTo>
                    <a:pt x="624" y="3756"/>
                    <a:pt x="651" y="3762"/>
                    <a:pt x="672" y="3748"/>
                  </a:cubicBezTo>
                  <a:cubicBezTo>
                    <a:pt x="692" y="3735"/>
                    <a:pt x="698" y="3708"/>
                    <a:pt x="685" y="3687"/>
                  </a:cubicBezTo>
                  <a:close/>
                  <a:moveTo>
                    <a:pt x="762" y="3807"/>
                  </a:moveTo>
                  <a:cubicBezTo>
                    <a:pt x="749" y="3788"/>
                    <a:pt x="723" y="3783"/>
                    <a:pt x="703" y="3796"/>
                  </a:cubicBezTo>
                  <a:cubicBezTo>
                    <a:pt x="684" y="3809"/>
                    <a:pt x="679" y="3835"/>
                    <a:pt x="693" y="3854"/>
                  </a:cubicBezTo>
                  <a:cubicBezTo>
                    <a:pt x="706" y="3874"/>
                    <a:pt x="732" y="3878"/>
                    <a:pt x="751" y="3865"/>
                  </a:cubicBezTo>
                  <a:cubicBezTo>
                    <a:pt x="770" y="3851"/>
                    <a:pt x="775" y="3825"/>
                    <a:pt x="762" y="3807"/>
                  </a:cubicBezTo>
                  <a:close/>
                  <a:moveTo>
                    <a:pt x="843" y="3923"/>
                  </a:moveTo>
                  <a:cubicBezTo>
                    <a:pt x="830" y="3906"/>
                    <a:pt x="805" y="3902"/>
                    <a:pt x="788" y="3915"/>
                  </a:cubicBezTo>
                  <a:cubicBezTo>
                    <a:pt x="770" y="3928"/>
                    <a:pt x="766" y="3953"/>
                    <a:pt x="780" y="3970"/>
                  </a:cubicBezTo>
                  <a:cubicBezTo>
                    <a:pt x="793" y="3988"/>
                    <a:pt x="818" y="3991"/>
                    <a:pt x="835" y="3978"/>
                  </a:cubicBezTo>
                  <a:cubicBezTo>
                    <a:pt x="852" y="3965"/>
                    <a:pt x="855" y="3940"/>
                    <a:pt x="843" y="3923"/>
                  </a:cubicBezTo>
                  <a:close/>
                  <a:moveTo>
                    <a:pt x="928" y="4037"/>
                  </a:moveTo>
                  <a:cubicBezTo>
                    <a:pt x="915" y="4021"/>
                    <a:pt x="892" y="4019"/>
                    <a:pt x="876" y="4031"/>
                  </a:cubicBezTo>
                  <a:cubicBezTo>
                    <a:pt x="860" y="4044"/>
                    <a:pt x="858" y="4067"/>
                    <a:pt x="871" y="4083"/>
                  </a:cubicBezTo>
                  <a:cubicBezTo>
                    <a:pt x="884" y="4099"/>
                    <a:pt x="907" y="4101"/>
                    <a:pt x="923" y="4088"/>
                  </a:cubicBezTo>
                  <a:cubicBezTo>
                    <a:pt x="938" y="4076"/>
                    <a:pt x="940" y="4052"/>
                    <a:pt x="928" y="4037"/>
                  </a:cubicBezTo>
                  <a:close/>
                  <a:moveTo>
                    <a:pt x="1017" y="4147"/>
                  </a:moveTo>
                  <a:cubicBezTo>
                    <a:pt x="1005" y="4133"/>
                    <a:pt x="984" y="4132"/>
                    <a:pt x="969" y="4144"/>
                  </a:cubicBezTo>
                  <a:cubicBezTo>
                    <a:pt x="955" y="4156"/>
                    <a:pt x="953" y="4178"/>
                    <a:pt x="966" y="4192"/>
                  </a:cubicBezTo>
                  <a:cubicBezTo>
                    <a:pt x="978" y="4207"/>
                    <a:pt x="1000" y="4208"/>
                    <a:pt x="1014" y="4195"/>
                  </a:cubicBezTo>
                  <a:cubicBezTo>
                    <a:pt x="1028" y="4183"/>
                    <a:pt x="1030" y="4161"/>
                    <a:pt x="1017" y="4147"/>
                  </a:cubicBezTo>
                  <a:close/>
                  <a:moveTo>
                    <a:pt x="1111" y="4254"/>
                  </a:moveTo>
                  <a:cubicBezTo>
                    <a:pt x="1099" y="4242"/>
                    <a:pt x="1079" y="4241"/>
                    <a:pt x="1066" y="4253"/>
                  </a:cubicBezTo>
                  <a:cubicBezTo>
                    <a:pt x="1053" y="4265"/>
                    <a:pt x="1053" y="4285"/>
                    <a:pt x="1065" y="4298"/>
                  </a:cubicBezTo>
                  <a:cubicBezTo>
                    <a:pt x="1077" y="4311"/>
                    <a:pt x="1097" y="4311"/>
                    <a:pt x="1110" y="4299"/>
                  </a:cubicBezTo>
                  <a:cubicBezTo>
                    <a:pt x="1122" y="4287"/>
                    <a:pt x="1123" y="4267"/>
                    <a:pt x="1111" y="4254"/>
                  </a:cubicBezTo>
                  <a:close/>
                  <a:moveTo>
                    <a:pt x="1209" y="4358"/>
                  </a:moveTo>
                  <a:cubicBezTo>
                    <a:pt x="1197" y="4347"/>
                    <a:pt x="1179" y="4347"/>
                    <a:pt x="1168" y="4358"/>
                  </a:cubicBezTo>
                  <a:cubicBezTo>
                    <a:pt x="1156" y="4369"/>
                    <a:pt x="1156" y="4388"/>
                    <a:pt x="1168" y="4399"/>
                  </a:cubicBezTo>
                  <a:cubicBezTo>
                    <a:pt x="1179" y="4411"/>
                    <a:pt x="1198" y="4410"/>
                    <a:pt x="1209" y="4399"/>
                  </a:cubicBezTo>
                  <a:cubicBezTo>
                    <a:pt x="1220" y="4387"/>
                    <a:pt x="1220" y="4369"/>
                    <a:pt x="1209" y="4358"/>
                  </a:cubicBezTo>
                  <a:close/>
                  <a:moveTo>
                    <a:pt x="1310" y="4458"/>
                  </a:moveTo>
                  <a:cubicBezTo>
                    <a:pt x="1299" y="4448"/>
                    <a:pt x="1283" y="4449"/>
                    <a:pt x="1273" y="4459"/>
                  </a:cubicBezTo>
                  <a:cubicBezTo>
                    <a:pt x="1263" y="4470"/>
                    <a:pt x="1263" y="4487"/>
                    <a:pt x="1274" y="4497"/>
                  </a:cubicBezTo>
                  <a:cubicBezTo>
                    <a:pt x="1285" y="4507"/>
                    <a:pt x="1302" y="4506"/>
                    <a:pt x="1312" y="4495"/>
                  </a:cubicBezTo>
                  <a:cubicBezTo>
                    <a:pt x="1322" y="4484"/>
                    <a:pt x="1321" y="4468"/>
                    <a:pt x="1310" y="4458"/>
                  </a:cubicBezTo>
                  <a:close/>
                  <a:moveTo>
                    <a:pt x="1415" y="4554"/>
                  </a:moveTo>
                  <a:cubicBezTo>
                    <a:pt x="1405" y="4545"/>
                    <a:pt x="1390" y="4546"/>
                    <a:pt x="1382" y="4557"/>
                  </a:cubicBezTo>
                  <a:cubicBezTo>
                    <a:pt x="1373" y="4567"/>
                    <a:pt x="1374" y="4582"/>
                    <a:pt x="1384" y="4590"/>
                  </a:cubicBezTo>
                  <a:cubicBezTo>
                    <a:pt x="1395" y="4599"/>
                    <a:pt x="1410" y="4598"/>
                    <a:pt x="1418" y="4588"/>
                  </a:cubicBezTo>
                  <a:cubicBezTo>
                    <a:pt x="1427" y="4577"/>
                    <a:pt x="1426" y="4562"/>
                    <a:pt x="1415" y="4554"/>
                  </a:cubicBezTo>
                  <a:close/>
                  <a:moveTo>
                    <a:pt x="1524" y="4646"/>
                  </a:moveTo>
                  <a:cubicBezTo>
                    <a:pt x="1515" y="4639"/>
                    <a:pt x="1502" y="4640"/>
                    <a:pt x="1494" y="4649"/>
                  </a:cubicBezTo>
                  <a:cubicBezTo>
                    <a:pt x="1487" y="4659"/>
                    <a:pt x="1489" y="4672"/>
                    <a:pt x="1498" y="4680"/>
                  </a:cubicBezTo>
                  <a:cubicBezTo>
                    <a:pt x="1507" y="4687"/>
                    <a:pt x="1521" y="4685"/>
                    <a:pt x="1528" y="4676"/>
                  </a:cubicBezTo>
                  <a:cubicBezTo>
                    <a:pt x="1535" y="4667"/>
                    <a:pt x="1534" y="4653"/>
                    <a:pt x="1524" y="4646"/>
                  </a:cubicBezTo>
                  <a:close/>
                  <a:moveTo>
                    <a:pt x="1637" y="4734"/>
                  </a:moveTo>
                  <a:cubicBezTo>
                    <a:pt x="1628" y="4728"/>
                    <a:pt x="1617" y="4730"/>
                    <a:pt x="1610" y="4738"/>
                  </a:cubicBezTo>
                  <a:cubicBezTo>
                    <a:pt x="1604" y="4746"/>
                    <a:pt x="1606" y="4758"/>
                    <a:pt x="1615" y="4764"/>
                  </a:cubicBezTo>
                  <a:cubicBezTo>
                    <a:pt x="1623" y="4771"/>
                    <a:pt x="1635" y="4769"/>
                    <a:pt x="1641" y="4760"/>
                  </a:cubicBezTo>
                  <a:cubicBezTo>
                    <a:pt x="1647" y="4752"/>
                    <a:pt x="1645" y="4740"/>
                    <a:pt x="1637" y="4734"/>
                  </a:cubicBezTo>
                  <a:close/>
                  <a:moveTo>
                    <a:pt x="1752" y="4818"/>
                  </a:moveTo>
                  <a:cubicBezTo>
                    <a:pt x="1745" y="4813"/>
                    <a:pt x="1735" y="4815"/>
                    <a:pt x="1730" y="4822"/>
                  </a:cubicBezTo>
                  <a:cubicBezTo>
                    <a:pt x="1725" y="4830"/>
                    <a:pt x="1727" y="4840"/>
                    <a:pt x="1734" y="4845"/>
                  </a:cubicBezTo>
                  <a:cubicBezTo>
                    <a:pt x="1742" y="4850"/>
                    <a:pt x="1752" y="4848"/>
                    <a:pt x="1757" y="4840"/>
                  </a:cubicBezTo>
                  <a:cubicBezTo>
                    <a:pt x="1762" y="4833"/>
                    <a:pt x="1760" y="4823"/>
                    <a:pt x="1752" y="4818"/>
                  </a:cubicBezTo>
                  <a:close/>
                  <a:moveTo>
                    <a:pt x="1871" y="4897"/>
                  </a:moveTo>
                  <a:cubicBezTo>
                    <a:pt x="1865" y="4893"/>
                    <a:pt x="1856" y="4895"/>
                    <a:pt x="1852" y="4902"/>
                  </a:cubicBezTo>
                  <a:cubicBezTo>
                    <a:pt x="1848" y="4908"/>
                    <a:pt x="1850" y="4917"/>
                    <a:pt x="1857" y="4921"/>
                  </a:cubicBezTo>
                  <a:cubicBezTo>
                    <a:pt x="1863" y="4925"/>
                    <a:pt x="1872" y="4923"/>
                    <a:pt x="1876" y="4916"/>
                  </a:cubicBezTo>
                  <a:cubicBezTo>
                    <a:pt x="1879" y="4910"/>
                    <a:pt x="1877" y="4901"/>
                    <a:pt x="1871" y="4897"/>
                  </a:cubicBezTo>
                  <a:close/>
                  <a:moveTo>
                    <a:pt x="1993" y="4972"/>
                  </a:moveTo>
                  <a:cubicBezTo>
                    <a:pt x="1987" y="4969"/>
                    <a:pt x="1981" y="4971"/>
                    <a:pt x="1978" y="4977"/>
                  </a:cubicBezTo>
                  <a:cubicBezTo>
                    <a:pt x="1975" y="4982"/>
                    <a:pt x="1976" y="4989"/>
                    <a:pt x="1982" y="4992"/>
                  </a:cubicBezTo>
                  <a:cubicBezTo>
                    <a:pt x="1987" y="4995"/>
                    <a:pt x="1994" y="4993"/>
                    <a:pt x="1997" y="4988"/>
                  </a:cubicBezTo>
                  <a:cubicBezTo>
                    <a:pt x="2000" y="4982"/>
                    <a:pt x="1998" y="4976"/>
                    <a:pt x="1993" y="4972"/>
                  </a:cubicBezTo>
                  <a:close/>
                  <a:moveTo>
                    <a:pt x="2117" y="5043"/>
                  </a:moveTo>
                  <a:cubicBezTo>
                    <a:pt x="2113" y="5041"/>
                    <a:pt x="2108" y="5043"/>
                    <a:pt x="2106" y="5047"/>
                  </a:cubicBezTo>
                  <a:cubicBezTo>
                    <a:pt x="2104" y="5051"/>
                    <a:pt x="2105" y="5056"/>
                    <a:pt x="2109" y="5058"/>
                  </a:cubicBezTo>
                  <a:cubicBezTo>
                    <a:pt x="2114" y="5061"/>
                    <a:pt x="2119" y="5059"/>
                    <a:pt x="2121" y="5055"/>
                  </a:cubicBezTo>
                  <a:cubicBezTo>
                    <a:pt x="2123" y="5050"/>
                    <a:pt x="2121" y="5045"/>
                    <a:pt x="2117" y="5043"/>
                  </a:cubicBezTo>
                  <a:close/>
                  <a:moveTo>
                    <a:pt x="2244" y="5109"/>
                  </a:moveTo>
                  <a:cubicBezTo>
                    <a:pt x="2241" y="5108"/>
                    <a:pt x="2238" y="5109"/>
                    <a:pt x="2236" y="5112"/>
                  </a:cubicBezTo>
                  <a:cubicBezTo>
                    <a:pt x="2235" y="5115"/>
                    <a:pt x="2236" y="5119"/>
                    <a:pt x="2239" y="5120"/>
                  </a:cubicBezTo>
                  <a:cubicBezTo>
                    <a:pt x="2242" y="5121"/>
                    <a:pt x="2246" y="5120"/>
                    <a:pt x="2247" y="5117"/>
                  </a:cubicBezTo>
                  <a:cubicBezTo>
                    <a:pt x="2249" y="5114"/>
                    <a:pt x="2247" y="5111"/>
                    <a:pt x="2244" y="5109"/>
                  </a:cubicBezTo>
                  <a:close/>
                  <a:moveTo>
                    <a:pt x="167" y="2822"/>
                  </a:moveTo>
                  <a:cubicBezTo>
                    <a:pt x="177" y="2853"/>
                    <a:pt x="210" y="2870"/>
                    <a:pt x="240" y="2859"/>
                  </a:cubicBezTo>
                  <a:cubicBezTo>
                    <a:pt x="270" y="2849"/>
                    <a:pt x="286" y="2817"/>
                    <a:pt x="276" y="2787"/>
                  </a:cubicBezTo>
                  <a:cubicBezTo>
                    <a:pt x="267" y="2758"/>
                    <a:pt x="235" y="2741"/>
                    <a:pt x="205" y="2750"/>
                  </a:cubicBezTo>
                  <a:cubicBezTo>
                    <a:pt x="174" y="2759"/>
                    <a:pt x="157" y="2792"/>
                    <a:pt x="167" y="2822"/>
                  </a:cubicBezTo>
                  <a:close/>
                  <a:moveTo>
                    <a:pt x="128" y="2682"/>
                  </a:moveTo>
                  <a:cubicBezTo>
                    <a:pt x="136" y="2712"/>
                    <a:pt x="167" y="2729"/>
                    <a:pt x="196" y="2720"/>
                  </a:cubicBezTo>
                  <a:cubicBezTo>
                    <a:pt x="225" y="2712"/>
                    <a:pt x="241" y="2681"/>
                    <a:pt x="233" y="2653"/>
                  </a:cubicBezTo>
                  <a:cubicBezTo>
                    <a:pt x="225" y="2624"/>
                    <a:pt x="195" y="2607"/>
                    <a:pt x="166" y="2615"/>
                  </a:cubicBezTo>
                  <a:cubicBezTo>
                    <a:pt x="137" y="2622"/>
                    <a:pt x="119" y="2653"/>
                    <a:pt x="128" y="2682"/>
                  </a:cubicBezTo>
                  <a:close/>
                  <a:moveTo>
                    <a:pt x="94" y="2541"/>
                  </a:moveTo>
                  <a:cubicBezTo>
                    <a:pt x="100" y="2569"/>
                    <a:pt x="129" y="2587"/>
                    <a:pt x="157" y="2579"/>
                  </a:cubicBezTo>
                  <a:cubicBezTo>
                    <a:pt x="185" y="2572"/>
                    <a:pt x="202" y="2544"/>
                    <a:pt x="195" y="2516"/>
                  </a:cubicBezTo>
                  <a:cubicBezTo>
                    <a:pt x="188" y="2489"/>
                    <a:pt x="161" y="2471"/>
                    <a:pt x="132" y="2478"/>
                  </a:cubicBezTo>
                  <a:cubicBezTo>
                    <a:pt x="104" y="2484"/>
                    <a:pt x="87" y="2512"/>
                    <a:pt x="94" y="2541"/>
                  </a:cubicBezTo>
                  <a:close/>
                  <a:moveTo>
                    <a:pt x="65" y="2398"/>
                  </a:moveTo>
                  <a:cubicBezTo>
                    <a:pt x="70" y="2426"/>
                    <a:pt x="97" y="2443"/>
                    <a:pt x="124" y="2437"/>
                  </a:cubicBezTo>
                  <a:cubicBezTo>
                    <a:pt x="150" y="2431"/>
                    <a:pt x="167" y="2405"/>
                    <a:pt x="162" y="2379"/>
                  </a:cubicBezTo>
                  <a:cubicBezTo>
                    <a:pt x="157" y="2352"/>
                    <a:pt x="131" y="2335"/>
                    <a:pt x="104" y="2340"/>
                  </a:cubicBezTo>
                  <a:cubicBezTo>
                    <a:pt x="77" y="2345"/>
                    <a:pt x="59" y="2371"/>
                    <a:pt x="65" y="2398"/>
                  </a:cubicBezTo>
                  <a:close/>
                  <a:moveTo>
                    <a:pt x="41" y="2255"/>
                  </a:moveTo>
                  <a:cubicBezTo>
                    <a:pt x="45" y="2281"/>
                    <a:pt x="70" y="2298"/>
                    <a:pt x="95" y="2294"/>
                  </a:cubicBezTo>
                  <a:cubicBezTo>
                    <a:pt x="121" y="2289"/>
                    <a:pt x="138" y="2265"/>
                    <a:pt x="134" y="2240"/>
                  </a:cubicBezTo>
                  <a:cubicBezTo>
                    <a:pt x="130" y="2215"/>
                    <a:pt x="106" y="2197"/>
                    <a:pt x="80" y="2201"/>
                  </a:cubicBezTo>
                  <a:cubicBezTo>
                    <a:pt x="55" y="2205"/>
                    <a:pt x="37" y="2229"/>
                    <a:pt x="41" y="2255"/>
                  </a:cubicBezTo>
                  <a:close/>
                  <a:moveTo>
                    <a:pt x="23" y="2111"/>
                  </a:moveTo>
                  <a:cubicBezTo>
                    <a:pt x="26" y="2136"/>
                    <a:pt x="49" y="2153"/>
                    <a:pt x="73" y="2150"/>
                  </a:cubicBezTo>
                  <a:cubicBezTo>
                    <a:pt x="97" y="2146"/>
                    <a:pt x="114" y="2124"/>
                    <a:pt x="111" y="2100"/>
                  </a:cubicBezTo>
                  <a:cubicBezTo>
                    <a:pt x="108" y="2076"/>
                    <a:pt x="86" y="2059"/>
                    <a:pt x="62" y="2061"/>
                  </a:cubicBezTo>
                  <a:cubicBezTo>
                    <a:pt x="37" y="2064"/>
                    <a:pt x="20" y="2086"/>
                    <a:pt x="23" y="2111"/>
                  </a:cubicBezTo>
                  <a:close/>
                  <a:moveTo>
                    <a:pt x="10" y="1966"/>
                  </a:moveTo>
                  <a:cubicBezTo>
                    <a:pt x="12" y="1990"/>
                    <a:pt x="33" y="2007"/>
                    <a:pt x="56" y="2005"/>
                  </a:cubicBezTo>
                  <a:cubicBezTo>
                    <a:pt x="79" y="2002"/>
                    <a:pt x="96" y="1982"/>
                    <a:pt x="94" y="1959"/>
                  </a:cubicBezTo>
                  <a:cubicBezTo>
                    <a:pt x="92" y="1936"/>
                    <a:pt x="72" y="1919"/>
                    <a:pt x="48" y="1921"/>
                  </a:cubicBezTo>
                  <a:cubicBezTo>
                    <a:pt x="25" y="1923"/>
                    <a:pt x="8" y="1943"/>
                    <a:pt x="10" y="1966"/>
                  </a:cubicBezTo>
                  <a:close/>
                  <a:moveTo>
                    <a:pt x="3" y="1822"/>
                  </a:moveTo>
                  <a:cubicBezTo>
                    <a:pt x="4" y="1844"/>
                    <a:pt x="23" y="1860"/>
                    <a:pt x="44" y="1859"/>
                  </a:cubicBezTo>
                  <a:cubicBezTo>
                    <a:pt x="66" y="1858"/>
                    <a:pt x="82" y="1839"/>
                    <a:pt x="81" y="1818"/>
                  </a:cubicBezTo>
                  <a:cubicBezTo>
                    <a:pt x="80" y="1796"/>
                    <a:pt x="62" y="1780"/>
                    <a:pt x="40" y="1780"/>
                  </a:cubicBezTo>
                  <a:cubicBezTo>
                    <a:pt x="18" y="1781"/>
                    <a:pt x="2" y="1800"/>
                    <a:pt x="3" y="1822"/>
                  </a:cubicBezTo>
                  <a:close/>
                  <a:moveTo>
                    <a:pt x="1" y="1677"/>
                  </a:moveTo>
                  <a:cubicBezTo>
                    <a:pt x="1" y="1697"/>
                    <a:pt x="18" y="1714"/>
                    <a:pt x="38" y="1713"/>
                  </a:cubicBezTo>
                  <a:cubicBezTo>
                    <a:pt x="58" y="1713"/>
                    <a:pt x="75" y="1696"/>
                    <a:pt x="74" y="1676"/>
                  </a:cubicBezTo>
                  <a:cubicBezTo>
                    <a:pt x="74" y="1656"/>
                    <a:pt x="57" y="1639"/>
                    <a:pt x="37" y="1640"/>
                  </a:cubicBezTo>
                  <a:cubicBezTo>
                    <a:pt x="17" y="1640"/>
                    <a:pt x="0" y="1656"/>
                    <a:pt x="1" y="1677"/>
                  </a:cubicBezTo>
                  <a:close/>
                  <a:moveTo>
                    <a:pt x="4" y="1532"/>
                  </a:moveTo>
                  <a:cubicBezTo>
                    <a:pt x="4" y="1551"/>
                    <a:pt x="19" y="1567"/>
                    <a:pt x="38" y="1567"/>
                  </a:cubicBezTo>
                  <a:cubicBezTo>
                    <a:pt x="56" y="1567"/>
                    <a:pt x="72" y="1552"/>
                    <a:pt x="72" y="1534"/>
                  </a:cubicBezTo>
                  <a:cubicBezTo>
                    <a:pt x="73" y="1515"/>
                    <a:pt x="58" y="1499"/>
                    <a:pt x="39" y="1499"/>
                  </a:cubicBezTo>
                  <a:cubicBezTo>
                    <a:pt x="20" y="1498"/>
                    <a:pt x="4" y="1513"/>
                    <a:pt x="4" y="1532"/>
                  </a:cubicBezTo>
                  <a:close/>
                  <a:moveTo>
                    <a:pt x="13" y="1388"/>
                  </a:moveTo>
                  <a:cubicBezTo>
                    <a:pt x="12" y="1405"/>
                    <a:pt x="25" y="1420"/>
                    <a:pt x="43" y="1421"/>
                  </a:cubicBezTo>
                  <a:cubicBezTo>
                    <a:pt x="60" y="1422"/>
                    <a:pt x="75" y="1409"/>
                    <a:pt x="76" y="1392"/>
                  </a:cubicBezTo>
                  <a:cubicBezTo>
                    <a:pt x="77" y="1374"/>
                    <a:pt x="64" y="1359"/>
                    <a:pt x="47" y="1358"/>
                  </a:cubicBezTo>
                  <a:cubicBezTo>
                    <a:pt x="29" y="1357"/>
                    <a:pt x="14" y="1370"/>
                    <a:pt x="13" y="1388"/>
                  </a:cubicBezTo>
                  <a:close/>
                  <a:moveTo>
                    <a:pt x="27" y="1244"/>
                  </a:moveTo>
                  <a:cubicBezTo>
                    <a:pt x="25" y="1260"/>
                    <a:pt x="37" y="1274"/>
                    <a:pt x="53" y="1276"/>
                  </a:cubicBezTo>
                  <a:cubicBezTo>
                    <a:pt x="69" y="1277"/>
                    <a:pt x="83" y="1265"/>
                    <a:pt x="85" y="1249"/>
                  </a:cubicBezTo>
                  <a:cubicBezTo>
                    <a:pt x="87" y="1234"/>
                    <a:pt x="75" y="1219"/>
                    <a:pt x="59" y="1218"/>
                  </a:cubicBezTo>
                  <a:cubicBezTo>
                    <a:pt x="43" y="1216"/>
                    <a:pt x="29" y="1228"/>
                    <a:pt x="27" y="1244"/>
                  </a:cubicBezTo>
                  <a:close/>
                  <a:moveTo>
                    <a:pt x="47" y="1100"/>
                  </a:moveTo>
                  <a:cubicBezTo>
                    <a:pt x="45" y="1115"/>
                    <a:pt x="55" y="1129"/>
                    <a:pt x="69" y="1130"/>
                  </a:cubicBezTo>
                  <a:cubicBezTo>
                    <a:pt x="84" y="1132"/>
                    <a:pt x="97" y="1122"/>
                    <a:pt x="99" y="1108"/>
                  </a:cubicBezTo>
                  <a:cubicBezTo>
                    <a:pt x="101" y="1093"/>
                    <a:pt x="91" y="1080"/>
                    <a:pt x="77" y="1078"/>
                  </a:cubicBezTo>
                  <a:cubicBezTo>
                    <a:pt x="62" y="1076"/>
                    <a:pt x="49" y="1086"/>
                    <a:pt x="47" y="1100"/>
                  </a:cubicBezTo>
                  <a:close/>
                  <a:moveTo>
                    <a:pt x="71" y="958"/>
                  </a:moveTo>
                  <a:cubicBezTo>
                    <a:pt x="69" y="971"/>
                    <a:pt x="78" y="984"/>
                    <a:pt x="91" y="986"/>
                  </a:cubicBezTo>
                  <a:cubicBezTo>
                    <a:pt x="104" y="988"/>
                    <a:pt x="116" y="979"/>
                    <a:pt x="119" y="967"/>
                  </a:cubicBezTo>
                  <a:cubicBezTo>
                    <a:pt x="121" y="954"/>
                    <a:pt x="112" y="941"/>
                    <a:pt x="99" y="939"/>
                  </a:cubicBezTo>
                  <a:cubicBezTo>
                    <a:pt x="86" y="936"/>
                    <a:pt x="74" y="945"/>
                    <a:pt x="71" y="958"/>
                  </a:cubicBezTo>
                  <a:close/>
                  <a:moveTo>
                    <a:pt x="102" y="817"/>
                  </a:moveTo>
                  <a:cubicBezTo>
                    <a:pt x="99" y="829"/>
                    <a:pt x="107" y="840"/>
                    <a:pt x="118" y="843"/>
                  </a:cubicBezTo>
                  <a:cubicBezTo>
                    <a:pt x="130" y="845"/>
                    <a:pt x="141" y="838"/>
                    <a:pt x="143" y="826"/>
                  </a:cubicBezTo>
                  <a:cubicBezTo>
                    <a:pt x="146" y="815"/>
                    <a:pt x="139" y="803"/>
                    <a:pt x="127" y="801"/>
                  </a:cubicBezTo>
                  <a:cubicBezTo>
                    <a:pt x="116" y="798"/>
                    <a:pt x="104" y="805"/>
                    <a:pt x="102" y="817"/>
                  </a:cubicBezTo>
                  <a:close/>
                  <a:moveTo>
                    <a:pt x="137" y="677"/>
                  </a:moveTo>
                  <a:cubicBezTo>
                    <a:pt x="134" y="687"/>
                    <a:pt x="141" y="698"/>
                    <a:pt x="151" y="700"/>
                  </a:cubicBezTo>
                  <a:cubicBezTo>
                    <a:pt x="161" y="703"/>
                    <a:pt x="171" y="697"/>
                    <a:pt x="174" y="687"/>
                  </a:cubicBezTo>
                  <a:cubicBezTo>
                    <a:pt x="176" y="677"/>
                    <a:pt x="170" y="666"/>
                    <a:pt x="160" y="664"/>
                  </a:cubicBezTo>
                  <a:cubicBezTo>
                    <a:pt x="150" y="661"/>
                    <a:pt x="140" y="667"/>
                    <a:pt x="137" y="677"/>
                  </a:cubicBezTo>
                  <a:close/>
                  <a:moveTo>
                    <a:pt x="178" y="539"/>
                  </a:moveTo>
                  <a:cubicBezTo>
                    <a:pt x="175" y="548"/>
                    <a:pt x="180" y="557"/>
                    <a:pt x="189" y="559"/>
                  </a:cubicBezTo>
                  <a:cubicBezTo>
                    <a:pt x="197" y="562"/>
                    <a:pt x="206" y="557"/>
                    <a:pt x="209" y="548"/>
                  </a:cubicBezTo>
                  <a:cubicBezTo>
                    <a:pt x="211" y="540"/>
                    <a:pt x="206" y="531"/>
                    <a:pt x="198" y="528"/>
                  </a:cubicBezTo>
                  <a:cubicBezTo>
                    <a:pt x="189" y="525"/>
                    <a:pt x="180" y="530"/>
                    <a:pt x="178" y="539"/>
                  </a:cubicBezTo>
                  <a:close/>
                  <a:moveTo>
                    <a:pt x="223" y="402"/>
                  </a:moveTo>
                  <a:cubicBezTo>
                    <a:pt x="221" y="410"/>
                    <a:pt x="225" y="417"/>
                    <a:pt x="232" y="420"/>
                  </a:cubicBezTo>
                  <a:cubicBezTo>
                    <a:pt x="239" y="422"/>
                    <a:pt x="247" y="418"/>
                    <a:pt x="249" y="411"/>
                  </a:cubicBezTo>
                  <a:cubicBezTo>
                    <a:pt x="252" y="404"/>
                    <a:pt x="248" y="396"/>
                    <a:pt x="241" y="394"/>
                  </a:cubicBezTo>
                  <a:cubicBezTo>
                    <a:pt x="233" y="391"/>
                    <a:pt x="226" y="395"/>
                    <a:pt x="223" y="402"/>
                  </a:cubicBezTo>
                  <a:close/>
                  <a:moveTo>
                    <a:pt x="274" y="268"/>
                  </a:moveTo>
                  <a:cubicBezTo>
                    <a:pt x="272" y="273"/>
                    <a:pt x="275" y="280"/>
                    <a:pt x="280" y="282"/>
                  </a:cubicBezTo>
                  <a:cubicBezTo>
                    <a:pt x="286" y="284"/>
                    <a:pt x="293" y="281"/>
                    <a:pt x="295" y="275"/>
                  </a:cubicBezTo>
                  <a:cubicBezTo>
                    <a:pt x="297" y="270"/>
                    <a:pt x="294" y="263"/>
                    <a:pt x="288" y="261"/>
                  </a:cubicBezTo>
                  <a:cubicBezTo>
                    <a:pt x="283" y="259"/>
                    <a:pt x="276" y="262"/>
                    <a:pt x="274" y="268"/>
                  </a:cubicBezTo>
                  <a:close/>
                  <a:moveTo>
                    <a:pt x="329" y="135"/>
                  </a:moveTo>
                  <a:cubicBezTo>
                    <a:pt x="328" y="139"/>
                    <a:pt x="330" y="144"/>
                    <a:pt x="334" y="146"/>
                  </a:cubicBezTo>
                  <a:cubicBezTo>
                    <a:pt x="338" y="148"/>
                    <a:pt x="343" y="146"/>
                    <a:pt x="345" y="142"/>
                  </a:cubicBezTo>
                  <a:cubicBezTo>
                    <a:pt x="347" y="137"/>
                    <a:pt x="345" y="132"/>
                    <a:pt x="341" y="130"/>
                  </a:cubicBezTo>
                  <a:cubicBezTo>
                    <a:pt x="336" y="129"/>
                    <a:pt x="331" y="131"/>
                    <a:pt x="329" y="135"/>
                  </a:cubicBezTo>
                  <a:close/>
                  <a:moveTo>
                    <a:pt x="390" y="4"/>
                  </a:moveTo>
                  <a:cubicBezTo>
                    <a:pt x="388" y="8"/>
                    <a:pt x="390" y="11"/>
                    <a:pt x="393" y="12"/>
                  </a:cubicBezTo>
                  <a:cubicBezTo>
                    <a:pt x="396" y="14"/>
                    <a:pt x="399" y="13"/>
                    <a:pt x="401" y="10"/>
                  </a:cubicBezTo>
                  <a:cubicBezTo>
                    <a:pt x="402" y="7"/>
                    <a:pt x="401" y="3"/>
                    <a:pt x="398" y="2"/>
                  </a:cubicBezTo>
                  <a:cubicBezTo>
                    <a:pt x="395" y="0"/>
                    <a:pt x="391" y="1"/>
                    <a:pt x="390" y="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70"/>
            <p:cNvSpPr/>
            <p:nvPr/>
          </p:nvSpPr>
          <p:spPr>
            <a:xfrm>
              <a:off x="2736850" y="2284412"/>
              <a:ext cx="2728911" cy="4067171"/>
            </a:xfrm>
            <a:custGeom>
              <a:rect b="b" l="l" r="r" t="t"/>
              <a:pathLst>
                <a:path extrusionOk="0" h="4842" w="3250">
                  <a:moveTo>
                    <a:pt x="718" y="3119"/>
                  </a:moveTo>
                  <a:cubicBezTo>
                    <a:pt x="688" y="3138"/>
                    <a:pt x="649" y="3130"/>
                    <a:pt x="629" y="3100"/>
                  </a:cubicBezTo>
                  <a:cubicBezTo>
                    <a:pt x="610" y="3070"/>
                    <a:pt x="619" y="3031"/>
                    <a:pt x="648" y="3012"/>
                  </a:cubicBezTo>
                  <a:cubicBezTo>
                    <a:pt x="678" y="2994"/>
                    <a:pt x="717" y="3002"/>
                    <a:pt x="736" y="3031"/>
                  </a:cubicBezTo>
                  <a:cubicBezTo>
                    <a:pt x="755" y="3060"/>
                    <a:pt x="747" y="3099"/>
                    <a:pt x="718" y="3119"/>
                  </a:cubicBezTo>
                  <a:close/>
                  <a:moveTo>
                    <a:pt x="817" y="3157"/>
                  </a:moveTo>
                  <a:cubicBezTo>
                    <a:pt x="798" y="3130"/>
                    <a:pt x="761" y="3123"/>
                    <a:pt x="733" y="3142"/>
                  </a:cubicBezTo>
                  <a:cubicBezTo>
                    <a:pt x="705" y="3161"/>
                    <a:pt x="698" y="3199"/>
                    <a:pt x="718" y="3227"/>
                  </a:cubicBezTo>
                  <a:cubicBezTo>
                    <a:pt x="738" y="3255"/>
                    <a:pt x="776" y="3261"/>
                    <a:pt x="803" y="3241"/>
                  </a:cubicBezTo>
                  <a:cubicBezTo>
                    <a:pt x="830" y="3221"/>
                    <a:pt x="836" y="3184"/>
                    <a:pt x="817" y="3157"/>
                  </a:cubicBezTo>
                  <a:close/>
                  <a:moveTo>
                    <a:pt x="904" y="3279"/>
                  </a:moveTo>
                  <a:cubicBezTo>
                    <a:pt x="885" y="3254"/>
                    <a:pt x="848" y="3249"/>
                    <a:pt x="823" y="3268"/>
                  </a:cubicBezTo>
                  <a:cubicBezTo>
                    <a:pt x="797" y="3287"/>
                    <a:pt x="791" y="3324"/>
                    <a:pt x="811" y="3350"/>
                  </a:cubicBezTo>
                  <a:cubicBezTo>
                    <a:pt x="831" y="3376"/>
                    <a:pt x="868" y="3380"/>
                    <a:pt x="893" y="3361"/>
                  </a:cubicBezTo>
                  <a:cubicBezTo>
                    <a:pt x="918" y="3341"/>
                    <a:pt x="923" y="3305"/>
                    <a:pt x="904" y="3279"/>
                  </a:cubicBezTo>
                  <a:close/>
                  <a:moveTo>
                    <a:pt x="994" y="3399"/>
                  </a:moveTo>
                  <a:cubicBezTo>
                    <a:pt x="975" y="3376"/>
                    <a:pt x="941" y="3372"/>
                    <a:pt x="917" y="3391"/>
                  </a:cubicBezTo>
                  <a:cubicBezTo>
                    <a:pt x="893" y="3410"/>
                    <a:pt x="889" y="3445"/>
                    <a:pt x="909" y="3469"/>
                  </a:cubicBezTo>
                  <a:cubicBezTo>
                    <a:pt x="929" y="3493"/>
                    <a:pt x="964" y="3496"/>
                    <a:pt x="987" y="3476"/>
                  </a:cubicBezTo>
                  <a:cubicBezTo>
                    <a:pt x="1010" y="3457"/>
                    <a:pt x="1014" y="3422"/>
                    <a:pt x="994" y="3399"/>
                  </a:cubicBezTo>
                  <a:close/>
                  <a:moveTo>
                    <a:pt x="1090" y="3515"/>
                  </a:moveTo>
                  <a:cubicBezTo>
                    <a:pt x="1071" y="3493"/>
                    <a:pt x="1038" y="3491"/>
                    <a:pt x="1016" y="3510"/>
                  </a:cubicBezTo>
                  <a:cubicBezTo>
                    <a:pt x="994" y="3529"/>
                    <a:pt x="991" y="3562"/>
                    <a:pt x="1011" y="3585"/>
                  </a:cubicBezTo>
                  <a:cubicBezTo>
                    <a:pt x="1030" y="3607"/>
                    <a:pt x="1064" y="3608"/>
                    <a:pt x="1085" y="3589"/>
                  </a:cubicBezTo>
                  <a:cubicBezTo>
                    <a:pt x="1107" y="3569"/>
                    <a:pt x="1109" y="3536"/>
                    <a:pt x="1090" y="3515"/>
                  </a:cubicBezTo>
                  <a:close/>
                  <a:moveTo>
                    <a:pt x="1189" y="3627"/>
                  </a:moveTo>
                  <a:cubicBezTo>
                    <a:pt x="1170" y="3608"/>
                    <a:pt x="1139" y="3607"/>
                    <a:pt x="1119" y="3625"/>
                  </a:cubicBezTo>
                  <a:cubicBezTo>
                    <a:pt x="1099" y="3644"/>
                    <a:pt x="1098" y="3676"/>
                    <a:pt x="1117" y="3696"/>
                  </a:cubicBezTo>
                  <a:cubicBezTo>
                    <a:pt x="1136" y="3716"/>
                    <a:pt x="1168" y="3717"/>
                    <a:pt x="1188" y="3698"/>
                  </a:cubicBezTo>
                  <a:cubicBezTo>
                    <a:pt x="1207" y="3678"/>
                    <a:pt x="1208" y="3647"/>
                    <a:pt x="1189" y="3627"/>
                  </a:cubicBezTo>
                  <a:close/>
                  <a:moveTo>
                    <a:pt x="1293" y="3736"/>
                  </a:moveTo>
                  <a:cubicBezTo>
                    <a:pt x="1274" y="3718"/>
                    <a:pt x="1245" y="3718"/>
                    <a:pt x="1226" y="3737"/>
                  </a:cubicBezTo>
                  <a:cubicBezTo>
                    <a:pt x="1208" y="3755"/>
                    <a:pt x="1208" y="3785"/>
                    <a:pt x="1227" y="3804"/>
                  </a:cubicBezTo>
                  <a:cubicBezTo>
                    <a:pt x="1246" y="3822"/>
                    <a:pt x="1276" y="3822"/>
                    <a:pt x="1294" y="3803"/>
                  </a:cubicBezTo>
                  <a:cubicBezTo>
                    <a:pt x="1312" y="3784"/>
                    <a:pt x="1311" y="3754"/>
                    <a:pt x="1293" y="3736"/>
                  </a:cubicBezTo>
                  <a:close/>
                  <a:moveTo>
                    <a:pt x="1401" y="3841"/>
                  </a:moveTo>
                  <a:cubicBezTo>
                    <a:pt x="1383" y="3825"/>
                    <a:pt x="1355" y="3826"/>
                    <a:pt x="1338" y="3844"/>
                  </a:cubicBezTo>
                  <a:cubicBezTo>
                    <a:pt x="1321" y="3862"/>
                    <a:pt x="1322" y="3890"/>
                    <a:pt x="1341" y="3907"/>
                  </a:cubicBezTo>
                  <a:cubicBezTo>
                    <a:pt x="1359" y="3924"/>
                    <a:pt x="1388" y="3922"/>
                    <a:pt x="1404" y="3904"/>
                  </a:cubicBezTo>
                  <a:cubicBezTo>
                    <a:pt x="1420" y="3885"/>
                    <a:pt x="1419" y="3857"/>
                    <a:pt x="1401" y="3841"/>
                  </a:cubicBezTo>
                  <a:close/>
                  <a:moveTo>
                    <a:pt x="1512" y="3942"/>
                  </a:moveTo>
                  <a:cubicBezTo>
                    <a:pt x="1495" y="3927"/>
                    <a:pt x="1469" y="3929"/>
                    <a:pt x="1453" y="3947"/>
                  </a:cubicBezTo>
                  <a:cubicBezTo>
                    <a:pt x="1438" y="3964"/>
                    <a:pt x="1441" y="3991"/>
                    <a:pt x="1458" y="4006"/>
                  </a:cubicBezTo>
                  <a:cubicBezTo>
                    <a:pt x="1476" y="4021"/>
                    <a:pt x="1503" y="4019"/>
                    <a:pt x="1517" y="4001"/>
                  </a:cubicBezTo>
                  <a:cubicBezTo>
                    <a:pt x="1532" y="3983"/>
                    <a:pt x="1530" y="3957"/>
                    <a:pt x="1512" y="3942"/>
                  </a:cubicBezTo>
                  <a:close/>
                  <a:moveTo>
                    <a:pt x="1628" y="4039"/>
                  </a:moveTo>
                  <a:cubicBezTo>
                    <a:pt x="1611" y="4026"/>
                    <a:pt x="1586" y="4029"/>
                    <a:pt x="1573" y="4045"/>
                  </a:cubicBezTo>
                  <a:cubicBezTo>
                    <a:pt x="1559" y="4062"/>
                    <a:pt x="1562" y="4087"/>
                    <a:pt x="1580" y="4100"/>
                  </a:cubicBezTo>
                  <a:cubicBezTo>
                    <a:pt x="1597" y="4114"/>
                    <a:pt x="1621" y="4111"/>
                    <a:pt x="1634" y="4093"/>
                  </a:cubicBezTo>
                  <a:cubicBezTo>
                    <a:pt x="1648" y="4076"/>
                    <a:pt x="1644" y="4052"/>
                    <a:pt x="1628" y="4039"/>
                  </a:cubicBezTo>
                  <a:close/>
                  <a:moveTo>
                    <a:pt x="1747" y="4131"/>
                  </a:moveTo>
                  <a:cubicBezTo>
                    <a:pt x="1730" y="4120"/>
                    <a:pt x="1708" y="4123"/>
                    <a:pt x="1696" y="4139"/>
                  </a:cubicBezTo>
                  <a:cubicBezTo>
                    <a:pt x="1684" y="4156"/>
                    <a:pt x="1688" y="4178"/>
                    <a:pt x="1704" y="4190"/>
                  </a:cubicBezTo>
                  <a:cubicBezTo>
                    <a:pt x="1721" y="4202"/>
                    <a:pt x="1743" y="4198"/>
                    <a:pt x="1755" y="4182"/>
                  </a:cubicBezTo>
                  <a:cubicBezTo>
                    <a:pt x="1766" y="4165"/>
                    <a:pt x="1763" y="4143"/>
                    <a:pt x="1747" y="4131"/>
                  </a:cubicBezTo>
                  <a:close/>
                  <a:moveTo>
                    <a:pt x="1869" y="4219"/>
                  </a:moveTo>
                  <a:cubicBezTo>
                    <a:pt x="1854" y="4209"/>
                    <a:pt x="1833" y="4213"/>
                    <a:pt x="1822" y="4228"/>
                  </a:cubicBezTo>
                  <a:cubicBezTo>
                    <a:pt x="1812" y="4244"/>
                    <a:pt x="1816" y="4265"/>
                    <a:pt x="1832" y="4275"/>
                  </a:cubicBezTo>
                  <a:cubicBezTo>
                    <a:pt x="1847" y="4286"/>
                    <a:pt x="1868" y="4281"/>
                    <a:pt x="1878" y="4266"/>
                  </a:cubicBezTo>
                  <a:cubicBezTo>
                    <a:pt x="1889" y="4250"/>
                    <a:pt x="1884" y="4229"/>
                    <a:pt x="1869" y="4219"/>
                  </a:cubicBezTo>
                  <a:close/>
                  <a:moveTo>
                    <a:pt x="1995" y="4303"/>
                  </a:moveTo>
                  <a:cubicBezTo>
                    <a:pt x="1980" y="4294"/>
                    <a:pt x="1961" y="4298"/>
                    <a:pt x="1952" y="4313"/>
                  </a:cubicBezTo>
                  <a:cubicBezTo>
                    <a:pt x="1943" y="4327"/>
                    <a:pt x="1948" y="4346"/>
                    <a:pt x="1962" y="4355"/>
                  </a:cubicBezTo>
                  <a:cubicBezTo>
                    <a:pt x="1977" y="4364"/>
                    <a:pt x="1996" y="4360"/>
                    <a:pt x="2005" y="4345"/>
                  </a:cubicBezTo>
                  <a:cubicBezTo>
                    <a:pt x="2014" y="4330"/>
                    <a:pt x="2009" y="4311"/>
                    <a:pt x="1995" y="4303"/>
                  </a:cubicBezTo>
                  <a:close/>
                  <a:moveTo>
                    <a:pt x="2124" y="4381"/>
                  </a:moveTo>
                  <a:cubicBezTo>
                    <a:pt x="2110" y="4374"/>
                    <a:pt x="2093" y="4379"/>
                    <a:pt x="2085" y="4392"/>
                  </a:cubicBezTo>
                  <a:cubicBezTo>
                    <a:pt x="2078" y="4405"/>
                    <a:pt x="2082" y="4423"/>
                    <a:pt x="2096" y="4430"/>
                  </a:cubicBezTo>
                  <a:cubicBezTo>
                    <a:pt x="2110" y="4438"/>
                    <a:pt x="2127" y="4433"/>
                    <a:pt x="2134" y="4420"/>
                  </a:cubicBezTo>
                  <a:cubicBezTo>
                    <a:pt x="2142" y="4406"/>
                    <a:pt x="2137" y="4389"/>
                    <a:pt x="2124" y="4381"/>
                  </a:cubicBezTo>
                  <a:close/>
                  <a:moveTo>
                    <a:pt x="2255" y="4455"/>
                  </a:moveTo>
                  <a:cubicBezTo>
                    <a:pt x="2243" y="4449"/>
                    <a:pt x="2228" y="4454"/>
                    <a:pt x="2221" y="4466"/>
                  </a:cubicBezTo>
                  <a:cubicBezTo>
                    <a:pt x="2215" y="4479"/>
                    <a:pt x="2220" y="4494"/>
                    <a:pt x="2232" y="4500"/>
                  </a:cubicBezTo>
                  <a:cubicBezTo>
                    <a:pt x="2245" y="4507"/>
                    <a:pt x="2260" y="4502"/>
                    <a:pt x="2266" y="4489"/>
                  </a:cubicBezTo>
                  <a:cubicBezTo>
                    <a:pt x="2273" y="4477"/>
                    <a:pt x="2268" y="4462"/>
                    <a:pt x="2255" y="4455"/>
                  </a:cubicBezTo>
                  <a:close/>
                  <a:moveTo>
                    <a:pt x="2390" y="4524"/>
                  </a:moveTo>
                  <a:cubicBezTo>
                    <a:pt x="2379" y="4519"/>
                    <a:pt x="2365" y="4524"/>
                    <a:pt x="2360" y="4535"/>
                  </a:cubicBezTo>
                  <a:cubicBezTo>
                    <a:pt x="2354" y="4546"/>
                    <a:pt x="2359" y="4560"/>
                    <a:pt x="2371" y="4565"/>
                  </a:cubicBezTo>
                  <a:cubicBezTo>
                    <a:pt x="2382" y="4571"/>
                    <a:pt x="2396" y="4566"/>
                    <a:pt x="2401" y="4554"/>
                  </a:cubicBezTo>
                  <a:cubicBezTo>
                    <a:pt x="2406" y="4543"/>
                    <a:pt x="2401" y="4529"/>
                    <a:pt x="2390" y="4524"/>
                  </a:cubicBezTo>
                  <a:close/>
                  <a:moveTo>
                    <a:pt x="2527" y="4588"/>
                  </a:moveTo>
                  <a:cubicBezTo>
                    <a:pt x="2517" y="4584"/>
                    <a:pt x="2505" y="4588"/>
                    <a:pt x="2501" y="4599"/>
                  </a:cubicBezTo>
                  <a:cubicBezTo>
                    <a:pt x="2497" y="4609"/>
                    <a:pt x="2501" y="4620"/>
                    <a:pt x="2512" y="4625"/>
                  </a:cubicBezTo>
                  <a:cubicBezTo>
                    <a:pt x="2522" y="4629"/>
                    <a:pt x="2533" y="4624"/>
                    <a:pt x="2538" y="4614"/>
                  </a:cubicBezTo>
                  <a:cubicBezTo>
                    <a:pt x="2542" y="4604"/>
                    <a:pt x="2537" y="4592"/>
                    <a:pt x="2527" y="4588"/>
                  </a:cubicBezTo>
                  <a:close/>
                  <a:moveTo>
                    <a:pt x="2667" y="4647"/>
                  </a:moveTo>
                  <a:cubicBezTo>
                    <a:pt x="2658" y="4643"/>
                    <a:pt x="2648" y="4648"/>
                    <a:pt x="2644" y="4657"/>
                  </a:cubicBezTo>
                  <a:cubicBezTo>
                    <a:pt x="2641" y="4666"/>
                    <a:pt x="2645" y="4676"/>
                    <a:pt x="2654" y="4679"/>
                  </a:cubicBezTo>
                  <a:cubicBezTo>
                    <a:pt x="2663" y="4682"/>
                    <a:pt x="2673" y="4678"/>
                    <a:pt x="2677" y="4669"/>
                  </a:cubicBezTo>
                  <a:cubicBezTo>
                    <a:pt x="2680" y="4660"/>
                    <a:pt x="2675" y="4650"/>
                    <a:pt x="2667" y="4647"/>
                  </a:cubicBezTo>
                  <a:close/>
                  <a:moveTo>
                    <a:pt x="2808" y="4700"/>
                  </a:moveTo>
                  <a:cubicBezTo>
                    <a:pt x="2801" y="4698"/>
                    <a:pt x="2793" y="4702"/>
                    <a:pt x="2790" y="4709"/>
                  </a:cubicBezTo>
                  <a:cubicBezTo>
                    <a:pt x="2787" y="4717"/>
                    <a:pt x="2791" y="4725"/>
                    <a:pt x="2799" y="4728"/>
                  </a:cubicBezTo>
                  <a:cubicBezTo>
                    <a:pt x="2807" y="4730"/>
                    <a:pt x="2815" y="4726"/>
                    <a:pt x="2817" y="4719"/>
                  </a:cubicBezTo>
                  <a:cubicBezTo>
                    <a:pt x="2820" y="4711"/>
                    <a:pt x="2816" y="4703"/>
                    <a:pt x="2808" y="4700"/>
                  </a:cubicBezTo>
                  <a:close/>
                  <a:moveTo>
                    <a:pt x="2952" y="4749"/>
                  </a:moveTo>
                  <a:cubicBezTo>
                    <a:pt x="2946" y="4747"/>
                    <a:pt x="2939" y="4750"/>
                    <a:pt x="2937" y="4756"/>
                  </a:cubicBezTo>
                  <a:cubicBezTo>
                    <a:pt x="2935" y="4763"/>
                    <a:pt x="2939" y="4769"/>
                    <a:pt x="2945" y="4771"/>
                  </a:cubicBezTo>
                  <a:cubicBezTo>
                    <a:pt x="2952" y="4773"/>
                    <a:pt x="2958" y="4769"/>
                    <a:pt x="2960" y="4763"/>
                  </a:cubicBezTo>
                  <a:cubicBezTo>
                    <a:pt x="2962" y="4757"/>
                    <a:pt x="2958" y="4750"/>
                    <a:pt x="2952" y="4749"/>
                  </a:cubicBezTo>
                  <a:close/>
                  <a:moveTo>
                    <a:pt x="3097" y="4792"/>
                  </a:moveTo>
                  <a:cubicBezTo>
                    <a:pt x="3093" y="4790"/>
                    <a:pt x="3088" y="4793"/>
                    <a:pt x="3086" y="4798"/>
                  </a:cubicBezTo>
                  <a:cubicBezTo>
                    <a:pt x="3085" y="4803"/>
                    <a:pt x="3088" y="4808"/>
                    <a:pt x="3093" y="4809"/>
                  </a:cubicBezTo>
                  <a:cubicBezTo>
                    <a:pt x="3098" y="4810"/>
                    <a:pt x="3103" y="4807"/>
                    <a:pt x="3104" y="4803"/>
                  </a:cubicBezTo>
                  <a:cubicBezTo>
                    <a:pt x="3105" y="4798"/>
                    <a:pt x="3102" y="4793"/>
                    <a:pt x="3097" y="4792"/>
                  </a:cubicBezTo>
                  <a:close/>
                  <a:moveTo>
                    <a:pt x="3245" y="4829"/>
                  </a:moveTo>
                  <a:cubicBezTo>
                    <a:pt x="3241" y="4828"/>
                    <a:pt x="3238" y="4831"/>
                    <a:pt x="3237" y="4834"/>
                  </a:cubicBezTo>
                  <a:cubicBezTo>
                    <a:pt x="3236" y="4837"/>
                    <a:pt x="3238" y="4841"/>
                    <a:pt x="3242" y="4842"/>
                  </a:cubicBezTo>
                  <a:cubicBezTo>
                    <a:pt x="3245" y="4842"/>
                    <a:pt x="3249" y="4840"/>
                    <a:pt x="3249" y="4837"/>
                  </a:cubicBezTo>
                  <a:cubicBezTo>
                    <a:pt x="3250" y="4833"/>
                    <a:pt x="3248" y="4830"/>
                    <a:pt x="3245" y="4829"/>
                  </a:cubicBezTo>
                  <a:close/>
                  <a:moveTo>
                    <a:pt x="550" y="2968"/>
                  </a:moveTo>
                  <a:cubicBezTo>
                    <a:pt x="568" y="2997"/>
                    <a:pt x="605" y="3007"/>
                    <a:pt x="634" y="2989"/>
                  </a:cubicBezTo>
                  <a:cubicBezTo>
                    <a:pt x="662" y="2971"/>
                    <a:pt x="671" y="2934"/>
                    <a:pt x="654" y="2906"/>
                  </a:cubicBezTo>
                  <a:cubicBezTo>
                    <a:pt x="637" y="2877"/>
                    <a:pt x="601" y="2868"/>
                    <a:pt x="571" y="2884"/>
                  </a:cubicBezTo>
                  <a:cubicBezTo>
                    <a:pt x="542" y="2901"/>
                    <a:pt x="532" y="2939"/>
                    <a:pt x="550" y="2968"/>
                  </a:cubicBezTo>
                  <a:close/>
                  <a:moveTo>
                    <a:pt x="476" y="2833"/>
                  </a:moveTo>
                  <a:cubicBezTo>
                    <a:pt x="491" y="2862"/>
                    <a:pt x="527" y="2872"/>
                    <a:pt x="555" y="2856"/>
                  </a:cubicBezTo>
                  <a:cubicBezTo>
                    <a:pt x="583" y="2840"/>
                    <a:pt x="593" y="2805"/>
                    <a:pt x="578" y="2777"/>
                  </a:cubicBezTo>
                  <a:cubicBezTo>
                    <a:pt x="562" y="2749"/>
                    <a:pt x="527" y="2739"/>
                    <a:pt x="499" y="2754"/>
                  </a:cubicBezTo>
                  <a:cubicBezTo>
                    <a:pt x="471" y="2769"/>
                    <a:pt x="460" y="2804"/>
                    <a:pt x="476" y="2833"/>
                  </a:cubicBezTo>
                  <a:close/>
                  <a:moveTo>
                    <a:pt x="406" y="2695"/>
                  </a:moveTo>
                  <a:cubicBezTo>
                    <a:pt x="420" y="2723"/>
                    <a:pt x="454" y="2734"/>
                    <a:pt x="481" y="2720"/>
                  </a:cubicBezTo>
                  <a:cubicBezTo>
                    <a:pt x="508" y="2706"/>
                    <a:pt x="519" y="2672"/>
                    <a:pt x="505" y="2646"/>
                  </a:cubicBezTo>
                  <a:cubicBezTo>
                    <a:pt x="492" y="2619"/>
                    <a:pt x="459" y="2607"/>
                    <a:pt x="431" y="2621"/>
                  </a:cubicBezTo>
                  <a:cubicBezTo>
                    <a:pt x="404" y="2634"/>
                    <a:pt x="392" y="2667"/>
                    <a:pt x="406" y="2695"/>
                  </a:cubicBezTo>
                  <a:close/>
                  <a:moveTo>
                    <a:pt x="342" y="2555"/>
                  </a:moveTo>
                  <a:cubicBezTo>
                    <a:pt x="355" y="2582"/>
                    <a:pt x="386" y="2593"/>
                    <a:pt x="412" y="2581"/>
                  </a:cubicBezTo>
                  <a:cubicBezTo>
                    <a:pt x="439" y="2568"/>
                    <a:pt x="450" y="2537"/>
                    <a:pt x="438" y="2511"/>
                  </a:cubicBezTo>
                  <a:cubicBezTo>
                    <a:pt x="426" y="2485"/>
                    <a:pt x="395" y="2473"/>
                    <a:pt x="369" y="2485"/>
                  </a:cubicBezTo>
                  <a:cubicBezTo>
                    <a:pt x="342" y="2497"/>
                    <a:pt x="330" y="2528"/>
                    <a:pt x="342" y="2555"/>
                  </a:cubicBezTo>
                  <a:close/>
                  <a:moveTo>
                    <a:pt x="284" y="2413"/>
                  </a:moveTo>
                  <a:cubicBezTo>
                    <a:pt x="294" y="2439"/>
                    <a:pt x="324" y="2451"/>
                    <a:pt x="349" y="2440"/>
                  </a:cubicBezTo>
                  <a:cubicBezTo>
                    <a:pt x="374" y="2429"/>
                    <a:pt x="386" y="2400"/>
                    <a:pt x="376" y="2375"/>
                  </a:cubicBezTo>
                  <a:cubicBezTo>
                    <a:pt x="366" y="2350"/>
                    <a:pt x="337" y="2337"/>
                    <a:pt x="311" y="2347"/>
                  </a:cubicBezTo>
                  <a:cubicBezTo>
                    <a:pt x="285" y="2358"/>
                    <a:pt x="273" y="2387"/>
                    <a:pt x="284" y="2413"/>
                  </a:cubicBezTo>
                  <a:close/>
                  <a:moveTo>
                    <a:pt x="230" y="2268"/>
                  </a:moveTo>
                  <a:cubicBezTo>
                    <a:pt x="239" y="2293"/>
                    <a:pt x="267" y="2306"/>
                    <a:pt x="291" y="2296"/>
                  </a:cubicBezTo>
                  <a:cubicBezTo>
                    <a:pt x="315" y="2287"/>
                    <a:pt x="328" y="2260"/>
                    <a:pt x="319" y="2236"/>
                  </a:cubicBezTo>
                  <a:cubicBezTo>
                    <a:pt x="310" y="2212"/>
                    <a:pt x="283" y="2199"/>
                    <a:pt x="258" y="2208"/>
                  </a:cubicBezTo>
                  <a:cubicBezTo>
                    <a:pt x="234" y="2216"/>
                    <a:pt x="221" y="2244"/>
                    <a:pt x="230" y="2268"/>
                  </a:cubicBezTo>
                  <a:close/>
                  <a:moveTo>
                    <a:pt x="182" y="2122"/>
                  </a:moveTo>
                  <a:cubicBezTo>
                    <a:pt x="190" y="2146"/>
                    <a:pt x="215" y="2159"/>
                    <a:pt x="238" y="2151"/>
                  </a:cubicBezTo>
                  <a:cubicBezTo>
                    <a:pt x="262" y="2143"/>
                    <a:pt x="274" y="2118"/>
                    <a:pt x="267" y="2095"/>
                  </a:cubicBezTo>
                  <a:cubicBezTo>
                    <a:pt x="259" y="2072"/>
                    <a:pt x="234" y="2059"/>
                    <a:pt x="211" y="2066"/>
                  </a:cubicBezTo>
                  <a:cubicBezTo>
                    <a:pt x="187" y="2073"/>
                    <a:pt x="174" y="2099"/>
                    <a:pt x="182" y="2122"/>
                  </a:cubicBezTo>
                  <a:close/>
                  <a:moveTo>
                    <a:pt x="140" y="1975"/>
                  </a:moveTo>
                  <a:cubicBezTo>
                    <a:pt x="146" y="1997"/>
                    <a:pt x="169" y="2010"/>
                    <a:pt x="191" y="2003"/>
                  </a:cubicBezTo>
                  <a:cubicBezTo>
                    <a:pt x="214" y="1997"/>
                    <a:pt x="226" y="1973"/>
                    <a:pt x="220" y="1952"/>
                  </a:cubicBezTo>
                  <a:cubicBezTo>
                    <a:pt x="214" y="1930"/>
                    <a:pt x="191" y="1917"/>
                    <a:pt x="168" y="1923"/>
                  </a:cubicBezTo>
                  <a:cubicBezTo>
                    <a:pt x="146" y="1929"/>
                    <a:pt x="133" y="1952"/>
                    <a:pt x="140" y="1975"/>
                  </a:cubicBezTo>
                  <a:close/>
                  <a:moveTo>
                    <a:pt x="103" y="1826"/>
                  </a:moveTo>
                  <a:cubicBezTo>
                    <a:pt x="108" y="1847"/>
                    <a:pt x="129" y="1859"/>
                    <a:pt x="150" y="1854"/>
                  </a:cubicBezTo>
                  <a:cubicBezTo>
                    <a:pt x="171" y="1849"/>
                    <a:pt x="184" y="1827"/>
                    <a:pt x="178" y="1807"/>
                  </a:cubicBezTo>
                  <a:cubicBezTo>
                    <a:pt x="173" y="1786"/>
                    <a:pt x="152" y="1773"/>
                    <a:pt x="131" y="1778"/>
                  </a:cubicBezTo>
                  <a:cubicBezTo>
                    <a:pt x="110" y="1783"/>
                    <a:pt x="97" y="1804"/>
                    <a:pt x="103" y="1826"/>
                  </a:cubicBezTo>
                  <a:close/>
                  <a:moveTo>
                    <a:pt x="71" y="1675"/>
                  </a:moveTo>
                  <a:cubicBezTo>
                    <a:pt x="75" y="1695"/>
                    <a:pt x="95" y="1708"/>
                    <a:pt x="114" y="1703"/>
                  </a:cubicBezTo>
                  <a:cubicBezTo>
                    <a:pt x="134" y="1699"/>
                    <a:pt x="146" y="1680"/>
                    <a:pt x="142" y="1660"/>
                  </a:cubicBezTo>
                  <a:cubicBezTo>
                    <a:pt x="138" y="1641"/>
                    <a:pt x="119" y="1628"/>
                    <a:pt x="100" y="1632"/>
                  </a:cubicBezTo>
                  <a:cubicBezTo>
                    <a:pt x="80" y="1636"/>
                    <a:pt x="67" y="1655"/>
                    <a:pt x="71" y="1675"/>
                  </a:cubicBezTo>
                  <a:close/>
                  <a:moveTo>
                    <a:pt x="46" y="1524"/>
                  </a:moveTo>
                  <a:cubicBezTo>
                    <a:pt x="49" y="1542"/>
                    <a:pt x="66" y="1555"/>
                    <a:pt x="84" y="1552"/>
                  </a:cubicBezTo>
                  <a:cubicBezTo>
                    <a:pt x="103" y="1548"/>
                    <a:pt x="115" y="1531"/>
                    <a:pt x="112" y="1513"/>
                  </a:cubicBezTo>
                  <a:cubicBezTo>
                    <a:pt x="109" y="1495"/>
                    <a:pt x="92" y="1482"/>
                    <a:pt x="73" y="1485"/>
                  </a:cubicBezTo>
                  <a:cubicBezTo>
                    <a:pt x="55" y="1488"/>
                    <a:pt x="43" y="1506"/>
                    <a:pt x="46" y="1524"/>
                  </a:cubicBezTo>
                  <a:close/>
                  <a:moveTo>
                    <a:pt x="26" y="1372"/>
                  </a:moveTo>
                  <a:cubicBezTo>
                    <a:pt x="28" y="1389"/>
                    <a:pt x="43" y="1401"/>
                    <a:pt x="60" y="1399"/>
                  </a:cubicBezTo>
                  <a:cubicBezTo>
                    <a:pt x="77" y="1396"/>
                    <a:pt x="89" y="1381"/>
                    <a:pt x="87" y="1364"/>
                  </a:cubicBezTo>
                  <a:cubicBezTo>
                    <a:pt x="85" y="1347"/>
                    <a:pt x="69" y="1335"/>
                    <a:pt x="52" y="1337"/>
                  </a:cubicBezTo>
                  <a:cubicBezTo>
                    <a:pt x="35" y="1339"/>
                    <a:pt x="23" y="1355"/>
                    <a:pt x="26" y="1372"/>
                  </a:cubicBezTo>
                  <a:close/>
                  <a:moveTo>
                    <a:pt x="11" y="1220"/>
                  </a:moveTo>
                  <a:cubicBezTo>
                    <a:pt x="13" y="1235"/>
                    <a:pt x="27" y="1246"/>
                    <a:pt x="42" y="1245"/>
                  </a:cubicBezTo>
                  <a:cubicBezTo>
                    <a:pt x="58" y="1243"/>
                    <a:pt x="69" y="1230"/>
                    <a:pt x="67" y="1214"/>
                  </a:cubicBezTo>
                  <a:cubicBezTo>
                    <a:pt x="66" y="1199"/>
                    <a:pt x="52" y="1188"/>
                    <a:pt x="37" y="1189"/>
                  </a:cubicBezTo>
                  <a:cubicBezTo>
                    <a:pt x="21" y="1190"/>
                    <a:pt x="10" y="1204"/>
                    <a:pt x="11" y="1220"/>
                  </a:cubicBezTo>
                  <a:close/>
                  <a:moveTo>
                    <a:pt x="3" y="1067"/>
                  </a:moveTo>
                  <a:cubicBezTo>
                    <a:pt x="4" y="1081"/>
                    <a:pt x="16" y="1091"/>
                    <a:pt x="30" y="1091"/>
                  </a:cubicBezTo>
                  <a:cubicBezTo>
                    <a:pt x="44" y="1090"/>
                    <a:pt x="54" y="1078"/>
                    <a:pt x="54" y="1064"/>
                  </a:cubicBezTo>
                  <a:cubicBezTo>
                    <a:pt x="53" y="1050"/>
                    <a:pt x="41" y="1039"/>
                    <a:pt x="27" y="1040"/>
                  </a:cubicBezTo>
                  <a:cubicBezTo>
                    <a:pt x="13" y="1041"/>
                    <a:pt x="2" y="1053"/>
                    <a:pt x="3" y="1067"/>
                  </a:cubicBezTo>
                  <a:close/>
                  <a:moveTo>
                    <a:pt x="0" y="914"/>
                  </a:moveTo>
                  <a:cubicBezTo>
                    <a:pt x="0" y="926"/>
                    <a:pt x="11" y="936"/>
                    <a:pt x="23" y="936"/>
                  </a:cubicBezTo>
                  <a:cubicBezTo>
                    <a:pt x="36" y="936"/>
                    <a:pt x="46" y="925"/>
                    <a:pt x="45" y="913"/>
                  </a:cubicBezTo>
                  <a:cubicBezTo>
                    <a:pt x="45" y="900"/>
                    <a:pt x="35" y="890"/>
                    <a:pt x="22" y="891"/>
                  </a:cubicBezTo>
                  <a:cubicBezTo>
                    <a:pt x="10" y="891"/>
                    <a:pt x="0" y="901"/>
                    <a:pt x="0" y="914"/>
                  </a:cubicBezTo>
                  <a:close/>
                  <a:moveTo>
                    <a:pt x="3" y="761"/>
                  </a:moveTo>
                  <a:cubicBezTo>
                    <a:pt x="3" y="772"/>
                    <a:pt x="12" y="781"/>
                    <a:pt x="23" y="781"/>
                  </a:cubicBezTo>
                  <a:cubicBezTo>
                    <a:pt x="34" y="781"/>
                    <a:pt x="43" y="773"/>
                    <a:pt x="43" y="762"/>
                  </a:cubicBezTo>
                  <a:cubicBezTo>
                    <a:pt x="43" y="751"/>
                    <a:pt x="34" y="742"/>
                    <a:pt x="23" y="741"/>
                  </a:cubicBezTo>
                  <a:cubicBezTo>
                    <a:pt x="12" y="741"/>
                    <a:pt x="3" y="750"/>
                    <a:pt x="3" y="761"/>
                  </a:cubicBezTo>
                  <a:close/>
                  <a:moveTo>
                    <a:pt x="12" y="608"/>
                  </a:moveTo>
                  <a:cubicBezTo>
                    <a:pt x="11" y="618"/>
                    <a:pt x="18" y="626"/>
                    <a:pt x="28" y="626"/>
                  </a:cubicBezTo>
                  <a:cubicBezTo>
                    <a:pt x="37" y="627"/>
                    <a:pt x="45" y="620"/>
                    <a:pt x="46" y="610"/>
                  </a:cubicBezTo>
                  <a:cubicBezTo>
                    <a:pt x="47" y="601"/>
                    <a:pt x="39" y="593"/>
                    <a:pt x="30" y="592"/>
                  </a:cubicBezTo>
                  <a:cubicBezTo>
                    <a:pt x="20" y="591"/>
                    <a:pt x="12" y="599"/>
                    <a:pt x="12" y="608"/>
                  </a:cubicBezTo>
                  <a:close/>
                  <a:moveTo>
                    <a:pt x="26" y="456"/>
                  </a:moveTo>
                  <a:cubicBezTo>
                    <a:pt x="25" y="464"/>
                    <a:pt x="31" y="471"/>
                    <a:pt x="39" y="472"/>
                  </a:cubicBezTo>
                  <a:cubicBezTo>
                    <a:pt x="47" y="473"/>
                    <a:pt x="54" y="467"/>
                    <a:pt x="55" y="459"/>
                  </a:cubicBezTo>
                  <a:cubicBezTo>
                    <a:pt x="56" y="451"/>
                    <a:pt x="50" y="444"/>
                    <a:pt x="42" y="443"/>
                  </a:cubicBezTo>
                  <a:cubicBezTo>
                    <a:pt x="34" y="442"/>
                    <a:pt x="27" y="448"/>
                    <a:pt x="26" y="456"/>
                  </a:cubicBezTo>
                  <a:close/>
                  <a:moveTo>
                    <a:pt x="46" y="305"/>
                  </a:moveTo>
                  <a:cubicBezTo>
                    <a:pt x="45" y="311"/>
                    <a:pt x="49" y="317"/>
                    <a:pt x="56" y="318"/>
                  </a:cubicBezTo>
                  <a:cubicBezTo>
                    <a:pt x="62" y="319"/>
                    <a:pt x="68" y="315"/>
                    <a:pt x="69" y="308"/>
                  </a:cubicBezTo>
                  <a:cubicBezTo>
                    <a:pt x="70" y="302"/>
                    <a:pt x="65" y="296"/>
                    <a:pt x="59" y="295"/>
                  </a:cubicBezTo>
                  <a:cubicBezTo>
                    <a:pt x="53" y="294"/>
                    <a:pt x="47" y="299"/>
                    <a:pt x="46" y="305"/>
                  </a:cubicBezTo>
                  <a:close/>
                  <a:moveTo>
                    <a:pt x="71" y="155"/>
                  </a:moveTo>
                  <a:cubicBezTo>
                    <a:pt x="70" y="160"/>
                    <a:pt x="74" y="164"/>
                    <a:pt x="79" y="165"/>
                  </a:cubicBezTo>
                  <a:cubicBezTo>
                    <a:pt x="84" y="166"/>
                    <a:pt x="88" y="163"/>
                    <a:pt x="89" y="158"/>
                  </a:cubicBezTo>
                  <a:cubicBezTo>
                    <a:pt x="90" y="153"/>
                    <a:pt x="87" y="148"/>
                    <a:pt x="82" y="147"/>
                  </a:cubicBezTo>
                  <a:cubicBezTo>
                    <a:pt x="77" y="146"/>
                    <a:pt x="72" y="150"/>
                    <a:pt x="71" y="155"/>
                  </a:cubicBezTo>
                  <a:close/>
                  <a:moveTo>
                    <a:pt x="102" y="5"/>
                  </a:moveTo>
                  <a:cubicBezTo>
                    <a:pt x="101" y="9"/>
                    <a:pt x="104" y="12"/>
                    <a:pt x="107" y="13"/>
                  </a:cubicBezTo>
                  <a:cubicBezTo>
                    <a:pt x="111" y="14"/>
                    <a:pt x="114" y="11"/>
                    <a:pt x="115" y="8"/>
                  </a:cubicBezTo>
                  <a:cubicBezTo>
                    <a:pt x="115" y="5"/>
                    <a:pt x="113" y="1"/>
                    <a:pt x="110" y="1"/>
                  </a:cubicBezTo>
                  <a:cubicBezTo>
                    <a:pt x="106" y="0"/>
                    <a:pt x="103" y="2"/>
                    <a:pt x="102" y="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FFBDB7"/>
                </a:gs>
              </a:gsLst>
              <a:lin ang="10200138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3" name="Google Shape;813;p70"/>
          <p:cNvSpPr/>
          <p:nvPr/>
        </p:nvSpPr>
        <p:spPr>
          <a:xfrm>
            <a:off x="1319734" y="3285246"/>
            <a:ext cx="2048100" cy="1395900"/>
          </a:xfrm>
          <a:prstGeom prst="round2SameRect">
            <a:avLst>
              <a:gd fmla="val 0" name="adj1"/>
              <a:gd fmla="val 14939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70"/>
          <p:cNvSpPr/>
          <p:nvPr/>
        </p:nvSpPr>
        <p:spPr>
          <a:xfrm>
            <a:off x="1319734" y="2208699"/>
            <a:ext cx="2048100" cy="863100"/>
          </a:xfrm>
          <a:prstGeom prst="round2SameRect">
            <a:avLst>
              <a:gd fmla="val 21954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15" name="Google Shape;815;p70"/>
          <p:cNvCxnSpPr/>
          <p:nvPr/>
        </p:nvCxnSpPr>
        <p:spPr>
          <a:xfrm rot="10800000">
            <a:off x="4578529" y="1308731"/>
            <a:ext cx="0" cy="863100"/>
          </a:xfrm>
          <a:prstGeom prst="straightConnector1">
            <a:avLst/>
          </a:prstGeom>
          <a:noFill/>
          <a:ln cap="rnd" cmpd="sng" w="12700">
            <a:solidFill>
              <a:srgbClr val="323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6" name="Google Shape;816;p70"/>
          <p:cNvSpPr/>
          <p:nvPr/>
        </p:nvSpPr>
        <p:spPr>
          <a:xfrm>
            <a:off x="2262763" y="1308627"/>
            <a:ext cx="2066926" cy="863204"/>
          </a:xfrm>
          <a:custGeom>
            <a:rect b="b" l="l" r="r" t="t"/>
            <a:pathLst>
              <a:path extrusionOk="0" h="302" w="724">
                <a:moveTo>
                  <a:pt x="0" y="302"/>
                </a:moveTo>
                <a:cubicBezTo>
                  <a:pt x="0" y="302"/>
                  <a:pt x="0" y="302"/>
                  <a:pt x="0" y="302"/>
                </a:cubicBezTo>
                <a:cubicBezTo>
                  <a:pt x="0" y="57"/>
                  <a:pt x="724" y="289"/>
                  <a:pt x="724" y="0"/>
                </a:cubicBezTo>
                <a:cubicBezTo>
                  <a:pt x="724" y="0"/>
                  <a:pt x="724" y="0"/>
                  <a:pt x="724" y="0"/>
                </a:cubicBezTo>
              </a:path>
            </a:pathLst>
          </a:custGeom>
          <a:noFill/>
          <a:ln cap="rnd" cmpd="sng" w="12700">
            <a:solidFill>
              <a:srgbClr val="323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70"/>
          <p:cNvSpPr/>
          <p:nvPr/>
        </p:nvSpPr>
        <p:spPr>
          <a:xfrm>
            <a:off x="4826179" y="1308627"/>
            <a:ext cx="2068117" cy="863204"/>
          </a:xfrm>
          <a:custGeom>
            <a:rect b="b" l="l" r="r" t="t"/>
            <a:pathLst>
              <a:path extrusionOk="0" h="302" w="724">
                <a:moveTo>
                  <a:pt x="724" y="302"/>
                </a:moveTo>
                <a:cubicBezTo>
                  <a:pt x="724" y="302"/>
                  <a:pt x="724" y="302"/>
                  <a:pt x="724" y="302"/>
                </a:cubicBezTo>
                <a:cubicBezTo>
                  <a:pt x="724" y="57"/>
                  <a:pt x="0" y="289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cap="rnd" cmpd="sng" w="12700">
            <a:solidFill>
              <a:srgbClr val="323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70"/>
          <p:cNvSpPr/>
          <p:nvPr/>
        </p:nvSpPr>
        <p:spPr>
          <a:xfrm>
            <a:off x="1248911" y="2208699"/>
            <a:ext cx="2048100" cy="863100"/>
          </a:xfrm>
          <a:prstGeom prst="round2SameRect">
            <a:avLst>
              <a:gd fmla="val 21954" name="adj1"/>
              <a:gd fmla="val 0" name="adj2"/>
            </a:avLst>
          </a:pr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19" name="Google Shape;819;p70"/>
          <p:cNvGrpSpPr/>
          <p:nvPr/>
        </p:nvGrpSpPr>
        <p:grpSpPr>
          <a:xfrm>
            <a:off x="929827" y="2208700"/>
            <a:ext cx="248175" cy="863100"/>
            <a:chOff x="1239769" y="2944933"/>
            <a:chExt cx="330900" cy="1150800"/>
          </a:xfrm>
        </p:grpSpPr>
        <p:sp>
          <p:nvSpPr>
            <p:cNvPr id="820" name="Google Shape;820;p70"/>
            <p:cNvSpPr/>
            <p:nvPr/>
          </p:nvSpPr>
          <p:spPr>
            <a:xfrm>
              <a:off x="1239769" y="2944933"/>
              <a:ext cx="330900" cy="1150800"/>
            </a:xfrm>
            <a:prstGeom prst="roundRect">
              <a:avLst>
                <a:gd fmla="val 25626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70"/>
            <p:cNvSpPr/>
            <p:nvPr/>
          </p:nvSpPr>
          <p:spPr>
            <a:xfrm rot="-5400000">
              <a:off x="902226" y="3413563"/>
              <a:ext cx="10278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Poppins"/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SITUATIONS</a:t>
              </a:r>
              <a:endParaRPr b="1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22" name="Google Shape;822;p70"/>
          <p:cNvSpPr/>
          <p:nvPr/>
        </p:nvSpPr>
        <p:spPr>
          <a:xfrm>
            <a:off x="2277166" y="462246"/>
            <a:ext cx="4596300" cy="6852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70"/>
          <p:cNvSpPr/>
          <p:nvPr/>
        </p:nvSpPr>
        <p:spPr>
          <a:xfrm>
            <a:off x="4241705" y="1261353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70"/>
          <p:cNvSpPr/>
          <p:nvPr/>
        </p:nvSpPr>
        <p:spPr>
          <a:xfrm>
            <a:off x="4758230" y="1261353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70"/>
          <p:cNvSpPr/>
          <p:nvPr/>
        </p:nvSpPr>
        <p:spPr>
          <a:xfrm>
            <a:off x="4499968" y="1263722"/>
            <a:ext cx="144000" cy="1440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63500" rotWithShape="0" algn="tl" dir="2700000" dist="381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70"/>
          <p:cNvSpPr txBox="1"/>
          <p:nvPr/>
        </p:nvSpPr>
        <p:spPr>
          <a:xfrm>
            <a:off x="2924305" y="631751"/>
            <a:ext cx="3604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CORE COMPETENCY ANALYSIS</a:t>
            </a:r>
            <a:endParaRPr sz="1100"/>
          </a:p>
        </p:txBody>
      </p:sp>
      <p:sp>
        <p:nvSpPr>
          <p:cNvPr id="827" name="Google Shape;827;p70"/>
          <p:cNvSpPr/>
          <p:nvPr/>
        </p:nvSpPr>
        <p:spPr>
          <a:xfrm>
            <a:off x="2375912" y="529585"/>
            <a:ext cx="548400" cy="5484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177800" rotWithShape="0" algn="tl" dir="2700000" dist="127000">
              <a:schemeClr val="dk1">
                <a:alpha val="7176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70"/>
          <p:cNvSpPr/>
          <p:nvPr/>
        </p:nvSpPr>
        <p:spPr>
          <a:xfrm>
            <a:off x="1248911" y="3285246"/>
            <a:ext cx="2048100" cy="1395900"/>
          </a:xfrm>
          <a:prstGeom prst="round2SameRect">
            <a:avLst>
              <a:gd fmla="val 0" name="adj1"/>
              <a:gd fmla="val 14939" name="adj2"/>
            </a:avLst>
          </a:pr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70"/>
          <p:cNvSpPr/>
          <p:nvPr/>
        </p:nvSpPr>
        <p:spPr>
          <a:xfrm>
            <a:off x="3625199" y="3285246"/>
            <a:ext cx="2048100" cy="1395900"/>
          </a:xfrm>
          <a:prstGeom prst="round2SameRect">
            <a:avLst>
              <a:gd fmla="val 0" name="adj1"/>
              <a:gd fmla="val 14939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70"/>
          <p:cNvSpPr/>
          <p:nvPr/>
        </p:nvSpPr>
        <p:spPr>
          <a:xfrm>
            <a:off x="3625199" y="2208699"/>
            <a:ext cx="2048100" cy="863100"/>
          </a:xfrm>
          <a:prstGeom prst="round2SameRect">
            <a:avLst>
              <a:gd fmla="val 21954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70"/>
          <p:cNvSpPr/>
          <p:nvPr/>
        </p:nvSpPr>
        <p:spPr>
          <a:xfrm>
            <a:off x="3554376" y="2208699"/>
            <a:ext cx="2048100" cy="863100"/>
          </a:xfrm>
          <a:prstGeom prst="round2SameRect">
            <a:avLst>
              <a:gd fmla="val 21954" name="adj1"/>
              <a:gd fmla="val 0" name="adj2"/>
            </a:avLst>
          </a:pr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70"/>
          <p:cNvSpPr/>
          <p:nvPr/>
        </p:nvSpPr>
        <p:spPr>
          <a:xfrm>
            <a:off x="3554376" y="3285246"/>
            <a:ext cx="2048100" cy="1395900"/>
          </a:xfrm>
          <a:prstGeom prst="round2SameRect">
            <a:avLst>
              <a:gd fmla="val 0" name="adj1"/>
              <a:gd fmla="val 14939" name="adj2"/>
            </a:avLst>
          </a:pr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70"/>
          <p:cNvSpPr/>
          <p:nvPr/>
        </p:nvSpPr>
        <p:spPr>
          <a:xfrm>
            <a:off x="5940625" y="3285246"/>
            <a:ext cx="2048100" cy="1395900"/>
          </a:xfrm>
          <a:prstGeom prst="round2SameRect">
            <a:avLst>
              <a:gd fmla="val 0" name="adj1"/>
              <a:gd fmla="val 14939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70"/>
          <p:cNvSpPr/>
          <p:nvPr/>
        </p:nvSpPr>
        <p:spPr>
          <a:xfrm>
            <a:off x="5940625" y="2208699"/>
            <a:ext cx="2048100" cy="863100"/>
          </a:xfrm>
          <a:prstGeom prst="round2SameRect">
            <a:avLst>
              <a:gd fmla="val 21954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70"/>
          <p:cNvSpPr/>
          <p:nvPr/>
        </p:nvSpPr>
        <p:spPr>
          <a:xfrm>
            <a:off x="5869802" y="2208699"/>
            <a:ext cx="2048100" cy="863100"/>
          </a:xfrm>
          <a:prstGeom prst="round2SameRect">
            <a:avLst>
              <a:gd fmla="val 21954" name="adj1"/>
              <a:gd fmla="val 0" name="adj2"/>
            </a:avLst>
          </a:pr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6" name="Google Shape;836;p70"/>
          <p:cNvSpPr/>
          <p:nvPr/>
        </p:nvSpPr>
        <p:spPr>
          <a:xfrm>
            <a:off x="5869802" y="3285246"/>
            <a:ext cx="2048100" cy="1395900"/>
          </a:xfrm>
          <a:prstGeom prst="round2SameRect">
            <a:avLst>
              <a:gd fmla="val 0" name="adj1"/>
              <a:gd fmla="val 14939" name="adj2"/>
            </a:avLst>
          </a:prstGeom>
          <a:gradFill>
            <a:gsLst>
              <a:gs pos="0">
                <a:srgbClr val="F2F3F5"/>
              </a:gs>
              <a:gs pos="51000">
                <a:schemeClr val="lt2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56C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37" name="Google Shape;837;p70"/>
          <p:cNvGrpSpPr/>
          <p:nvPr/>
        </p:nvGrpSpPr>
        <p:grpSpPr>
          <a:xfrm>
            <a:off x="929828" y="3285246"/>
            <a:ext cx="248175" cy="1395900"/>
            <a:chOff x="1239770" y="4380328"/>
            <a:chExt cx="330900" cy="1861200"/>
          </a:xfrm>
        </p:grpSpPr>
        <p:sp>
          <p:nvSpPr>
            <p:cNvPr id="838" name="Google Shape;838;p70"/>
            <p:cNvSpPr/>
            <p:nvPr/>
          </p:nvSpPr>
          <p:spPr>
            <a:xfrm>
              <a:off x="1239770" y="4380328"/>
              <a:ext cx="330900" cy="1861200"/>
            </a:xfrm>
            <a:prstGeom prst="roundRect">
              <a:avLst>
                <a:gd fmla="val 25626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656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70"/>
            <p:cNvSpPr/>
            <p:nvPr/>
          </p:nvSpPr>
          <p:spPr>
            <a:xfrm rot="-5400000">
              <a:off x="902229" y="5212507"/>
              <a:ext cx="10278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Poppins"/>
                <a:buNone/>
              </a:pPr>
              <a:r>
                <a:rPr b="1"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ACTIONS</a:t>
              </a:r>
              <a:endParaRPr b="1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40" name="Google Shape;840;p70"/>
          <p:cNvSpPr txBox="1"/>
          <p:nvPr/>
        </p:nvSpPr>
        <p:spPr>
          <a:xfrm>
            <a:off x="1696525" y="2244450"/>
            <a:ext cx="1519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Existing core competency</a:t>
            </a:r>
            <a:endParaRPr sz="1100"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Potential core competency</a:t>
            </a:r>
            <a:endParaRPr sz="1100"/>
          </a:p>
        </p:txBody>
      </p:sp>
      <p:grpSp>
        <p:nvGrpSpPr>
          <p:cNvPr id="841" name="Google Shape;841;p70"/>
          <p:cNvGrpSpPr/>
          <p:nvPr/>
        </p:nvGrpSpPr>
        <p:grpSpPr>
          <a:xfrm>
            <a:off x="1488920" y="2397053"/>
            <a:ext cx="211289" cy="211289"/>
            <a:chOff x="1852671" y="3304169"/>
            <a:chExt cx="239421" cy="239421"/>
          </a:xfrm>
        </p:grpSpPr>
        <p:grpSp>
          <p:nvGrpSpPr>
            <p:cNvPr id="842" name="Google Shape;842;p70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843" name="Google Shape;843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5" name="Google Shape;845;p70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70"/>
          <p:cNvGrpSpPr/>
          <p:nvPr/>
        </p:nvGrpSpPr>
        <p:grpSpPr>
          <a:xfrm>
            <a:off x="1488919" y="2696792"/>
            <a:ext cx="211289" cy="211289"/>
            <a:chOff x="1852671" y="3304169"/>
            <a:chExt cx="239421" cy="239421"/>
          </a:xfrm>
        </p:grpSpPr>
        <p:grpSp>
          <p:nvGrpSpPr>
            <p:cNvPr id="847" name="Google Shape;847;p70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848" name="Google Shape;848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0" name="Google Shape;850;p70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1" name="Google Shape;851;p70"/>
          <p:cNvSpPr txBox="1"/>
          <p:nvPr/>
        </p:nvSpPr>
        <p:spPr>
          <a:xfrm>
            <a:off x="4022900" y="2244425"/>
            <a:ext cx="1519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Existing core competency</a:t>
            </a:r>
            <a:endParaRPr sz="1100"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Potential core competency</a:t>
            </a:r>
            <a:endParaRPr sz="1100"/>
          </a:p>
        </p:txBody>
      </p:sp>
      <p:grpSp>
        <p:nvGrpSpPr>
          <p:cNvPr id="852" name="Google Shape;852;p70"/>
          <p:cNvGrpSpPr/>
          <p:nvPr/>
        </p:nvGrpSpPr>
        <p:grpSpPr>
          <a:xfrm>
            <a:off x="3800790" y="2399230"/>
            <a:ext cx="211289" cy="211289"/>
            <a:chOff x="1852671" y="3304169"/>
            <a:chExt cx="239421" cy="239421"/>
          </a:xfrm>
        </p:grpSpPr>
        <p:grpSp>
          <p:nvGrpSpPr>
            <p:cNvPr id="853" name="Google Shape;853;p70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854" name="Google Shape;854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6" name="Google Shape;856;p70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70"/>
          <p:cNvGrpSpPr/>
          <p:nvPr/>
        </p:nvGrpSpPr>
        <p:grpSpPr>
          <a:xfrm>
            <a:off x="3800790" y="2698969"/>
            <a:ext cx="211289" cy="211289"/>
            <a:chOff x="1852671" y="3304169"/>
            <a:chExt cx="239421" cy="239421"/>
          </a:xfrm>
        </p:grpSpPr>
        <p:grpSp>
          <p:nvGrpSpPr>
            <p:cNvPr id="858" name="Google Shape;858;p70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859" name="Google Shape;859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1" name="Google Shape;861;p70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2" name="Google Shape;862;p70"/>
          <p:cNvSpPr txBox="1"/>
          <p:nvPr/>
        </p:nvSpPr>
        <p:spPr>
          <a:xfrm>
            <a:off x="6329725" y="2296725"/>
            <a:ext cx="1519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Existing core competency</a:t>
            </a:r>
            <a:endParaRPr sz="1100"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Potential core competency</a:t>
            </a:r>
            <a:endParaRPr sz="1100"/>
          </a:p>
        </p:txBody>
      </p:sp>
      <p:grpSp>
        <p:nvGrpSpPr>
          <p:cNvPr id="863" name="Google Shape;863;p70"/>
          <p:cNvGrpSpPr/>
          <p:nvPr/>
        </p:nvGrpSpPr>
        <p:grpSpPr>
          <a:xfrm>
            <a:off x="6117395" y="2399230"/>
            <a:ext cx="211289" cy="211289"/>
            <a:chOff x="1852671" y="3304169"/>
            <a:chExt cx="239421" cy="239421"/>
          </a:xfrm>
        </p:grpSpPr>
        <p:grpSp>
          <p:nvGrpSpPr>
            <p:cNvPr id="864" name="Google Shape;864;p70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865" name="Google Shape;865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7" name="Google Shape;867;p70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BABD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70"/>
          <p:cNvGrpSpPr/>
          <p:nvPr/>
        </p:nvGrpSpPr>
        <p:grpSpPr>
          <a:xfrm>
            <a:off x="6117394" y="2698969"/>
            <a:ext cx="211289" cy="211289"/>
            <a:chOff x="1852671" y="3304169"/>
            <a:chExt cx="239421" cy="239421"/>
          </a:xfrm>
        </p:grpSpPr>
        <p:grpSp>
          <p:nvGrpSpPr>
            <p:cNvPr id="869" name="Google Shape;869;p70"/>
            <p:cNvGrpSpPr/>
            <p:nvPr/>
          </p:nvGrpSpPr>
          <p:grpSpPr>
            <a:xfrm>
              <a:off x="1852671" y="3304169"/>
              <a:ext cx="239421" cy="239421"/>
              <a:chOff x="1221185" y="3854450"/>
              <a:chExt cx="240600" cy="240600"/>
            </a:xfrm>
          </p:grpSpPr>
          <p:sp>
            <p:nvSpPr>
              <p:cNvPr id="870" name="Google Shape;870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rotWithShape="0" algn="tl" dir="2700000" dist="38100">
                  <a:schemeClr val="dk1">
                    <a:alpha val="4196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70"/>
              <p:cNvSpPr/>
              <p:nvPr/>
            </p:nvSpPr>
            <p:spPr>
              <a:xfrm>
                <a:off x="1221185" y="3854450"/>
                <a:ext cx="240600" cy="24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rotWithShape="0" algn="br" dir="13500000" dist="50800">
                  <a:schemeClr val="dk2">
                    <a:alpha val="55690"/>
                  </a:scheme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2" name="Google Shape;872;p70"/>
            <p:cNvSpPr/>
            <p:nvPr/>
          </p:nvSpPr>
          <p:spPr>
            <a:xfrm>
              <a:off x="1926432" y="3377406"/>
              <a:ext cx="95400" cy="98400"/>
            </a:xfrm>
            <a:prstGeom prst="ellipse">
              <a:avLst/>
            </a:prstGeom>
            <a:solidFill>
              <a:srgbClr val="BABD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3" name="Google Shape;873;p70"/>
          <p:cNvSpPr/>
          <p:nvPr/>
        </p:nvSpPr>
        <p:spPr>
          <a:xfrm>
            <a:off x="1408588" y="3778073"/>
            <a:ext cx="17373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Identify how to develop and improve each core competency</a:t>
            </a:r>
            <a:endParaRPr sz="800">
              <a:solidFill>
                <a:srgbClr val="1415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4" name="Google Shape;874;p70"/>
          <p:cNvSpPr/>
          <p:nvPr/>
        </p:nvSpPr>
        <p:spPr>
          <a:xfrm>
            <a:off x="3632589" y="3778072"/>
            <a:ext cx="1919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Identify which core competency it makes sense to invest in and develop</a:t>
            </a:r>
            <a:endParaRPr sz="800">
              <a:solidFill>
                <a:srgbClr val="1415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5" name="Google Shape;875;p70"/>
          <p:cNvSpPr/>
          <p:nvPr/>
        </p:nvSpPr>
        <p:spPr>
          <a:xfrm>
            <a:off x="5934231" y="3685463"/>
            <a:ext cx="19191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4151B"/>
                </a:solidFill>
                <a:latin typeface="Poppins"/>
                <a:ea typeface="Poppins"/>
                <a:cs typeface="Poppins"/>
                <a:sym typeface="Poppins"/>
              </a:rPr>
              <a:t>Try again, this time involve more people in the discovery process, such as customers and outside facilitator</a:t>
            </a:r>
            <a:endParaRPr sz="800">
              <a:solidFill>
                <a:srgbClr val="1415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ACB0C0"/>
      </a:dk1>
      <a:lt1>
        <a:srgbClr val="FFFFFF"/>
      </a:lt1>
      <a:dk2>
        <a:srgbClr val="FFFFFF"/>
      </a:dk2>
      <a:lt2>
        <a:srgbClr val="EBECF0"/>
      </a:lt2>
      <a:accent1>
        <a:srgbClr val="FF5C4D"/>
      </a:accent1>
      <a:accent2>
        <a:srgbClr val="85C9BD"/>
      </a:accent2>
      <a:accent3>
        <a:srgbClr val="234E65"/>
      </a:accent3>
      <a:accent4>
        <a:srgbClr val="DAE5F1"/>
      </a:accent4>
      <a:accent5>
        <a:srgbClr val="7F7F7F"/>
      </a:accent5>
      <a:accent6>
        <a:srgbClr val="959595"/>
      </a:accent6>
      <a:hlink>
        <a:srgbClr val="CBCBCB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