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0" r:id="rId5"/>
    <p:sldMasterId id="214748365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6858000" cx="12192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Poppins"/>
      <p:regular r:id="rId31"/>
      <p:bold r:id="rId32"/>
      <p:italic r:id="rId33"/>
      <p:boldItalic r:id="rId34"/>
    </p:embeddedFont>
    <p:embeddedFont>
      <p:font typeface="Montserrat"/>
      <p:regular r:id="rId35"/>
      <p:bold r:id="rId36"/>
      <p:italic r:id="rId37"/>
      <p:boldItalic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54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AF71799-2C70-4EBE-824E-2CDBA0D13F87}">
  <a:tblStyle styleId="{6AF71799-2C70-4EBE-824E-2CDBA0D13F87}" styleName="Table_0">
    <a:wholeTbl>
      <a:tcTxStyle b="off" i="off">
        <a:font>
          <a:latin typeface="Roboto Light"/>
          <a:ea typeface="Roboto Light"/>
          <a:cs typeface="Roboto Ligh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DF5F4"/>
          </a:solidFill>
        </a:fill>
      </a:tcStyle>
    </a:wholeTbl>
    <a:band1H>
      <a:tcTxStyle/>
      <a:tcStyle>
        <a:fill>
          <a:solidFill>
            <a:srgbClr val="D8EBE7"/>
          </a:solidFill>
        </a:fill>
      </a:tcStyle>
    </a:band1H>
    <a:band2H>
      <a:tcTxStyle/>
    </a:band2H>
    <a:band1V>
      <a:tcTxStyle/>
      <a:tcStyle>
        <a:fill>
          <a:solidFill>
            <a:srgbClr val="D8EBE7"/>
          </a:solidFill>
        </a:fill>
      </a:tcStyle>
    </a:band1V>
    <a:band2V>
      <a:tcTxStyle/>
    </a:band2V>
    <a:lastCol>
      <a:tcTxStyle b="on" i="off">
        <a:font>
          <a:latin typeface="Roboto Light"/>
          <a:ea typeface="Roboto Light"/>
          <a:cs typeface="Roboto Ligh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Roboto Light"/>
          <a:ea typeface="Roboto Light"/>
          <a:cs typeface="Roboto Ligh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Roboto Light"/>
          <a:ea typeface="Roboto Light"/>
          <a:cs typeface="Roboto Ligh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Roboto Light"/>
          <a:ea typeface="Roboto Light"/>
          <a:cs typeface="Roboto Ligh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44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slide" Target="slides/slide13.xml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Roboto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Poppins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4.xml"/><Relationship Id="rId33" Type="http://schemas.openxmlformats.org/officeDocument/2006/relationships/font" Target="fonts/Poppins-italic.fntdata"/><Relationship Id="rId10" Type="http://schemas.openxmlformats.org/officeDocument/2006/relationships/slide" Target="slides/slide3.xml"/><Relationship Id="rId32" Type="http://schemas.openxmlformats.org/officeDocument/2006/relationships/font" Target="fonts/Poppins-bold.fntdata"/><Relationship Id="rId13" Type="http://schemas.openxmlformats.org/officeDocument/2006/relationships/slide" Target="slides/slide6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5.xml"/><Relationship Id="rId34" Type="http://schemas.openxmlformats.org/officeDocument/2006/relationships/font" Target="fonts/Poppins-boldItalic.fntdata"/><Relationship Id="rId15" Type="http://schemas.openxmlformats.org/officeDocument/2006/relationships/slide" Target="slides/slide8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7.xml"/><Relationship Id="rId36" Type="http://schemas.openxmlformats.org/officeDocument/2006/relationships/font" Target="fonts/Montserrat-bold.fntdata"/><Relationship Id="rId17" Type="http://schemas.openxmlformats.org/officeDocument/2006/relationships/slide" Target="slides/slide10.xml"/><Relationship Id="rId39" Type="http://schemas.openxmlformats.org/officeDocument/2006/relationships/font" Target="fonts/OpenSans-regular.fntdata"/><Relationship Id="rId16" Type="http://schemas.openxmlformats.org/officeDocument/2006/relationships/slide" Target="slides/slide9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" name="Google Shape;3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</a:pPr>
            <a:fld id="{00000000-1234-1234-1234-123412341234}" type="slidenum">
              <a:rPr lang="en-US" sz="1200" u="none" cap="none" strike="noStrike">
                <a:solidFill>
                  <a:srgbClr val="000000"/>
                </a:solidFill>
              </a:rPr>
              <a:t>‹#›</a:t>
            </a:fld>
            <a:endParaRPr sz="12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8" name="Google Shape;72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2" name="Google Shape;78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</a:pPr>
            <a:fld id="{00000000-1234-1234-1234-123412341234}" type="slidenum">
              <a:rPr lang="en-US" sz="1200" u="none" cap="none" strike="noStrike">
                <a:solidFill>
                  <a:srgbClr val="000000"/>
                </a:solidFill>
              </a:rPr>
              <a:t>‹#›</a:t>
            </a:fld>
            <a:endParaRPr sz="12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1" name="Google Shape;83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</a:pPr>
            <a:fld id="{00000000-1234-1234-1234-123412341234}" type="slidenum">
              <a:rPr lang="en-US" sz="1200" u="none" cap="none" strike="noStrike">
                <a:solidFill>
                  <a:srgbClr val="000000"/>
                </a:solidFill>
              </a:rPr>
              <a:t>‹#›</a:t>
            </a:fld>
            <a:endParaRPr sz="12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7" name="Google Shape;89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</a:pPr>
            <a:fld id="{00000000-1234-1234-1234-123412341234}" type="slidenum">
              <a:rPr lang="en-US" sz="1200" u="none" cap="none" strike="noStrike">
                <a:solidFill>
                  <a:srgbClr val="000000"/>
                </a:solidFill>
              </a:rPr>
              <a:t>‹#›</a:t>
            </a:fld>
            <a:endParaRPr sz="12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1" name="Google Shape;96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</a:pPr>
            <a:fld id="{00000000-1234-1234-1234-123412341234}" type="slidenum">
              <a:rPr lang="en-US" sz="1200" u="none" cap="none" strike="noStrike">
                <a:solidFill>
                  <a:srgbClr val="000000"/>
                </a:solidFill>
              </a:rPr>
              <a:t>‹#›</a:t>
            </a:fld>
            <a:endParaRPr sz="12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2" name="Google Shape;104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</a:pPr>
            <a:fld id="{00000000-1234-1234-1234-123412341234}" type="slidenum">
              <a:rPr lang="en-US" sz="1200" u="none" cap="none" strike="noStrike">
                <a:solidFill>
                  <a:srgbClr val="000000"/>
                </a:solidFill>
              </a:rPr>
              <a:t>‹#›</a:t>
            </a:fld>
            <a:endParaRPr sz="12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0" name="Google Shape;111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1" name="Google Shape;1111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</a:pPr>
            <a:fld id="{00000000-1234-1234-1234-123412341234}" type="slidenum">
              <a:rPr lang="en-US" sz="1200" u="none" cap="none" strike="noStrike">
                <a:solidFill>
                  <a:srgbClr val="000000"/>
                </a:solidFill>
              </a:rPr>
              <a:t>‹#›</a:t>
            </a:fld>
            <a:endParaRPr sz="12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8" name="Google Shape;119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9" name="Google Shape;1199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</a:pPr>
            <a:fld id="{00000000-1234-1234-1234-123412341234}" type="slidenum">
              <a:rPr lang="en-US" sz="1200" u="none" cap="none" strike="noStrike">
                <a:solidFill>
                  <a:srgbClr val="000000"/>
                </a:solidFill>
              </a:rPr>
              <a:t>‹#›</a:t>
            </a:fld>
            <a:endParaRPr sz="12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1" name="Google Shape;125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</a:pPr>
            <a:fld id="{00000000-1234-1234-1234-123412341234}" type="slidenum">
              <a:rPr lang="en-US" sz="1200" u="none" cap="none" strike="noStrike">
                <a:solidFill>
                  <a:srgbClr val="000000"/>
                </a:solidFill>
              </a:rPr>
              <a:t>‹#›</a:t>
            </a:fld>
            <a:endParaRPr sz="12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3" name="Google Shape;126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4" name="Google Shape;1264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</a:pPr>
            <a:fld id="{00000000-1234-1234-1234-123412341234}" type="slidenum">
              <a:rPr lang="en-US" sz="1200" u="none" cap="none" strike="noStrike">
                <a:solidFill>
                  <a:srgbClr val="000000"/>
                </a:solidFill>
              </a:rPr>
              <a:t>‹#›</a:t>
            </a:fld>
            <a:endParaRPr sz="12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4" name="Google Shape;53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4" name="Google Shape;62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1" name="Google Shape;69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 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11826240" y="6492240"/>
            <a:ext cx="365760" cy="365760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11826241" y="6492240"/>
            <a:ext cx="365760" cy="365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 2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11826240" y="6492240"/>
            <a:ext cx="365760" cy="365760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11826241" y="6492240"/>
            <a:ext cx="365760" cy="365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"/>
              <a:buNone/>
              <a:defRPr b="1" i="0" sz="4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C5C7D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C5C7D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5C7D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5C7D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5C7D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5C7D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5C7D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5C7D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5C7D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5C7D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5C7D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11826241" y="6492240"/>
            <a:ext cx="365760" cy="36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"/>
              <a:buNone/>
              <a:defRPr b="1" i="0" sz="4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C5C7D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C5C7D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5C7D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5C7D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5C7D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5C7D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5C7D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5C7D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5C7D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5C7D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5C7D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8FA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811538" y="813815"/>
            <a:ext cx="10568105" cy="523036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07032" rotWithShape="0" algn="tl" dir="2700000" dist="381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6359"/>
            <a:ext cx="813816" cy="8138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215" y="6044184"/>
            <a:ext cx="813816" cy="8138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11381918" y="0"/>
            <a:ext cx="813816" cy="8138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811538" y="1005482"/>
            <a:ext cx="10568105" cy="4835051"/>
          </a:xfrm>
          <a:custGeom>
            <a:rect b="b" l="l" r="r" t="t"/>
            <a:pathLst>
              <a:path extrusionOk="0" h="3028950" w="7115175">
                <a:moveTo>
                  <a:pt x="5921502" y="1256108"/>
                </a:moveTo>
                <a:cubicBezTo>
                  <a:pt x="5735384" y="1257728"/>
                  <a:pt x="5549360" y="1257061"/>
                  <a:pt x="5363718" y="1246107"/>
                </a:cubicBezTo>
                <a:cubicBezTo>
                  <a:pt x="5254657" y="1239630"/>
                  <a:pt x="5145786" y="1229343"/>
                  <a:pt x="5037678" y="1213627"/>
                </a:cubicBezTo>
                <a:cubicBezTo>
                  <a:pt x="4830604" y="1183528"/>
                  <a:pt x="4650677" y="1068180"/>
                  <a:pt x="4459034" y="989218"/>
                </a:cubicBezTo>
                <a:cubicBezTo>
                  <a:pt x="4170331" y="870250"/>
                  <a:pt x="3847338" y="778525"/>
                  <a:pt x="3532632" y="795955"/>
                </a:cubicBezTo>
                <a:cubicBezTo>
                  <a:pt x="3369088" y="805004"/>
                  <a:pt x="3208020" y="774905"/>
                  <a:pt x="3048381" y="741377"/>
                </a:cubicBezTo>
                <a:cubicBezTo>
                  <a:pt x="2721674" y="672797"/>
                  <a:pt x="2424017" y="493441"/>
                  <a:pt x="2093976" y="448579"/>
                </a:cubicBezTo>
                <a:cubicBezTo>
                  <a:pt x="1464850" y="363139"/>
                  <a:pt x="1582388" y="420004"/>
                  <a:pt x="1317117" y="372379"/>
                </a:cubicBezTo>
                <a:cubicBezTo>
                  <a:pt x="1091565" y="331802"/>
                  <a:pt x="710565" y="79771"/>
                  <a:pt x="483203" y="35860"/>
                </a:cubicBezTo>
                <a:cubicBezTo>
                  <a:pt x="255842" y="-8050"/>
                  <a:pt x="0" y="713"/>
                  <a:pt x="0" y="713"/>
                </a:cubicBezTo>
                <a:lnTo>
                  <a:pt x="0" y="1515283"/>
                </a:lnTo>
                <a:lnTo>
                  <a:pt x="0" y="3029854"/>
                </a:lnTo>
                <a:cubicBezTo>
                  <a:pt x="0" y="3029854"/>
                  <a:pt x="255842" y="3038617"/>
                  <a:pt x="483203" y="2994707"/>
                </a:cubicBezTo>
                <a:cubicBezTo>
                  <a:pt x="710565" y="2950796"/>
                  <a:pt x="1091660" y="2698765"/>
                  <a:pt x="1316927" y="2658284"/>
                </a:cubicBezTo>
                <a:cubicBezTo>
                  <a:pt x="1582198" y="2610659"/>
                  <a:pt x="1464659" y="2667523"/>
                  <a:pt x="2093786" y="2582084"/>
                </a:cubicBezTo>
                <a:cubicBezTo>
                  <a:pt x="2356676" y="2546365"/>
                  <a:pt x="2588133" y="2411205"/>
                  <a:pt x="2841308" y="2340053"/>
                </a:cubicBezTo>
                <a:cubicBezTo>
                  <a:pt x="3185351" y="2243279"/>
                  <a:pt x="3538252" y="2271188"/>
                  <a:pt x="3884486" y="2210609"/>
                </a:cubicBezTo>
                <a:cubicBezTo>
                  <a:pt x="4214622" y="2152887"/>
                  <a:pt x="4515707" y="2022109"/>
                  <a:pt x="4816507" y="1878472"/>
                </a:cubicBezTo>
                <a:cubicBezTo>
                  <a:pt x="4972908" y="1803796"/>
                  <a:pt x="5185220" y="1795509"/>
                  <a:pt x="5357717" y="1781983"/>
                </a:cubicBezTo>
                <a:cubicBezTo>
                  <a:pt x="5654517" y="1758742"/>
                  <a:pt x="5952554" y="1782555"/>
                  <a:pt x="6249924" y="1780364"/>
                </a:cubicBezTo>
                <a:cubicBezTo>
                  <a:pt x="6484239" y="1778650"/>
                  <a:pt x="6718554" y="1776459"/>
                  <a:pt x="6952869" y="1774173"/>
                </a:cubicBezTo>
                <a:cubicBezTo>
                  <a:pt x="7006971" y="1773601"/>
                  <a:pt x="7061073" y="1773125"/>
                  <a:pt x="7115175" y="1772554"/>
                </a:cubicBezTo>
                <a:lnTo>
                  <a:pt x="7115175" y="1515379"/>
                </a:lnTo>
                <a:cubicBezTo>
                  <a:pt x="7115175" y="1515379"/>
                  <a:pt x="7115175" y="1258204"/>
                  <a:pt x="7115175" y="1258204"/>
                </a:cubicBezTo>
                <a:cubicBezTo>
                  <a:pt x="6902577" y="1256013"/>
                  <a:pt x="6690074" y="1254013"/>
                  <a:pt x="6477476" y="1252203"/>
                </a:cubicBezTo>
                <a:cubicBezTo>
                  <a:pt x="6292501" y="1250488"/>
                  <a:pt x="6106954" y="1254489"/>
                  <a:pt x="5921502" y="125610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811538" y="813815"/>
            <a:ext cx="10566035" cy="5234369"/>
          </a:xfrm>
          <a:custGeom>
            <a:rect b="b" l="l" r="r" t="t"/>
            <a:pathLst>
              <a:path extrusionOk="0" h="3276600" w="7115175">
                <a:moveTo>
                  <a:pt x="4991100" y="1447800"/>
                </a:moveTo>
                <a:cubicBezTo>
                  <a:pt x="4572000" y="1362075"/>
                  <a:pt x="4543425" y="1095375"/>
                  <a:pt x="3581400" y="1009650"/>
                </a:cubicBezTo>
                <a:cubicBezTo>
                  <a:pt x="2619375" y="923925"/>
                  <a:pt x="2657475" y="266700"/>
                  <a:pt x="1924050" y="266700"/>
                </a:cubicBezTo>
                <a:cubicBezTo>
                  <a:pt x="1190625" y="266700"/>
                  <a:pt x="733425" y="85725"/>
                  <a:pt x="504825" y="47625"/>
                </a:cubicBezTo>
                <a:cubicBezTo>
                  <a:pt x="276225" y="9525"/>
                  <a:pt x="0" y="0"/>
                  <a:pt x="0" y="0"/>
                </a:cubicBezTo>
                <a:lnTo>
                  <a:pt x="0" y="1638300"/>
                </a:lnTo>
                <a:lnTo>
                  <a:pt x="0" y="3276600"/>
                </a:lnTo>
                <a:cubicBezTo>
                  <a:pt x="0" y="3276600"/>
                  <a:pt x="276225" y="3267075"/>
                  <a:pt x="504825" y="3228975"/>
                </a:cubicBezTo>
                <a:cubicBezTo>
                  <a:pt x="733425" y="3190875"/>
                  <a:pt x="1190625" y="3009900"/>
                  <a:pt x="1924050" y="3009900"/>
                </a:cubicBezTo>
                <a:cubicBezTo>
                  <a:pt x="2657475" y="3009900"/>
                  <a:pt x="2619375" y="2352675"/>
                  <a:pt x="3581400" y="2266950"/>
                </a:cubicBezTo>
                <a:cubicBezTo>
                  <a:pt x="4543425" y="2181225"/>
                  <a:pt x="4572000" y="1914525"/>
                  <a:pt x="4991100" y="1828800"/>
                </a:cubicBezTo>
                <a:cubicBezTo>
                  <a:pt x="5467350" y="1790700"/>
                  <a:pt x="7115175" y="1800225"/>
                  <a:pt x="7115175" y="1800225"/>
                </a:cubicBezTo>
                <a:lnTo>
                  <a:pt x="7115175" y="1638300"/>
                </a:lnTo>
                <a:lnTo>
                  <a:pt x="7115175" y="1476375"/>
                </a:lnTo>
                <a:cubicBezTo>
                  <a:pt x="7115175" y="1476375"/>
                  <a:pt x="5467350" y="1485900"/>
                  <a:pt x="4991100" y="14478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9" name="Google Shape;39;p5"/>
          <p:cNvGrpSpPr/>
          <p:nvPr/>
        </p:nvGrpSpPr>
        <p:grpSpPr>
          <a:xfrm flipH="1">
            <a:off x="8320599" y="294666"/>
            <a:ext cx="3059045" cy="224484"/>
            <a:chOff x="9836150" y="566223"/>
            <a:chExt cx="2355850" cy="180299"/>
          </a:xfrm>
        </p:grpSpPr>
        <p:cxnSp>
          <p:nvCxnSpPr>
            <p:cNvPr id="40" name="Google Shape;40;p5"/>
            <p:cNvCxnSpPr/>
            <p:nvPr/>
          </p:nvCxnSpPr>
          <p:spPr>
            <a:xfrm rot="10800000">
              <a:off x="9836150" y="566223"/>
              <a:ext cx="1282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med" w="med" type="oval"/>
              <a:tailEnd len="sm" w="sm" type="none"/>
            </a:ln>
          </p:spPr>
        </p:cxnSp>
        <p:cxnSp>
          <p:nvCxnSpPr>
            <p:cNvPr id="41" name="Google Shape;41;p5"/>
            <p:cNvCxnSpPr/>
            <p:nvPr/>
          </p:nvCxnSpPr>
          <p:spPr>
            <a:xfrm rot="10800000">
              <a:off x="9836150" y="746522"/>
              <a:ext cx="235585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med" w="med" type="oval"/>
              <a:tailEnd len="sm" w="sm" type="none"/>
            </a:ln>
          </p:spPr>
        </p:cxnSp>
      </p:grpSp>
      <p:grpSp>
        <p:nvGrpSpPr>
          <p:cNvPr id="42" name="Google Shape;42;p5"/>
          <p:cNvGrpSpPr/>
          <p:nvPr/>
        </p:nvGrpSpPr>
        <p:grpSpPr>
          <a:xfrm>
            <a:off x="811538" y="6338850"/>
            <a:ext cx="3059045" cy="224484"/>
            <a:chOff x="9836150" y="566223"/>
            <a:chExt cx="2355850" cy="180299"/>
          </a:xfrm>
        </p:grpSpPr>
        <p:cxnSp>
          <p:nvCxnSpPr>
            <p:cNvPr id="43" name="Google Shape;43;p5"/>
            <p:cNvCxnSpPr/>
            <p:nvPr/>
          </p:nvCxnSpPr>
          <p:spPr>
            <a:xfrm rot="10800000">
              <a:off x="9836150" y="566223"/>
              <a:ext cx="1282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00"/>
              <a:headEnd len="med" w="med" type="oval"/>
              <a:tailEnd len="sm" w="sm" type="none"/>
            </a:ln>
          </p:spPr>
        </p:cxnSp>
        <p:cxnSp>
          <p:nvCxnSpPr>
            <p:cNvPr id="44" name="Google Shape;44;p5"/>
            <p:cNvCxnSpPr/>
            <p:nvPr/>
          </p:nvCxnSpPr>
          <p:spPr>
            <a:xfrm rot="10800000">
              <a:off x="9836150" y="746522"/>
              <a:ext cx="235585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00"/>
              <a:headEnd len="med" w="med" type="oval"/>
              <a:tailEnd len="sm" w="sm" type="none"/>
            </a:ln>
          </p:spPr>
        </p:cxnSp>
      </p:grpSp>
      <p:sp>
        <p:nvSpPr>
          <p:cNvPr id="45" name="Google Shape;45;p5"/>
          <p:cNvSpPr txBox="1"/>
          <p:nvPr/>
        </p:nvSpPr>
        <p:spPr>
          <a:xfrm>
            <a:off x="1524548" y="2812647"/>
            <a:ext cx="4062331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5000"/>
              <a:buFont typeface="Poppins"/>
              <a:buNone/>
            </a:pPr>
            <a:r>
              <a:rPr b="1" i="0" lang="en-US" sz="5000" u="none" cap="none" strike="noStrike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CUSTOMER</a:t>
            </a:r>
            <a:endParaRPr/>
          </a:p>
        </p:txBody>
      </p:sp>
      <p:sp>
        <p:nvSpPr>
          <p:cNvPr id="46" name="Google Shape;46;p5"/>
          <p:cNvSpPr txBox="1"/>
          <p:nvPr/>
        </p:nvSpPr>
        <p:spPr>
          <a:xfrm>
            <a:off x="1522057" y="3589088"/>
            <a:ext cx="273344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Poppins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ACQUISITION</a:t>
            </a:r>
            <a:endParaRPr/>
          </a:p>
        </p:txBody>
      </p:sp>
      <p:sp>
        <p:nvSpPr>
          <p:cNvPr id="47" name="Google Shape;47;p5"/>
          <p:cNvSpPr/>
          <p:nvPr/>
        </p:nvSpPr>
        <p:spPr>
          <a:xfrm>
            <a:off x="11381918" y="6044184"/>
            <a:ext cx="813816" cy="813816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11382134" y="6044184"/>
            <a:ext cx="813816" cy="8138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8FA"/>
        </a:solidFill>
      </p:bgPr>
    </p:bg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4"/>
          <p:cNvSpPr/>
          <p:nvPr/>
        </p:nvSpPr>
        <p:spPr>
          <a:xfrm>
            <a:off x="365759" y="365759"/>
            <a:ext cx="11460481" cy="61264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2" name="Google Shape;732;p14"/>
          <p:cNvSpPr/>
          <p:nvPr/>
        </p:nvSpPr>
        <p:spPr>
          <a:xfrm rot="-5400000">
            <a:off x="3039228" y="-2313377"/>
            <a:ext cx="6126481" cy="11473411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EFF4F9">
                  <a:alpha val="6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3" name="Google Shape;733;p14"/>
          <p:cNvSpPr txBox="1"/>
          <p:nvPr>
            <p:ph idx="12" type="sldNum"/>
          </p:nvPr>
        </p:nvSpPr>
        <p:spPr>
          <a:xfrm>
            <a:off x="11826241" y="6492240"/>
            <a:ext cx="365760" cy="365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4" name="Google Shape;734;p14"/>
          <p:cNvSpPr txBox="1"/>
          <p:nvPr/>
        </p:nvSpPr>
        <p:spPr>
          <a:xfrm>
            <a:off x="1863278" y="741499"/>
            <a:ext cx="8465442" cy="477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CUSTOMER ACQUISITION PROCESS</a:t>
            </a:r>
            <a:endParaRPr b="1" sz="2400">
              <a:solidFill>
                <a:srgbClr val="3236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5" name="Google Shape;735;p14"/>
          <p:cNvSpPr/>
          <p:nvPr/>
        </p:nvSpPr>
        <p:spPr>
          <a:xfrm rot="5400000">
            <a:off x="1208829" y="2932210"/>
            <a:ext cx="2645158" cy="1672198"/>
          </a:xfrm>
          <a:prstGeom prst="triangle">
            <a:avLst>
              <a:gd fmla="val 48765" name="adj"/>
            </a:avLst>
          </a:prstGeom>
          <a:gradFill>
            <a:gsLst>
              <a:gs pos="0">
                <a:schemeClr val="lt1"/>
              </a:gs>
              <a:gs pos="79000">
                <a:srgbClr val="EFF4F9"/>
              </a:gs>
              <a:gs pos="100000">
                <a:srgbClr val="EFF4F9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6" name="Google Shape;736;p14"/>
          <p:cNvSpPr/>
          <p:nvPr/>
        </p:nvSpPr>
        <p:spPr>
          <a:xfrm>
            <a:off x="791211" y="1969230"/>
            <a:ext cx="1260000" cy="3614044"/>
          </a:xfrm>
          <a:prstGeom prst="roundRect">
            <a:avLst>
              <a:gd fmla="val 1016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SEO</a:t>
            </a:r>
            <a:endParaRPr/>
          </a:p>
          <a:p>
            <a:pPr indent="-171450" lvl="0" marL="17145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Analytics</a:t>
            </a:r>
            <a:endParaRPr/>
          </a:p>
          <a:p>
            <a:pPr indent="-171450" lvl="0" marL="17145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Market Research</a:t>
            </a:r>
            <a:endParaRPr/>
          </a:p>
          <a:p>
            <a:pPr indent="-171450" lvl="0" marL="17145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Blog Posts</a:t>
            </a:r>
            <a:endParaRPr/>
          </a:p>
          <a:p>
            <a:pPr indent="-171450" lvl="0" marL="17145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Social Networks</a:t>
            </a:r>
            <a:endParaRPr/>
          </a:p>
          <a:p>
            <a:pPr indent="-171450" lvl="0" marL="17145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Social News</a:t>
            </a:r>
            <a:endParaRPr/>
          </a:p>
        </p:txBody>
      </p:sp>
      <p:sp>
        <p:nvSpPr>
          <p:cNvPr id="737" name="Google Shape;737;p14"/>
          <p:cNvSpPr/>
          <p:nvPr/>
        </p:nvSpPr>
        <p:spPr>
          <a:xfrm>
            <a:off x="2306625" y="3106837"/>
            <a:ext cx="1355100" cy="1355100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Clients visit web-presence</a:t>
            </a:r>
            <a:endParaRPr/>
          </a:p>
        </p:txBody>
      </p:sp>
      <p:sp>
        <p:nvSpPr>
          <p:cNvPr id="738" name="Google Shape;738;p14"/>
          <p:cNvSpPr/>
          <p:nvPr/>
        </p:nvSpPr>
        <p:spPr>
          <a:xfrm>
            <a:off x="6608848" y="1969229"/>
            <a:ext cx="1297411" cy="397101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Social Media</a:t>
            </a:r>
            <a:endParaRPr/>
          </a:p>
        </p:txBody>
      </p:sp>
      <p:sp>
        <p:nvSpPr>
          <p:cNvPr id="739" name="Google Shape;739;p14"/>
          <p:cNvSpPr/>
          <p:nvPr/>
        </p:nvSpPr>
        <p:spPr>
          <a:xfrm>
            <a:off x="7906074" y="1878079"/>
            <a:ext cx="249424" cy="576000"/>
          </a:xfrm>
          <a:prstGeom prst="leftBrace">
            <a:avLst>
              <a:gd fmla="val 49212" name="adj1"/>
              <a:gd fmla="val 50000" name="adj2"/>
            </a:avLst>
          </a:prstGeom>
          <a:noFill/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0" name="Google Shape;740;p14"/>
          <p:cNvSpPr txBox="1"/>
          <p:nvPr/>
        </p:nvSpPr>
        <p:spPr>
          <a:xfrm flipH="1">
            <a:off x="8225663" y="1725562"/>
            <a:ext cx="5859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r>
              <a:rPr lang="en-US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No Response</a:t>
            </a:r>
            <a:endParaRPr>
              <a:solidFill>
                <a:srgbClr val="0E0E0E"/>
              </a:solidFill>
            </a:endParaRPr>
          </a:p>
        </p:txBody>
      </p:sp>
      <p:sp>
        <p:nvSpPr>
          <p:cNvPr id="741" name="Google Shape;741;p14"/>
          <p:cNvSpPr txBox="1"/>
          <p:nvPr/>
        </p:nvSpPr>
        <p:spPr>
          <a:xfrm flipH="1">
            <a:off x="8225663" y="2306775"/>
            <a:ext cx="5859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r>
              <a:rPr lang="en-US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Positive Response</a:t>
            </a:r>
            <a:endParaRPr>
              <a:solidFill>
                <a:srgbClr val="0E0E0E"/>
              </a:solidFill>
            </a:endParaRPr>
          </a:p>
        </p:txBody>
      </p:sp>
      <p:sp>
        <p:nvSpPr>
          <p:cNvPr id="742" name="Google Shape;742;p14"/>
          <p:cNvSpPr/>
          <p:nvPr/>
        </p:nvSpPr>
        <p:spPr>
          <a:xfrm>
            <a:off x="6608848" y="3043321"/>
            <a:ext cx="1297411" cy="397101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Call Center</a:t>
            </a:r>
            <a:endParaRPr/>
          </a:p>
        </p:txBody>
      </p:sp>
      <p:sp>
        <p:nvSpPr>
          <p:cNvPr id="743" name="Google Shape;743;p14"/>
          <p:cNvSpPr/>
          <p:nvPr/>
        </p:nvSpPr>
        <p:spPr>
          <a:xfrm>
            <a:off x="7906074" y="2952171"/>
            <a:ext cx="249424" cy="576000"/>
          </a:xfrm>
          <a:prstGeom prst="leftBrace">
            <a:avLst>
              <a:gd fmla="val 49212" name="adj1"/>
              <a:gd fmla="val 50000" name="adj2"/>
            </a:avLst>
          </a:prstGeom>
          <a:noFill/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4" name="Google Shape;744;p14"/>
          <p:cNvSpPr txBox="1"/>
          <p:nvPr/>
        </p:nvSpPr>
        <p:spPr>
          <a:xfrm flipH="1">
            <a:off x="8225663" y="2799654"/>
            <a:ext cx="5859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r>
              <a:rPr lang="en-US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No Response</a:t>
            </a:r>
            <a:endParaRPr>
              <a:solidFill>
                <a:srgbClr val="0E0E0E"/>
              </a:solidFill>
            </a:endParaRPr>
          </a:p>
        </p:txBody>
      </p:sp>
      <p:sp>
        <p:nvSpPr>
          <p:cNvPr id="745" name="Google Shape;745;p14"/>
          <p:cNvSpPr txBox="1"/>
          <p:nvPr/>
        </p:nvSpPr>
        <p:spPr>
          <a:xfrm flipH="1">
            <a:off x="8225663" y="3380867"/>
            <a:ext cx="5859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r>
              <a:rPr lang="en-US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Positive Response</a:t>
            </a:r>
            <a:endParaRPr>
              <a:solidFill>
                <a:srgbClr val="0E0E0E"/>
              </a:solidFill>
            </a:endParaRPr>
          </a:p>
        </p:txBody>
      </p:sp>
      <p:sp>
        <p:nvSpPr>
          <p:cNvPr id="746" name="Google Shape;746;p14"/>
          <p:cNvSpPr/>
          <p:nvPr/>
        </p:nvSpPr>
        <p:spPr>
          <a:xfrm>
            <a:off x="6608848" y="4117413"/>
            <a:ext cx="1297411" cy="397101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Email Campaign</a:t>
            </a:r>
            <a:endParaRPr/>
          </a:p>
        </p:txBody>
      </p:sp>
      <p:sp>
        <p:nvSpPr>
          <p:cNvPr id="747" name="Google Shape;747;p14"/>
          <p:cNvSpPr/>
          <p:nvPr/>
        </p:nvSpPr>
        <p:spPr>
          <a:xfrm>
            <a:off x="7906074" y="4026263"/>
            <a:ext cx="249424" cy="576000"/>
          </a:xfrm>
          <a:prstGeom prst="leftBrace">
            <a:avLst>
              <a:gd fmla="val 49212" name="adj1"/>
              <a:gd fmla="val 50000" name="adj2"/>
            </a:avLst>
          </a:prstGeom>
          <a:noFill/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8" name="Google Shape;748;p14"/>
          <p:cNvSpPr txBox="1"/>
          <p:nvPr/>
        </p:nvSpPr>
        <p:spPr>
          <a:xfrm flipH="1">
            <a:off x="8225663" y="3873746"/>
            <a:ext cx="5859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r>
              <a:rPr lang="en-US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No Response</a:t>
            </a:r>
            <a:endParaRPr>
              <a:solidFill>
                <a:srgbClr val="0E0E0E"/>
              </a:solidFill>
            </a:endParaRPr>
          </a:p>
        </p:txBody>
      </p:sp>
      <p:sp>
        <p:nvSpPr>
          <p:cNvPr id="749" name="Google Shape;749;p14"/>
          <p:cNvSpPr txBox="1"/>
          <p:nvPr/>
        </p:nvSpPr>
        <p:spPr>
          <a:xfrm flipH="1">
            <a:off x="8225663" y="4454959"/>
            <a:ext cx="5859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r>
              <a:rPr lang="en-US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Positive Response</a:t>
            </a:r>
            <a:endParaRPr>
              <a:solidFill>
                <a:srgbClr val="0E0E0E"/>
              </a:solidFill>
            </a:endParaRPr>
          </a:p>
        </p:txBody>
      </p:sp>
      <p:sp>
        <p:nvSpPr>
          <p:cNvPr id="750" name="Google Shape;750;p14"/>
          <p:cNvSpPr/>
          <p:nvPr/>
        </p:nvSpPr>
        <p:spPr>
          <a:xfrm>
            <a:off x="6608848" y="5191504"/>
            <a:ext cx="1297411" cy="397101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Events/ Pop-ups</a:t>
            </a:r>
            <a:endParaRPr/>
          </a:p>
        </p:txBody>
      </p:sp>
      <p:sp>
        <p:nvSpPr>
          <p:cNvPr id="751" name="Google Shape;751;p14"/>
          <p:cNvSpPr/>
          <p:nvPr/>
        </p:nvSpPr>
        <p:spPr>
          <a:xfrm>
            <a:off x="7906074" y="5100354"/>
            <a:ext cx="249424" cy="576000"/>
          </a:xfrm>
          <a:prstGeom prst="leftBrace">
            <a:avLst>
              <a:gd fmla="val 49212" name="adj1"/>
              <a:gd fmla="val 50000" name="adj2"/>
            </a:avLst>
          </a:prstGeom>
          <a:noFill/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2" name="Google Shape;752;p14"/>
          <p:cNvSpPr txBox="1"/>
          <p:nvPr/>
        </p:nvSpPr>
        <p:spPr>
          <a:xfrm flipH="1">
            <a:off x="8225663" y="4947837"/>
            <a:ext cx="5859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r>
              <a:rPr lang="en-US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No Response</a:t>
            </a:r>
            <a:endParaRPr>
              <a:solidFill>
                <a:srgbClr val="0E0E0E"/>
              </a:solidFill>
            </a:endParaRPr>
          </a:p>
        </p:txBody>
      </p:sp>
      <p:sp>
        <p:nvSpPr>
          <p:cNvPr id="753" name="Google Shape;753;p14"/>
          <p:cNvSpPr txBox="1"/>
          <p:nvPr/>
        </p:nvSpPr>
        <p:spPr>
          <a:xfrm flipH="1">
            <a:off x="8225663" y="5529050"/>
            <a:ext cx="5859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r>
              <a:rPr lang="en-US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Positive Response</a:t>
            </a:r>
            <a:endParaRPr>
              <a:solidFill>
                <a:srgbClr val="0E0E0E"/>
              </a:solidFill>
            </a:endParaRPr>
          </a:p>
        </p:txBody>
      </p:sp>
      <p:sp>
        <p:nvSpPr>
          <p:cNvPr id="754" name="Google Shape;754;p14"/>
          <p:cNvSpPr/>
          <p:nvPr/>
        </p:nvSpPr>
        <p:spPr>
          <a:xfrm rot="5400000">
            <a:off x="8155511" y="2557806"/>
            <a:ext cx="3875825" cy="2421010"/>
          </a:xfrm>
          <a:prstGeom prst="triangle">
            <a:avLst>
              <a:gd fmla="val 50274" name="adj"/>
            </a:avLst>
          </a:prstGeom>
          <a:gradFill>
            <a:gsLst>
              <a:gs pos="0">
                <a:schemeClr val="lt1"/>
              </a:gs>
              <a:gs pos="79000">
                <a:srgbClr val="EFF4F9"/>
              </a:gs>
              <a:gs pos="100000">
                <a:srgbClr val="EFF4F9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5" name="Google Shape;755;p14"/>
          <p:cNvSpPr/>
          <p:nvPr/>
        </p:nvSpPr>
        <p:spPr>
          <a:xfrm rot="-5400000">
            <a:off x="8941502" y="2792516"/>
            <a:ext cx="220161" cy="35438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6" name="Google Shape;756;p14"/>
          <p:cNvSpPr txBox="1"/>
          <p:nvPr/>
        </p:nvSpPr>
        <p:spPr>
          <a:xfrm>
            <a:off x="9334037" y="2806524"/>
            <a:ext cx="7560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Try to call again</a:t>
            </a:r>
            <a:endParaRPr>
              <a:solidFill>
                <a:srgbClr val="0E0E0E"/>
              </a:solidFill>
            </a:endParaRPr>
          </a:p>
        </p:txBody>
      </p:sp>
      <p:sp>
        <p:nvSpPr>
          <p:cNvPr id="757" name="Google Shape;757;p14"/>
          <p:cNvSpPr/>
          <p:nvPr/>
        </p:nvSpPr>
        <p:spPr>
          <a:xfrm rot="-5400000">
            <a:off x="8941502" y="3324915"/>
            <a:ext cx="220160" cy="35438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8" name="Google Shape;758;p14"/>
          <p:cNvSpPr txBox="1"/>
          <p:nvPr/>
        </p:nvSpPr>
        <p:spPr>
          <a:xfrm>
            <a:off x="9334037" y="3338924"/>
            <a:ext cx="7560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Follow Up Process</a:t>
            </a:r>
            <a:endParaRPr>
              <a:solidFill>
                <a:srgbClr val="0E0E0E"/>
              </a:solidFill>
            </a:endParaRPr>
          </a:p>
        </p:txBody>
      </p:sp>
      <p:sp>
        <p:nvSpPr>
          <p:cNvPr id="759" name="Google Shape;759;p14"/>
          <p:cNvSpPr/>
          <p:nvPr/>
        </p:nvSpPr>
        <p:spPr>
          <a:xfrm rot="-5400000">
            <a:off x="8941502" y="4389721"/>
            <a:ext cx="220160" cy="35438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0" name="Google Shape;760;p14"/>
          <p:cNvSpPr txBox="1"/>
          <p:nvPr/>
        </p:nvSpPr>
        <p:spPr>
          <a:xfrm>
            <a:off x="9334037" y="4403730"/>
            <a:ext cx="7560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Follow Up Process</a:t>
            </a:r>
            <a:endParaRPr>
              <a:solidFill>
                <a:srgbClr val="0E0E0E"/>
              </a:solidFill>
            </a:endParaRPr>
          </a:p>
        </p:txBody>
      </p:sp>
      <p:sp>
        <p:nvSpPr>
          <p:cNvPr id="761" name="Google Shape;761;p14"/>
          <p:cNvSpPr/>
          <p:nvPr/>
        </p:nvSpPr>
        <p:spPr>
          <a:xfrm rot="-5400000">
            <a:off x="8941502" y="3857323"/>
            <a:ext cx="220161" cy="35438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2" name="Google Shape;762;p14"/>
          <p:cNvSpPr txBox="1"/>
          <p:nvPr/>
        </p:nvSpPr>
        <p:spPr>
          <a:xfrm>
            <a:off x="9334037" y="3871331"/>
            <a:ext cx="7560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Send </a:t>
            </a:r>
            <a:br>
              <a:rPr lang="en-US" sz="9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9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Email Again</a:t>
            </a:r>
            <a:endParaRPr>
              <a:solidFill>
                <a:srgbClr val="0E0E0E"/>
              </a:solidFill>
            </a:endParaRPr>
          </a:p>
        </p:txBody>
      </p:sp>
      <p:sp>
        <p:nvSpPr>
          <p:cNvPr id="763" name="Google Shape;763;p14"/>
          <p:cNvSpPr/>
          <p:nvPr/>
        </p:nvSpPr>
        <p:spPr>
          <a:xfrm>
            <a:off x="10140789" y="3135354"/>
            <a:ext cx="1260000" cy="1260000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3000 new customer acquired</a:t>
            </a:r>
            <a:endParaRPr/>
          </a:p>
        </p:txBody>
      </p:sp>
      <p:grpSp>
        <p:nvGrpSpPr>
          <p:cNvPr id="764" name="Google Shape;764;p14"/>
          <p:cNvGrpSpPr/>
          <p:nvPr/>
        </p:nvGrpSpPr>
        <p:grpSpPr>
          <a:xfrm>
            <a:off x="4037780" y="3074924"/>
            <a:ext cx="1517750" cy="1404634"/>
            <a:chOff x="4037780" y="3074924"/>
            <a:chExt cx="1517750" cy="1404634"/>
          </a:xfrm>
        </p:grpSpPr>
        <p:sp>
          <p:nvSpPr>
            <p:cNvPr id="765" name="Google Shape;765;p14"/>
            <p:cNvSpPr/>
            <p:nvPr/>
          </p:nvSpPr>
          <p:spPr>
            <a:xfrm>
              <a:off x="4037780" y="3074924"/>
              <a:ext cx="1517750" cy="1404634"/>
            </a:xfrm>
            <a:prstGeom prst="roundRect">
              <a:avLst>
                <a:gd fmla="val 11368" name="adj"/>
              </a:avLst>
            </a:prstGeom>
            <a:solidFill>
              <a:srgbClr val="E7EEF6"/>
            </a:solidFill>
            <a:ln>
              <a:noFill/>
            </a:ln>
          </p:spPr>
          <p:txBody>
            <a:bodyPr anchorCtr="0" anchor="t" bIns="1852975" lIns="845875" spcFirstLastPara="1" rIns="845875" wrap="square" tIns="36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6" name="Google Shape;766;p14"/>
            <p:cNvSpPr txBox="1"/>
            <p:nvPr/>
          </p:nvSpPr>
          <p:spPr>
            <a:xfrm>
              <a:off x="4418639" y="3503293"/>
              <a:ext cx="7560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E0E0E"/>
                  </a:solidFill>
                  <a:latin typeface="Poppins"/>
                  <a:ea typeface="Poppins"/>
                  <a:cs typeface="Poppins"/>
                  <a:sym typeface="Poppins"/>
                </a:rPr>
                <a:t>Customer relationship manager</a:t>
              </a:r>
              <a:endParaRPr>
                <a:solidFill>
                  <a:srgbClr val="0E0E0E"/>
                </a:solidFill>
              </a:endParaRPr>
            </a:p>
          </p:txBody>
        </p:sp>
      </p:grpSp>
      <p:grpSp>
        <p:nvGrpSpPr>
          <p:cNvPr id="767" name="Google Shape;767;p14"/>
          <p:cNvGrpSpPr/>
          <p:nvPr/>
        </p:nvGrpSpPr>
        <p:grpSpPr>
          <a:xfrm>
            <a:off x="6026515" y="2172360"/>
            <a:ext cx="585874" cy="3221665"/>
            <a:chOff x="6074945" y="2328530"/>
            <a:chExt cx="671316" cy="3221665"/>
          </a:xfrm>
        </p:grpSpPr>
        <p:sp>
          <p:nvSpPr>
            <p:cNvPr id="768" name="Google Shape;768;p14"/>
            <p:cNvSpPr/>
            <p:nvPr/>
          </p:nvSpPr>
          <p:spPr>
            <a:xfrm>
              <a:off x="6074945" y="2328530"/>
              <a:ext cx="665699" cy="3221665"/>
            </a:xfrm>
            <a:prstGeom prst="leftBrace">
              <a:avLst>
                <a:gd fmla="val 38032" name="adj1"/>
                <a:gd fmla="val 50000" name="adj2"/>
              </a:avLst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C0C3C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9" name="Google Shape;769;p14"/>
            <p:cNvSpPr/>
            <p:nvPr/>
          </p:nvSpPr>
          <p:spPr>
            <a:xfrm>
              <a:off x="6080562" y="3407734"/>
              <a:ext cx="665699" cy="1060037"/>
            </a:xfrm>
            <a:prstGeom prst="leftBrace">
              <a:avLst>
                <a:gd fmla="val 39809" name="adj1"/>
                <a:gd fmla="val 50000" name="adj2"/>
              </a:avLst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C0C3C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70" name="Google Shape;770;p14"/>
          <p:cNvSpPr/>
          <p:nvPr/>
        </p:nvSpPr>
        <p:spPr>
          <a:xfrm>
            <a:off x="6529583" y="2084661"/>
            <a:ext cx="144000" cy="144000"/>
          </a:xfrm>
          <a:custGeom>
            <a:rect b="b" l="l" r="r" t="t"/>
            <a:pathLst>
              <a:path extrusionOk="0" h="1789023" w="1789023">
                <a:moveTo>
                  <a:pt x="0" y="894512"/>
                </a:moveTo>
                <a:cubicBezTo>
                  <a:pt x="0" y="400487"/>
                  <a:pt x="400487" y="0"/>
                  <a:pt x="894512" y="0"/>
                </a:cubicBezTo>
                <a:cubicBezTo>
                  <a:pt x="1388537" y="0"/>
                  <a:pt x="1789024" y="400487"/>
                  <a:pt x="1789024" y="894512"/>
                </a:cubicBezTo>
                <a:cubicBezTo>
                  <a:pt x="1789024" y="1388537"/>
                  <a:pt x="1388537" y="1789024"/>
                  <a:pt x="894512" y="1789024"/>
                </a:cubicBezTo>
                <a:cubicBezTo>
                  <a:pt x="400487" y="1789024"/>
                  <a:pt x="0" y="1388537"/>
                  <a:pt x="0" y="894512"/>
                </a:cubicBezTo>
                <a:close/>
              </a:path>
            </a:pathLst>
          </a:custGeom>
          <a:solidFill>
            <a:schemeClr val="accent4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75225" lIns="121900" spcFirstLastPara="1" rIns="609600" wrap="square" tIns="275225">
            <a:noAutofit/>
          </a:bodyPr>
          <a:lstStyle/>
          <a:p>
            <a:pPr indent="0" lvl="0" marL="0" marR="0" rtl="0" algn="ctr">
              <a:lnSpc>
                <a:spcPct val="14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1" name="Google Shape;771;p14"/>
          <p:cNvSpPr/>
          <p:nvPr/>
        </p:nvSpPr>
        <p:spPr>
          <a:xfrm>
            <a:off x="6529583" y="3175522"/>
            <a:ext cx="144000" cy="144000"/>
          </a:xfrm>
          <a:custGeom>
            <a:rect b="b" l="l" r="r" t="t"/>
            <a:pathLst>
              <a:path extrusionOk="0" h="1789023" w="1789023">
                <a:moveTo>
                  <a:pt x="0" y="894512"/>
                </a:moveTo>
                <a:cubicBezTo>
                  <a:pt x="0" y="400487"/>
                  <a:pt x="400487" y="0"/>
                  <a:pt x="894512" y="0"/>
                </a:cubicBezTo>
                <a:cubicBezTo>
                  <a:pt x="1388537" y="0"/>
                  <a:pt x="1789024" y="400487"/>
                  <a:pt x="1789024" y="894512"/>
                </a:cubicBezTo>
                <a:cubicBezTo>
                  <a:pt x="1789024" y="1388537"/>
                  <a:pt x="1388537" y="1789024"/>
                  <a:pt x="894512" y="1789024"/>
                </a:cubicBezTo>
                <a:cubicBezTo>
                  <a:pt x="400487" y="1789024"/>
                  <a:pt x="0" y="1388537"/>
                  <a:pt x="0" y="894512"/>
                </a:cubicBezTo>
                <a:close/>
              </a:path>
            </a:pathLst>
          </a:custGeom>
          <a:solidFill>
            <a:schemeClr val="accent4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75225" lIns="121900" spcFirstLastPara="1" rIns="609600" wrap="square" tIns="275225">
            <a:noAutofit/>
          </a:bodyPr>
          <a:lstStyle/>
          <a:p>
            <a:pPr indent="0" lvl="0" marL="0" marR="0" rtl="0" algn="ctr">
              <a:lnSpc>
                <a:spcPct val="14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2" name="Google Shape;772;p14"/>
          <p:cNvSpPr/>
          <p:nvPr/>
        </p:nvSpPr>
        <p:spPr>
          <a:xfrm>
            <a:off x="6523379" y="4235194"/>
            <a:ext cx="144000" cy="144000"/>
          </a:xfrm>
          <a:custGeom>
            <a:rect b="b" l="l" r="r" t="t"/>
            <a:pathLst>
              <a:path extrusionOk="0" h="1789023" w="1789023">
                <a:moveTo>
                  <a:pt x="0" y="894512"/>
                </a:moveTo>
                <a:cubicBezTo>
                  <a:pt x="0" y="400487"/>
                  <a:pt x="400487" y="0"/>
                  <a:pt x="894512" y="0"/>
                </a:cubicBezTo>
                <a:cubicBezTo>
                  <a:pt x="1388537" y="0"/>
                  <a:pt x="1789024" y="400487"/>
                  <a:pt x="1789024" y="894512"/>
                </a:cubicBezTo>
                <a:cubicBezTo>
                  <a:pt x="1789024" y="1388537"/>
                  <a:pt x="1388537" y="1789024"/>
                  <a:pt x="894512" y="1789024"/>
                </a:cubicBezTo>
                <a:cubicBezTo>
                  <a:pt x="400487" y="1789024"/>
                  <a:pt x="0" y="1388537"/>
                  <a:pt x="0" y="894512"/>
                </a:cubicBezTo>
                <a:close/>
              </a:path>
            </a:pathLst>
          </a:custGeom>
          <a:solidFill>
            <a:schemeClr val="accent4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75225" lIns="121900" spcFirstLastPara="1" rIns="609600" wrap="square" tIns="275225">
            <a:noAutofit/>
          </a:bodyPr>
          <a:lstStyle/>
          <a:p>
            <a:pPr indent="0" lvl="0" marL="0" marR="0" rtl="0" algn="ctr">
              <a:lnSpc>
                <a:spcPct val="14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3" name="Google Shape;773;p14"/>
          <p:cNvSpPr/>
          <p:nvPr/>
        </p:nvSpPr>
        <p:spPr>
          <a:xfrm>
            <a:off x="6535486" y="5320175"/>
            <a:ext cx="144000" cy="144000"/>
          </a:xfrm>
          <a:custGeom>
            <a:rect b="b" l="l" r="r" t="t"/>
            <a:pathLst>
              <a:path extrusionOk="0" h="1789023" w="1789023">
                <a:moveTo>
                  <a:pt x="0" y="894512"/>
                </a:moveTo>
                <a:cubicBezTo>
                  <a:pt x="0" y="400487"/>
                  <a:pt x="400487" y="0"/>
                  <a:pt x="894512" y="0"/>
                </a:cubicBezTo>
                <a:cubicBezTo>
                  <a:pt x="1388537" y="0"/>
                  <a:pt x="1789024" y="400487"/>
                  <a:pt x="1789024" y="894512"/>
                </a:cubicBezTo>
                <a:cubicBezTo>
                  <a:pt x="1789024" y="1388537"/>
                  <a:pt x="1388537" y="1789024"/>
                  <a:pt x="894512" y="1789024"/>
                </a:cubicBezTo>
                <a:cubicBezTo>
                  <a:pt x="400487" y="1789024"/>
                  <a:pt x="0" y="1388537"/>
                  <a:pt x="0" y="894512"/>
                </a:cubicBezTo>
                <a:close/>
              </a:path>
            </a:pathLst>
          </a:custGeom>
          <a:solidFill>
            <a:schemeClr val="accent4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75225" lIns="121900" spcFirstLastPara="1" rIns="609600" wrap="square" tIns="275225">
            <a:noAutofit/>
          </a:bodyPr>
          <a:lstStyle/>
          <a:p>
            <a:pPr indent="0" lvl="0" marL="0" marR="0" rtl="0" algn="ctr">
              <a:lnSpc>
                <a:spcPct val="14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74" name="Google Shape;774;p14"/>
          <p:cNvGrpSpPr/>
          <p:nvPr/>
        </p:nvGrpSpPr>
        <p:grpSpPr>
          <a:xfrm rot="-5400000">
            <a:off x="3658559" y="3529620"/>
            <a:ext cx="384084" cy="501792"/>
            <a:chOff x="9752856" y="3018857"/>
            <a:chExt cx="384084" cy="501792"/>
          </a:xfrm>
        </p:grpSpPr>
        <p:sp>
          <p:nvSpPr>
            <p:cNvPr id="775" name="Google Shape;775;p14"/>
            <p:cNvSpPr/>
            <p:nvPr/>
          </p:nvSpPr>
          <p:spPr>
            <a:xfrm rot="5400000">
              <a:off x="9807037" y="3228847"/>
              <a:ext cx="275723" cy="307881"/>
            </a:xfrm>
            <a:custGeom>
              <a:rect b="b" l="l" r="r" t="t"/>
              <a:pathLst>
                <a:path extrusionOk="0" h="604" w="540">
                  <a:moveTo>
                    <a:pt x="500" y="235"/>
                  </a:moveTo>
                  <a:cubicBezTo>
                    <a:pt x="120" y="15"/>
                    <a:pt x="120" y="15"/>
                    <a:pt x="120" y="15"/>
                  </a:cubicBezTo>
                  <a:cubicBezTo>
                    <a:pt x="95" y="0"/>
                    <a:pt x="65" y="0"/>
                    <a:pt x="40" y="15"/>
                  </a:cubicBezTo>
                  <a:cubicBezTo>
                    <a:pt x="15" y="29"/>
                    <a:pt x="0" y="55"/>
                    <a:pt x="0" y="84"/>
                  </a:cubicBezTo>
                  <a:cubicBezTo>
                    <a:pt x="0" y="524"/>
                    <a:pt x="0" y="524"/>
                    <a:pt x="0" y="524"/>
                  </a:cubicBezTo>
                  <a:cubicBezTo>
                    <a:pt x="0" y="553"/>
                    <a:pt x="15" y="579"/>
                    <a:pt x="40" y="593"/>
                  </a:cubicBezTo>
                  <a:cubicBezTo>
                    <a:pt x="52" y="600"/>
                    <a:pt x="66" y="604"/>
                    <a:pt x="80" y="604"/>
                  </a:cubicBezTo>
                  <a:cubicBezTo>
                    <a:pt x="94" y="604"/>
                    <a:pt x="108" y="600"/>
                    <a:pt x="120" y="593"/>
                  </a:cubicBezTo>
                  <a:cubicBezTo>
                    <a:pt x="500" y="373"/>
                    <a:pt x="500" y="373"/>
                    <a:pt x="500" y="373"/>
                  </a:cubicBezTo>
                  <a:cubicBezTo>
                    <a:pt x="525" y="359"/>
                    <a:pt x="540" y="333"/>
                    <a:pt x="540" y="304"/>
                  </a:cubicBezTo>
                  <a:cubicBezTo>
                    <a:pt x="540" y="275"/>
                    <a:pt x="525" y="249"/>
                    <a:pt x="500" y="23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22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6" name="Google Shape;776;p14"/>
            <p:cNvSpPr/>
            <p:nvPr/>
          </p:nvSpPr>
          <p:spPr>
            <a:xfrm rot="5400000">
              <a:off x="9772915" y="2998798"/>
              <a:ext cx="343966" cy="384084"/>
            </a:xfrm>
            <a:custGeom>
              <a:rect b="b" l="l" r="r" t="t"/>
              <a:pathLst>
                <a:path extrusionOk="0" h="604" w="540">
                  <a:moveTo>
                    <a:pt x="500" y="235"/>
                  </a:moveTo>
                  <a:cubicBezTo>
                    <a:pt x="120" y="15"/>
                    <a:pt x="120" y="15"/>
                    <a:pt x="120" y="15"/>
                  </a:cubicBezTo>
                  <a:cubicBezTo>
                    <a:pt x="95" y="0"/>
                    <a:pt x="65" y="0"/>
                    <a:pt x="40" y="15"/>
                  </a:cubicBezTo>
                  <a:cubicBezTo>
                    <a:pt x="15" y="29"/>
                    <a:pt x="0" y="55"/>
                    <a:pt x="0" y="84"/>
                  </a:cubicBezTo>
                  <a:cubicBezTo>
                    <a:pt x="0" y="524"/>
                    <a:pt x="0" y="524"/>
                    <a:pt x="0" y="524"/>
                  </a:cubicBezTo>
                  <a:cubicBezTo>
                    <a:pt x="0" y="553"/>
                    <a:pt x="15" y="579"/>
                    <a:pt x="40" y="593"/>
                  </a:cubicBezTo>
                  <a:cubicBezTo>
                    <a:pt x="52" y="600"/>
                    <a:pt x="66" y="604"/>
                    <a:pt x="80" y="604"/>
                  </a:cubicBezTo>
                  <a:cubicBezTo>
                    <a:pt x="94" y="604"/>
                    <a:pt x="108" y="600"/>
                    <a:pt x="120" y="593"/>
                  </a:cubicBezTo>
                  <a:cubicBezTo>
                    <a:pt x="500" y="373"/>
                    <a:pt x="500" y="373"/>
                    <a:pt x="500" y="373"/>
                  </a:cubicBezTo>
                  <a:cubicBezTo>
                    <a:pt x="525" y="359"/>
                    <a:pt x="540" y="333"/>
                    <a:pt x="540" y="304"/>
                  </a:cubicBezTo>
                  <a:cubicBezTo>
                    <a:pt x="540" y="275"/>
                    <a:pt x="525" y="249"/>
                    <a:pt x="500" y="23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22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77" name="Google Shape;777;p14"/>
          <p:cNvGrpSpPr/>
          <p:nvPr/>
        </p:nvGrpSpPr>
        <p:grpSpPr>
          <a:xfrm rot="-5400000">
            <a:off x="5575501" y="3533492"/>
            <a:ext cx="384084" cy="501792"/>
            <a:chOff x="9752856" y="3018857"/>
            <a:chExt cx="384084" cy="501792"/>
          </a:xfrm>
        </p:grpSpPr>
        <p:sp>
          <p:nvSpPr>
            <p:cNvPr id="778" name="Google Shape;778;p14"/>
            <p:cNvSpPr/>
            <p:nvPr/>
          </p:nvSpPr>
          <p:spPr>
            <a:xfrm rot="5400000">
              <a:off x="9807037" y="3228847"/>
              <a:ext cx="275723" cy="307881"/>
            </a:xfrm>
            <a:custGeom>
              <a:rect b="b" l="l" r="r" t="t"/>
              <a:pathLst>
                <a:path extrusionOk="0" h="604" w="540">
                  <a:moveTo>
                    <a:pt x="500" y="235"/>
                  </a:moveTo>
                  <a:cubicBezTo>
                    <a:pt x="120" y="15"/>
                    <a:pt x="120" y="15"/>
                    <a:pt x="120" y="15"/>
                  </a:cubicBezTo>
                  <a:cubicBezTo>
                    <a:pt x="95" y="0"/>
                    <a:pt x="65" y="0"/>
                    <a:pt x="40" y="15"/>
                  </a:cubicBezTo>
                  <a:cubicBezTo>
                    <a:pt x="15" y="29"/>
                    <a:pt x="0" y="55"/>
                    <a:pt x="0" y="84"/>
                  </a:cubicBezTo>
                  <a:cubicBezTo>
                    <a:pt x="0" y="524"/>
                    <a:pt x="0" y="524"/>
                    <a:pt x="0" y="524"/>
                  </a:cubicBezTo>
                  <a:cubicBezTo>
                    <a:pt x="0" y="553"/>
                    <a:pt x="15" y="579"/>
                    <a:pt x="40" y="593"/>
                  </a:cubicBezTo>
                  <a:cubicBezTo>
                    <a:pt x="52" y="600"/>
                    <a:pt x="66" y="604"/>
                    <a:pt x="80" y="604"/>
                  </a:cubicBezTo>
                  <a:cubicBezTo>
                    <a:pt x="94" y="604"/>
                    <a:pt x="108" y="600"/>
                    <a:pt x="120" y="593"/>
                  </a:cubicBezTo>
                  <a:cubicBezTo>
                    <a:pt x="500" y="373"/>
                    <a:pt x="500" y="373"/>
                    <a:pt x="500" y="373"/>
                  </a:cubicBezTo>
                  <a:cubicBezTo>
                    <a:pt x="525" y="359"/>
                    <a:pt x="540" y="333"/>
                    <a:pt x="540" y="304"/>
                  </a:cubicBezTo>
                  <a:cubicBezTo>
                    <a:pt x="540" y="275"/>
                    <a:pt x="525" y="249"/>
                    <a:pt x="500" y="23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22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9" name="Google Shape;779;p14"/>
            <p:cNvSpPr/>
            <p:nvPr/>
          </p:nvSpPr>
          <p:spPr>
            <a:xfrm rot="5400000">
              <a:off x="9772915" y="2998798"/>
              <a:ext cx="343966" cy="384084"/>
            </a:xfrm>
            <a:custGeom>
              <a:rect b="b" l="l" r="r" t="t"/>
              <a:pathLst>
                <a:path extrusionOk="0" h="604" w="540">
                  <a:moveTo>
                    <a:pt x="500" y="235"/>
                  </a:moveTo>
                  <a:cubicBezTo>
                    <a:pt x="120" y="15"/>
                    <a:pt x="120" y="15"/>
                    <a:pt x="120" y="15"/>
                  </a:cubicBezTo>
                  <a:cubicBezTo>
                    <a:pt x="95" y="0"/>
                    <a:pt x="65" y="0"/>
                    <a:pt x="40" y="15"/>
                  </a:cubicBezTo>
                  <a:cubicBezTo>
                    <a:pt x="15" y="29"/>
                    <a:pt x="0" y="55"/>
                    <a:pt x="0" y="84"/>
                  </a:cubicBezTo>
                  <a:cubicBezTo>
                    <a:pt x="0" y="524"/>
                    <a:pt x="0" y="524"/>
                    <a:pt x="0" y="524"/>
                  </a:cubicBezTo>
                  <a:cubicBezTo>
                    <a:pt x="0" y="553"/>
                    <a:pt x="15" y="579"/>
                    <a:pt x="40" y="593"/>
                  </a:cubicBezTo>
                  <a:cubicBezTo>
                    <a:pt x="52" y="600"/>
                    <a:pt x="66" y="604"/>
                    <a:pt x="80" y="604"/>
                  </a:cubicBezTo>
                  <a:cubicBezTo>
                    <a:pt x="94" y="604"/>
                    <a:pt x="108" y="600"/>
                    <a:pt x="120" y="593"/>
                  </a:cubicBezTo>
                  <a:cubicBezTo>
                    <a:pt x="500" y="373"/>
                    <a:pt x="500" y="373"/>
                    <a:pt x="500" y="373"/>
                  </a:cubicBezTo>
                  <a:cubicBezTo>
                    <a:pt x="525" y="359"/>
                    <a:pt x="540" y="333"/>
                    <a:pt x="540" y="304"/>
                  </a:cubicBezTo>
                  <a:cubicBezTo>
                    <a:pt x="540" y="275"/>
                    <a:pt x="525" y="249"/>
                    <a:pt x="500" y="23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22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8FA"/>
        </a:solidFill>
      </p:bgPr>
    </p:bg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5"/>
          <p:cNvSpPr/>
          <p:nvPr/>
        </p:nvSpPr>
        <p:spPr>
          <a:xfrm>
            <a:off x="365759" y="365759"/>
            <a:ext cx="11460481" cy="61264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6" name="Google Shape;786;p15"/>
          <p:cNvSpPr/>
          <p:nvPr/>
        </p:nvSpPr>
        <p:spPr>
          <a:xfrm flipH="1">
            <a:off x="6799648" y="1160463"/>
            <a:ext cx="4597510" cy="4597510"/>
          </a:xfrm>
          <a:custGeom>
            <a:rect b="b" l="l" r="r" t="t"/>
            <a:pathLst>
              <a:path extrusionOk="0" h="1158240" w="1158240">
                <a:moveTo>
                  <a:pt x="0" y="579120"/>
                </a:moveTo>
                <a:cubicBezTo>
                  <a:pt x="0" y="259281"/>
                  <a:pt x="259281" y="0"/>
                  <a:pt x="579120" y="0"/>
                </a:cubicBezTo>
                <a:cubicBezTo>
                  <a:pt x="898959" y="0"/>
                  <a:pt x="1158240" y="259281"/>
                  <a:pt x="1158240" y="579120"/>
                </a:cubicBezTo>
                <a:cubicBezTo>
                  <a:pt x="1158240" y="898959"/>
                  <a:pt x="898959" y="1158240"/>
                  <a:pt x="579120" y="1158240"/>
                </a:cubicBezTo>
                <a:cubicBezTo>
                  <a:pt x="259281" y="1158240"/>
                  <a:pt x="0" y="898959"/>
                  <a:pt x="0" y="579120"/>
                </a:cubicBezTo>
                <a:close/>
              </a:path>
            </a:pathLst>
          </a:custGeom>
          <a:solidFill>
            <a:srgbClr val="F6F8FA"/>
          </a:solidFill>
          <a:ln>
            <a:noFill/>
          </a:ln>
          <a:effectLst>
            <a:outerShdw blurRad="341262" rotWithShape="0" algn="tr" dir="8100000" dist="38100">
              <a:srgbClr val="000000">
                <a:alpha val="11764"/>
              </a:srgbClr>
            </a:outerShdw>
          </a:effectLst>
        </p:spPr>
        <p:txBody>
          <a:bodyPr anchorCtr="0" anchor="ctr" bIns="382000" lIns="262075" spcFirstLastPara="1" rIns="262075" wrap="square" tIns="360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</a:pPr>
            <a:r>
              <a:t/>
            </a:r>
            <a:endParaRPr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7" name="Google Shape;787;p15"/>
          <p:cNvSpPr/>
          <p:nvPr/>
        </p:nvSpPr>
        <p:spPr>
          <a:xfrm flipH="1">
            <a:off x="365759" y="365759"/>
            <a:ext cx="3798392" cy="612648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8" name="Google Shape;788;p15"/>
          <p:cNvSpPr/>
          <p:nvPr/>
        </p:nvSpPr>
        <p:spPr>
          <a:xfrm flipH="1">
            <a:off x="6591481" y="1451760"/>
            <a:ext cx="4023360" cy="4023360"/>
          </a:xfrm>
          <a:prstGeom prst="arc">
            <a:avLst>
              <a:gd fmla="val 13315712" name="adj1"/>
              <a:gd fmla="val 8465878" name="adj2"/>
            </a:avLst>
          </a:prstGeom>
          <a:noFill/>
          <a:ln cap="flat" cmpd="sng" w="19050">
            <a:solidFill>
              <a:srgbClr val="B2B2B2"/>
            </a:solidFill>
            <a:prstDash val="solid"/>
            <a:miter lim="800000"/>
            <a:headEnd len="lg" w="lg" type="oval"/>
            <a:tailEnd len="lg" w="lg" type="stealth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89" name="Google Shape;789;p15"/>
          <p:cNvCxnSpPr>
            <a:stCxn id="790" idx="6"/>
            <a:endCxn id="791" idx="6"/>
          </p:cNvCxnSpPr>
          <p:nvPr/>
        </p:nvCxnSpPr>
        <p:spPr>
          <a:xfrm flipH="1">
            <a:off x="3826363" y="1656307"/>
            <a:ext cx="3728400" cy="3900"/>
          </a:xfrm>
          <a:prstGeom prst="straightConnector1">
            <a:avLst/>
          </a:prstGeom>
          <a:noFill/>
          <a:ln cap="flat" cmpd="sng" w="19050">
            <a:solidFill>
              <a:srgbClr val="B2B2B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1" name="Google Shape;791;p15"/>
          <p:cNvSpPr/>
          <p:nvPr/>
        </p:nvSpPr>
        <p:spPr>
          <a:xfrm flipH="1">
            <a:off x="3826214" y="1340134"/>
            <a:ext cx="640042" cy="6400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None/>
            </a:pPr>
            <a:r>
              <a:rPr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grpSp>
        <p:nvGrpSpPr>
          <p:cNvPr id="792" name="Google Shape;792;p15"/>
          <p:cNvGrpSpPr/>
          <p:nvPr/>
        </p:nvGrpSpPr>
        <p:grpSpPr>
          <a:xfrm>
            <a:off x="7554763" y="1473427"/>
            <a:ext cx="365760" cy="365760"/>
            <a:chOff x="7554763" y="1473427"/>
            <a:chExt cx="365760" cy="365760"/>
          </a:xfrm>
        </p:grpSpPr>
        <p:sp>
          <p:nvSpPr>
            <p:cNvPr id="790" name="Google Shape;790;p15"/>
            <p:cNvSpPr/>
            <p:nvPr/>
          </p:nvSpPr>
          <p:spPr>
            <a:xfrm flipH="1">
              <a:off x="7554763" y="1473427"/>
              <a:ext cx="365760" cy="36576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B2B2B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None/>
              </a:pPr>
              <a:r>
                <a:t/>
              </a:r>
              <a:endParaRPr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93" name="Google Shape;793;p15"/>
            <p:cNvSpPr/>
            <p:nvPr/>
          </p:nvSpPr>
          <p:spPr>
            <a:xfrm flipH="1">
              <a:off x="7638187" y="1556851"/>
              <a:ext cx="198912" cy="1989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None/>
              </a:pPr>
              <a:r>
                <a:t/>
              </a:r>
              <a:endParaRPr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794" name="Google Shape;794;p15"/>
          <p:cNvCxnSpPr>
            <a:stCxn id="795" idx="6"/>
            <a:endCxn id="796" idx="6"/>
          </p:cNvCxnSpPr>
          <p:nvPr/>
        </p:nvCxnSpPr>
        <p:spPr>
          <a:xfrm flipH="1">
            <a:off x="3826363" y="5267013"/>
            <a:ext cx="3728400" cy="3900"/>
          </a:xfrm>
          <a:prstGeom prst="straightConnector1">
            <a:avLst/>
          </a:prstGeom>
          <a:noFill/>
          <a:ln cap="flat" cmpd="sng" w="19050">
            <a:solidFill>
              <a:srgbClr val="B2B2B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6" name="Google Shape;796;p15"/>
          <p:cNvSpPr/>
          <p:nvPr/>
        </p:nvSpPr>
        <p:spPr>
          <a:xfrm flipH="1">
            <a:off x="3826214" y="4950840"/>
            <a:ext cx="640042" cy="64004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None/>
            </a:pPr>
            <a:r>
              <a:rPr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/>
          </a:p>
        </p:txBody>
      </p:sp>
      <p:grpSp>
        <p:nvGrpSpPr>
          <p:cNvPr id="797" name="Google Shape;797;p15"/>
          <p:cNvGrpSpPr/>
          <p:nvPr/>
        </p:nvGrpSpPr>
        <p:grpSpPr>
          <a:xfrm>
            <a:off x="7554763" y="5084133"/>
            <a:ext cx="365760" cy="365760"/>
            <a:chOff x="7554763" y="5084133"/>
            <a:chExt cx="365760" cy="365760"/>
          </a:xfrm>
        </p:grpSpPr>
        <p:sp>
          <p:nvSpPr>
            <p:cNvPr id="795" name="Google Shape;795;p15"/>
            <p:cNvSpPr/>
            <p:nvPr/>
          </p:nvSpPr>
          <p:spPr>
            <a:xfrm flipH="1">
              <a:off x="7554763" y="5084133"/>
              <a:ext cx="365760" cy="36576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B2B2B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None/>
              </a:pPr>
              <a:r>
                <a:t/>
              </a:r>
              <a:endParaRPr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98" name="Google Shape;798;p15"/>
            <p:cNvSpPr/>
            <p:nvPr/>
          </p:nvSpPr>
          <p:spPr>
            <a:xfrm flipH="1">
              <a:off x="7638187" y="5167557"/>
              <a:ext cx="198912" cy="19891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None/>
              </a:pPr>
              <a:r>
                <a:t/>
              </a:r>
              <a:endParaRPr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799" name="Google Shape;799;p15"/>
          <p:cNvCxnSpPr>
            <a:stCxn id="800" idx="6"/>
            <a:endCxn id="801" idx="6"/>
          </p:cNvCxnSpPr>
          <p:nvPr/>
        </p:nvCxnSpPr>
        <p:spPr>
          <a:xfrm flipH="1">
            <a:off x="3826236" y="2859876"/>
            <a:ext cx="2683500" cy="3900"/>
          </a:xfrm>
          <a:prstGeom prst="straightConnector1">
            <a:avLst/>
          </a:prstGeom>
          <a:noFill/>
          <a:ln cap="flat" cmpd="sng" w="19050">
            <a:solidFill>
              <a:srgbClr val="B2B2B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01" name="Google Shape;801;p15"/>
          <p:cNvSpPr/>
          <p:nvPr/>
        </p:nvSpPr>
        <p:spPr>
          <a:xfrm flipH="1">
            <a:off x="3826214" y="2543703"/>
            <a:ext cx="640042" cy="6400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None/>
            </a:pPr>
            <a:r>
              <a:rPr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grpSp>
        <p:nvGrpSpPr>
          <p:cNvPr id="802" name="Google Shape;802;p15"/>
          <p:cNvGrpSpPr/>
          <p:nvPr/>
        </p:nvGrpSpPr>
        <p:grpSpPr>
          <a:xfrm>
            <a:off x="6509736" y="2676996"/>
            <a:ext cx="365760" cy="365760"/>
            <a:chOff x="6509736" y="2676996"/>
            <a:chExt cx="365760" cy="365760"/>
          </a:xfrm>
        </p:grpSpPr>
        <p:sp>
          <p:nvSpPr>
            <p:cNvPr id="800" name="Google Shape;800;p15"/>
            <p:cNvSpPr/>
            <p:nvPr/>
          </p:nvSpPr>
          <p:spPr>
            <a:xfrm flipH="1">
              <a:off x="6509736" y="2676996"/>
              <a:ext cx="365760" cy="36576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B2B2B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None/>
              </a:pPr>
              <a:r>
                <a:t/>
              </a:r>
              <a:endParaRPr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03" name="Google Shape;803;p15"/>
            <p:cNvSpPr/>
            <p:nvPr/>
          </p:nvSpPr>
          <p:spPr>
            <a:xfrm flipH="1">
              <a:off x="6593160" y="2760420"/>
              <a:ext cx="198912" cy="1989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None/>
              </a:pPr>
              <a:r>
                <a:t/>
              </a:r>
              <a:endParaRPr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804" name="Google Shape;804;p15"/>
          <p:cNvCxnSpPr>
            <a:stCxn id="805" idx="6"/>
            <a:endCxn id="806" idx="6"/>
          </p:cNvCxnSpPr>
          <p:nvPr/>
        </p:nvCxnSpPr>
        <p:spPr>
          <a:xfrm flipH="1">
            <a:off x="3826236" y="4063445"/>
            <a:ext cx="2683500" cy="3900"/>
          </a:xfrm>
          <a:prstGeom prst="straightConnector1">
            <a:avLst/>
          </a:prstGeom>
          <a:noFill/>
          <a:ln cap="flat" cmpd="sng" w="19050">
            <a:solidFill>
              <a:srgbClr val="B2B2B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06" name="Google Shape;806;p15"/>
          <p:cNvSpPr/>
          <p:nvPr/>
        </p:nvSpPr>
        <p:spPr>
          <a:xfrm flipH="1">
            <a:off x="3826214" y="3747272"/>
            <a:ext cx="640042" cy="6400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None/>
            </a:pPr>
            <a:r>
              <a:rPr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grpSp>
        <p:nvGrpSpPr>
          <p:cNvPr id="807" name="Google Shape;807;p15"/>
          <p:cNvGrpSpPr/>
          <p:nvPr/>
        </p:nvGrpSpPr>
        <p:grpSpPr>
          <a:xfrm>
            <a:off x="6509736" y="3880565"/>
            <a:ext cx="365760" cy="365760"/>
            <a:chOff x="6509736" y="3880565"/>
            <a:chExt cx="365760" cy="365760"/>
          </a:xfrm>
        </p:grpSpPr>
        <p:sp>
          <p:nvSpPr>
            <p:cNvPr id="805" name="Google Shape;805;p15"/>
            <p:cNvSpPr/>
            <p:nvPr/>
          </p:nvSpPr>
          <p:spPr>
            <a:xfrm flipH="1">
              <a:off x="6509736" y="3880565"/>
              <a:ext cx="365760" cy="36576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B2B2B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None/>
              </a:pPr>
              <a:r>
                <a:t/>
              </a:r>
              <a:endParaRPr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08" name="Google Shape;808;p15"/>
            <p:cNvSpPr/>
            <p:nvPr/>
          </p:nvSpPr>
          <p:spPr>
            <a:xfrm flipH="1">
              <a:off x="6593160" y="3963989"/>
              <a:ext cx="198912" cy="1989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None/>
              </a:pPr>
              <a:r>
                <a:t/>
              </a:r>
              <a:endParaRPr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809" name="Google Shape;809;p15"/>
          <p:cNvSpPr txBox="1"/>
          <p:nvPr/>
        </p:nvSpPr>
        <p:spPr>
          <a:xfrm>
            <a:off x="1394783" y="4820593"/>
            <a:ext cx="2083376" cy="896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21917" lvl="0" marL="121917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rgbClr val="2D3142"/>
              </a:buClr>
              <a:buSzPts val="900"/>
              <a:buFont typeface="Arial"/>
              <a:buChar char="•"/>
            </a:pPr>
            <a:r>
              <a:rPr lang="en-US" sz="9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Partner marketing</a:t>
            </a:r>
            <a:endParaRPr/>
          </a:p>
          <a:p>
            <a:pPr indent="-121917" lvl="0" marL="121917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rgbClr val="2D3142"/>
              </a:buClr>
              <a:buSzPts val="900"/>
              <a:buFont typeface="Arial"/>
              <a:buChar char="•"/>
            </a:pPr>
            <a:r>
              <a:rPr lang="en-US" sz="9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Influencers</a:t>
            </a:r>
            <a:endParaRPr/>
          </a:p>
          <a:p>
            <a:pPr indent="-121917" lvl="0" marL="121917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rgbClr val="2D3142"/>
              </a:buClr>
              <a:buSzPts val="900"/>
              <a:buFont typeface="Arial"/>
              <a:buChar char="•"/>
            </a:pPr>
            <a:r>
              <a:rPr lang="en-US" sz="9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Analysts, peers and authors</a:t>
            </a:r>
            <a:endParaRPr/>
          </a:p>
          <a:p>
            <a:pPr indent="-121917" lvl="0" marL="121917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rgbClr val="2D3142"/>
              </a:buClr>
              <a:buSzPts val="900"/>
              <a:buFont typeface="Arial"/>
              <a:buChar char="•"/>
            </a:pPr>
            <a:r>
              <a:rPr lang="en-US" sz="9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Academia &amp; thought leaders</a:t>
            </a:r>
            <a:endParaRPr/>
          </a:p>
        </p:txBody>
      </p:sp>
      <p:sp>
        <p:nvSpPr>
          <p:cNvPr id="810" name="Google Shape;810;p15"/>
          <p:cNvSpPr txBox="1"/>
          <p:nvPr/>
        </p:nvSpPr>
        <p:spPr>
          <a:xfrm>
            <a:off x="1394783" y="1111816"/>
            <a:ext cx="2083376" cy="10925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21917" lvl="0" marL="121917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rgbClr val="2D3142"/>
              </a:buClr>
              <a:buSzPts val="900"/>
              <a:buFont typeface="Arial"/>
              <a:buChar char="•"/>
            </a:pPr>
            <a:r>
              <a:rPr lang="en-US" sz="9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Website tracking</a:t>
            </a:r>
            <a:endParaRPr/>
          </a:p>
          <a:p>
            <a:pPr indent="-121917" lvl="0" marL="121917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rgbClr val="2D3142"/>
              </a:buClr>
              <a:buSzPts val="900"/>
              <a:buFont typeface="Arial"/>
              <a:buChar char="•"/>
            </a:pPr>
            <a:r>
              <a:rPr lang="en-US" sz="9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Perverse look up &amp; digital assets</a:t>
            </a:r>
            <a:endParaRPr/>
          </a:p>
          <a:p>
            <a:pPr indent="-121917" lvl="0" marL="121917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rgbClr val="2D3142"/>
              </a:buClr>
              <a:buSzPts val="900"/>
              <a:buFont typeface="Arial"/>
              <a:buChar char="•"/>
            </a:pPr>
            <a:r>
              <a:rPr lang="en-US" sz="9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Interactive email</a:t>
            </a:r>
            <a:endParaRPr/>
          </a:p>
          <a:p>
            <a:pPr indent="-121917" lvl="0" marL="121917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rgbClr val="2D3142"/>
              </a:buClr>
              <a:buSzPts val="900"/>
              <a:buFont typeface="Arial"/>
              <a:buChar char="•"/>
            </a:pPr>
            <a:r>
              <a:rPr lang="en-US" sz="9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Account intelligence</a:t>
            </a:r>
            <a:endParaRPr/>
          </a:p>
        </p:txBody>
      </p:sp>
      <p:sp>
        <p:nvSpPr>
          <p:cNvPr id="811" name="Google Shape;811;p15"/>
          <p:cNvSpPr txBox="1"/>
          <p:nvPr/>
        </p:nvSpPr>
        <p:spPr>
          <a:xfrm>
            <a:off x="1394784" y="3720675"/>
            <a:ext cx="2083376" cy="689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21917" lvl="0" marL="121917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rgbClr val="2D3142"/>
              </a:buClr>
              <a:buSzPts val="900"/>
              <a:buFont typeface="Arial"/>
              <a:buChar char="•"/>
            </a:pPr>
            <a:r>
              <a:rPr lang="en-US" sz="9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Social media content</a:t>
            </a:r>
            <a:endParaRPr/>
          </a:p>
          <a:p>
            <a:pPr indent="-121917" lvl="0" marL="121917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rgbClr val="2D3142"/>
              </a:buClr>
              <a:buSzPts val="900"/>
              <a:buFont typeface="Arial"/>
              <a:buChar char="•"/>
            </a:pPr>
            <a:r>
              <a:rPr lang="en-US" sz="9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Endorsements</a:t>
            </a:r>
            <a:endParaRPr/>
          </a:p>
          <a:p>
            <a:pPr indent="-121917" lvl="0" marL="121917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rgbClr val="2D3142"/>
              </a:buClr>
              <a:buSzPts val="900"/>
              <a:buFont typeface="Arial"/>
              <a:buChar char="•"/>
            </a:pPr>
            <a:r>
              <a:rPr lang="en-US" sz="9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Credentials</a:t>
            </a:r>
            <a:r>
              <a:rPr lang="en-US" sz="9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 and credibility</a:t>
            </a:r>
            <a:endParaRPr sz="900" u="none" cap="none" strike="noStrike">
              <a:solidFill>
                <a:srgbClr val="2D31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2" name="Google Shape;812;p15"/>
          <p:cNvSpPr txBox="1"/>
          <p:nvPr/>
        </p:nvSpPr>
        <p:spPr>
          <a:xfrm>
            <a:off x="1394784" y="2413456"/>
            <a:ext cx="2083376" cy="896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21917" lvl="0" marL="121917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rgbClr val="2D3142"/>
              </a:buClr>
              <a:buSzPts val="900"/>
              <a:buFont typeface="Arial"/>
              <a:buChar char="•"/>
            </a:pPr>
            <a:r>
              <a:rPr lang="en-US" sz="9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Database development</a:t>
            </a:r>
            <a:endParaRPr/>
          </a:p>
          <a:p>
            <a:pPr indent="-121917" lvl="0" marL="121917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rgbClr val="2D3142"/>
              </a:buClr>
              <a:buSzPts val="900"/>
              <a:buFont typeface="Arial"/>
              <a:buChar char="•"/>
            </a:pPr>
            <a:r>
              <a:rPr lang="en-US" sz="9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Digital assets</a:t>
            </a:r>
            <a:endParaRPr/>
          </a:p>
          <a:p>
            <a:pPr indent="-121917" lvl="0" marL="121917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rgbClr val="2D3142"/>
              </a:buClr>
              <a:buSzPts val="900"/>
              <a:buFont typeface="Arial"/>
              <a:buChar char="•"/>
            </a:pPr>
            <a:r>
              <a:rPr lang="en-US" sz="9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Social media &amp; sales calls</a:t>
            </a:r>
            <a:endParaRPr/>
          </a:p>
          <a:p>
            <a:pPr indent="-121917" lvl="0" marL="121917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rgbClr val="2D3142"/>
              </a:buClr>
              <a:buSzPts val="900"/>
              <a:buFont typeface="Arial"/>
              <a:buChar char="•"/>
            </a:pPr>
            <a:r>
              <a:rPr lang="en-US" sz="9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Appointment setting</a:t>
            </a:r>
            <a:endParaRPr/>
          </a:p>
        </p:txBody>
      </p:sp>
      <p:sp>
        <p:nvSpPr>
          <p:cNvPr id="813" name="Google Shape;813;p15"/>
          <p:cNvSpPr/>
          <p:nvPr/>
        </p:nvSpPr>
        <p:spPr>
          <a:xfrm flipH="1" rot="-2929187">
            <a:off x="6987408" y="2030705"/>
            <a:ext cx="205648" cy="229633"/>
          </a:xfrm>
          <a:custGeom>
            <a:rect b="b" l="l" r="r" t="t"/>
            <a:pathLst>
              <a:path extrusionOk="0" h="604" w="540">
                <a:moveTo>
                  <a:pt x="500" y="235"/>
                </a:moveTo>
                <a:cubicBezTo>
                  <a:pt x="120" y="15"/>
                  <a:pt x="120" y="15"/>
                  <a:pt x="120" y="15"/>
                </a:cubicBezTo>
                <a:cubicBezTo>
                  <a:pt x="95" y="0"/>
                  <a:pt x="65" y="0"/>
                  <a:pt x="40" y="15"/>
                </a:cubicBezTo>
                <a:cubicBezTo>
                  <a:pt x="15" y="29"/>
                  <a:pt x="0" y="55"/>
                  <a:pt x="0" y="84"/>
                </a:cubicBezTo>
                <a:cubicBezTo>
                  <a:pt x="0" y="524"/>
                  <a:pt x="0" y="524"/>
                  <a:pt x="0" y="524"/>
                </a:cubicBezTo>
                <a:cubicBezTo>
                  <a:pt x="0" y="553"/>
                  <a:pt x="15" y="579"/>
                  <a:pt x="40" y="593"/>
                </a:cubicBezTo>
                <a:cubicBezTo>
                  <a:pt x="52" y="600"/>
                  <a:pt x="66" y="604"/>
                  <a:pt x="80" y="604"/>
                </a:cubicBezTo>
                <a:cubicBezTo>
                  <a:pt x="94" y="604"/>
                  <a:pt x="108" y="600"/>
                  <a:pt x="120" y="593"/>
                </a:cubicBezTo>
                <a:cubicBezTo>
                  <a:pt x="500" y="373"/>
                  <a:pt x="500" y="373"/>
                  <a:pt x="500" y="373"/>
                </a:cubicBezTo>
                <a:cubicBezTo>
                  <a:pt x="525" y="359"/>
                  <a:pt x="540" y="333"/>
                  <a:pt x="540" y="304"/>
                </a:cubicBezTo>
                <a:cubicBezTo>
                  <a:pt x="540" y="275"/>
                  <a:pt x="525" y="249"/>
                  <a:pt x="500" y="235"/>
                </a:cubicBezTo>
                <a:close/>
              </a:path>
            </a:pathLst>
          </a:custGeom>
          <a:solidFill>
            <a:srgbClr val="B2B2B2"/>
          </a:solidFill>
          <a:ln cap="flat" cmpd="sng" w="22225">
            <a:solidFill>
              <a:srgbClr val="B2B2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4" name="Google Shape;814;p15"/>
          <p:cNvSpPr/>
          <p:nvPr/>
        </p:nvSpPr>
        <p:spPr>
          <a:xfrm flipH="1" rot="-7514639">
            <a:off x="6988084" y="4676565"/>
            <a:ext cx="205648" cy="229633"/>
          </a:xfrm>
          <a:custGeom>
            <a:rect b="b" l="l" r="r" t="t"/>
            <a:pathLst>
              <a:path extrusionOk="0" h="604" w="540">
                <a:moveTo>
                  <a:pt x="500" y="235"/>
                </a:moveTo>
                <a:cubicBezTo>
                  <a:pt x="120" y="15"/>
                  <a:pt x="120" y="15"/>
                  <a:pt x="120" y="15"/>
                </a:cubicBezTo>
                <a:cubicBezTo>
                  <a:pt x="95" y="0"/>
                  <a:pt x="65" y="0"/>
                  <a:pt x="40" y="15"/>
                </a:cubicBezTo>
                <a:cubicBezTo>
                  <a:pt x="15" y="29"/>
                  <a:pt x="0" y="55"/>
                  <a:pt x="0" y="84"/>
                </a:cubicBezTo>
                <a:cubicBezTo>
                  <a:pt x="0" y="524"/>
                  <a:pt x="0" y="524"/>
                  <a:pt x="0" y="524"/>
                </a:cubicBezTo>
                <a:cubicBezTo>
                  <a:pt x="0" y="553"/>
                  <a:pt x="15" y="579"/>
                  <a:pt x="40" y="593"/>
                </a:cubicBezTo>
                <a:cubicBezTo>
                  <a:pt x="52" y="600"/>
                  <a:pt x="66" y="604"/>
                  <a:pt x="80" y="604"/>
                </a:cubicBezTo>
                <a:cubicBezTo>
                  <a:pt x="94" y="604"/>
                  <a:pt x="108" y="600"/>
                  <a:pt x="120" y="593"/>
                </a:cubicBezTo>
                <a:cubicBezTo>
                  <a:pt x="500" y="373"/>
                  <a:pt x="500" y="373"/>
                  <a:pt x="500" y="373"/>
                </a:cubicBezTo>
                <a:cubicBezTo>
                  <a:pt x="525" y="359"/>
                  <a:pt x="540" y="333"/>
                  <a:pt x="540" y="304"/>
                </a:cubicBezTo>
                <a:cubicBezTo>
                  <a:pt x="540" y="275"/>
                  <a:pt x="525" y="249"/>
                  <a:pt x="500" y="235"/>
                </a:cubicBezTo>
                <a:close/>
              </a:path>
            </a:pathLst>
          </a:custGeom>
          <a:solidFill>
            <a:srgbClr val="B2B2B2"/>
          </a:solidFill>
          <a:ln cap="flat" cmpd="sng" w="22225">
            <a:solidFill>
              <a:srgbClr val="B2B2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5" name="Google Shape;815;p15"/>
          <p:cNvSpPr/>
          <p:nvPr/>
        </p:nvSpPr>
        <p:spPr>
          <a:xfrm flipH="1">
            <a:off x="4983645" y="1493895"/>
            <a:ext cx="1152963" cy="33328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Poppins"/>
              <a:buNone/>
            </a:pPr>
            <a:r>
              <a:rPr b="1" lang="en-US" sz="105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CATCH</a:t>
            </a:r>
            <a:endParaRPr/>
          </a:p>
        </p:txBody>
      </p:sp>
      <p:sp>
        <p:nvSpPr>
          <p:cNvPr id="816" name="Google Shape;816;p15"/>
          <p:cNvSpPr/>
          <p:nvPr/>
        </p:nvSpPr>
        <p:spPr>
          <a:xfrm flipH="1">
            <a:off x="4983645" y="2695683"/>
            <a:ext cx="1152963" cy="33328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Poppins"/>
              <a:buNone/>
            </a:pPr>
            <a:r>
              <a:rPr b="1" lang="en-US" sz="105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CHASE</a:t>
            </a:r>
            <a:endParaRPr/>
          </a:p>
        </p:txBody>
      </p:sp>
      <p:sp>
        <p:nvSpPr>
          <p:cNvPr id="817" name="Google Shape;817;p15"/>
          <p:cNvSpPr/>
          <p:nvPr/>
        </p:nvSpPr>
        <p:spPr>
          <a:xfrm flipH="1">
            <a:off x="4983645" y="3897471"/>
            <a:ext cx="1152963" cy="33328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Poppins"/>
              <a:buNone/>
            </a:pPr>
            <a:r>
              <a:rPr b="1" lang="en-US" sz="105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COME</a:t>
            </a:r>
            <a:endParaRPr/>
          </a:p>
        </p:txBody>
      </p:sp>
      <p:sp>
        <p:nvSpPr>
          <p:cNvPr id="818" name="Google Shape;818;p15"/>
          <p:cNvSpPr/>
          <p:nvPr/>
        </p:nvSpPr>
        <p:spPr>
          <a:xfrm flipH="1">
            <a:off x="4983645" y="5102998"/>
            <a:ext cx="1152963" cy="33328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Poppins"/>
              <a:buNone/>
            </a:pPr>
            <a:r>
              <a:rPr b="1" lang="en-US" sz="105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CO-CREATE</a:t>
            </a:r>
            <a:endParaRPr/>
          </a:p>
        </p:txBody>
      </p:sp>
      <p:grpSp>
        <p:nvGrpSpPr>
          <p:cNvPr id="819" name="Google Shape;819;p15"/>
          <p:cNvGrpSpPr/>
          <p:nvPr/>
        </p:nvGrpSpPr>
        <p:grpSpPr>
          <a:xfrm flipH="1" rot="5400000">
            <a:off x="14577" y="1063046"/>
            <a:ext cx="1565836" cy="171259"/>
            <a:chOff x="9812336" y="530241"/>
            <a:chExt cx="1565836" cy="171259"/>
          </a:xfrm>
        </p:grpSpPr>
        <p:grpSp>
          <p:nvGrpSpPr>
            <p:cNvPr id="820" name="Google Shape;820;p15"/>
            <p:cNvGrpSpPr/>
            <p:nvPr/>
          </p:nvGrpSpPr>
          <p:grpSpPr>
            <a:xfrm>
              <a:off x="10200858" y="530241"/>
              <a:ext cx="1177314" cy="72000"/>
              <a:chOff x="10200858" y="530241"/>
              <a:chExt cx="1177314" cy="72000"/>
            </a:xfrm>
          </p:grpSpPr>
          <p:cxnSp>
            <p:nvCxnSpPr>
              <p:cNvPr id="821" name="Google Shape;821;p15"/>
              <p:cNvCxnSpPr/>
              <p:nvPr/>
            </p:nvCxnSpPr>
            <p:spPr>
              <a:xfrm>
                <a:off x="10802218" y="-9719"/>
                <a:ext cx="0" cy="11519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822" name="Google Shape;822;p15"/>
              <p:cNvSpPr/>
              <p:nvPr/>
            </p:nvSpPr>
            <p:spPr>
              <a:xfrm>
                <a:off x="10200858" y="530241"/>
                <a:ext cx="72000" cy="72000"/>
              </a:xfrm>
              <a:prstGeom prst="ellipse">
                <a:avLst/>
              </a:prstGeom>
              <a:solidFill>
                <a:schemeClr val="accent3"/>
              </a:solidFill>
              <a:ln cap="flat" cmpd="sng" w="12700">
                <a:solidFill>
                  <a:schemeClr val="accent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Roboto"/>
                  <a:buNone/>
                </a:pPr>
                <a:r>
                  <a:t/>
                </a:r>
                <a:endParaRPr sz="1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23" name="Google Shape;823;p15"/>
            <p:cNvGrpSpPr/>
            <p:nvPr/>
          </p:nvGrpSpPr>
          <p:grpSpPr>
            <a:xfrm>
              <a:off x="9812336" y="629500"/>
              <a:ext cx="1565836" cy="72000"/>
              <a:chOff x="9812336" y="629500"/>
              <a:chExt cx="1565836" cy="72000"/>
            </a:xfrm>
          </p:grpSpPr>
          <p:cxnSp>
            <p:nvCxnSpPr>
              <p:cNvPr id="824" name="Google Shape;824;p15"/>
              <p:cNvCxnSpPr/>
              <p:nvPr/>
            </p:nvCxnSpPr>
            <p:spPr>
              <a:xfrm flipH="1" rot="5400000">
                <a:off x="10606283" y="-104633"/>
                <a:ext cx="1756" cy="1542021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825" name="Google Shape;825;p15"/>
              <p:cNvSpPr/>
              <p:nvPr/>
            </p:nvSpPr>
            <p:spPr>
              <a:xfrm>
                <a:off x="9812336" y="629500"/>
                <a:ext cx="72000" cy="72000"/>
              </a:xfrm>
              <a:prstGeom prst="ellipse">
                <a:avLst/>
              </a:prstGeom>
              <a:solidFill>
                <a:schemeClr val="accent3"/>
              </a:solidFill>
              <a:ln cap="flat" cmpd="sng" w="12700">
                <a:solidFill>
                  <a:schemeClr val="accent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Roboto"/>
                  <a:buNone/>
                </a:pPr>
                <a:r>
                  <a:t/>
                </a:r>
                <a:endParaRPr sz="1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826" name="Google Shape;826;p15"/>
          <p:cNvSpPr txBox="1"/>
          <p:nvPr/>
        </p:nvSpPr>
        <p:spPr>
          <a:xfrm flipH="1">
            <a:off x="7438737" y="2653706"/>
            <a:ext cx="2899720" cy="16599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74166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2400"/>
              <a:buFont typeface="Poppins"/>
              <a:buNone/>
            </a:pPr>
            <a:r>
              <a:rPr b="1" lang="en-US" sz="2400" u="none" cap="none" strike="noStrike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DEMAND CREATION STRATEGY</a:t>
            </a:r>
            <a:endParaRPr b="1" sz="2400" u="none" cap="none" strike="noStrike">
              <a:solidFill>
                <a:srgbClr val="3236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7" name="Google Shape;827;p15"/>
          <p:cNvSpPr/>
          <p:nvPr/>
        </p:nvSpPr>
        <p:spPr>
          <a:xfrm flipH="1" rot="-5400000">
            <a:off x="6487318" y="3346844"/>
            <a:ext cx="205648" cy="229633"/>
          </a:xfrm>
          <a:custGeom>
            <a:rect b="b" l="l" r="r" t="t"/>
            <a:pathLst>
              <a:path extrusionOk="0" h="604" w="540">
                <a:moveTo>
                  <a:pt x="500" y="235"/>
                </a:moveTo>
                <a:cubicBezTo>
                  <a:pt x="120" y="15"/>
                  <a:pt x="120" y="15"/>
                  <a:pt x="120" y="15"/>
                </a:cubicBezTo>
                <a:cubicBezTo>
                  <a:pt x="95" y="0"/>
                  <a:pt x="65" y="0"/>
                  <a:pt x="40" y="15"/>
                </a:cubicBezTo>
                <a:cubicBezTo>
                  <a:pt x="15" y="29"/>
                  <a:pt x="0" y="55"/>
                  <a:pt x="0" y="84"/>
                </a:cubicBezTo>
                <a:cubicBezTo>
                  <a:pt x="0" y="524"/>
                  <a:pt x="0" y="524"/>
                  <a:pt x="0" y="524"/>
                </a:cubicBezTo>
                <a:cubicBezTo>
                  <a:pt x="0" y="553"/>
                  <a:pt x="15" y="579"/>
                  <a:pt x="40" y="593"/>
                </a:cubicBezTo>
                <a:cubicBezTo>
                  <a:pt x="52" y="600"/>
                  <a:pt x="66" y="604"/>
                  <a:pt x="80" y="604"/>
                </a:cubicBezTo>
                <a:cubicBezTo>
                  <a:pt x="94" y="604"/>
                  <a:pt x="108" y="600"/>
                  <a:pt x="120" y="593"/>
                </a:cubicBezTo>
                <a:cubicBezTo>
                  <a:pt x="500" y="373"/>
                  <a:pt x="500" y="373"/>
                  <a:pt x="500" y="373"/>
                </a:cubicBezTo>
                <a:cubicBezTo>
                  <a:pt x="525" y="359"/>
                  <a:pt x="540" y="333"/>
                  <a:pt x="540" y="304"/>
                </a:cubicBezTo>
                <a:cubicBezTo>
                  <a:pt x="540" y="275"/>
                  <a:pt x="525" y="249"/>
                  <a:pt x="500" y="235"/>
                </a:cubicBezTo>
                <a:close/>
              </a:path>
            </a:pathLst>
          </a:custGeom>
          <a:solidFill>
            <a:srgbClr val="B2B2B2"/>
          </a:solidFill>
          <a:ln cap="flat" cmpd="sng" w="22225">
            <a:solidFill>
              <a:srgbClr val="B2B2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8" name="Google Shape;828;p15"/>
          <p:cNvSpPr txBox="1"/>
          <p:nvPr>
            <p:ph idx="12" type="sldNum"/>
          </p:nvPr>
        </p:nvSpPr>
        <p:spPr>
          <a:xfrm>
            <a:off x="11826241" y="6492240"/>
            <a:ext cx="365760" cy="365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8FA"/>
        </a:solidFill>
      </p:bgPr>
    </p:bg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6"/>
          <p:cNvSpPr/>
          <p:nvPr/>
        </p:nvSpPr>
        <p:spPr>
          <a:xfrm>
            <a:off x="365759" y="365759"/>
            <a:ext cx="11460481" cy="61264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5" name="Google Shape;835;p16"/>
          <p:cNvSpPr txBox="1"/>
          <p:nvPr/>
        </p:nvSpPr>
        <p:spPr>
          <a:xfrm>
            <a:off x="1863278" y="741499"/>
            <a:ext cx="8465442" cy="477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2400"/>
              <a:buFont typeface="Poppins"/>
              <a:buNone/>
            </a:pPr>
            <a:r>
              <a:rPr b="1" lang="en-US" sz="2400" u="none" cap="none" strike="noStrike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NEW CUSTOMER BY SOURCE</a:t>
            </a:r>
            <a:endParaRPr b="1" sz="2400" u="none" cap="none" strike="noStrike">
              <a:solidFill>
                <a:srgbClr val="3236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6" name="Google Shape;836;p16"/>
          <p:cNvSpPr/>
          <p:nvPr/>
        </p:nvSpPr>
        <p:spPr>
          <a:xfrm>
            <a:off x="837398" y="5830273"/>
            <a:ext cx="10517204" cy="4533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8909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37" name="Google Shape;837;p16"/>
          <p:cNvGrpSpPr/>
          <p:nvPr/>
        </p:nvGrpSpPr>
        <p:grpSpPr>
          <a:xfrm>
            <a:off x="1594137" y="5923444"/>
            <a:ext cx="9120807" cy="266959"/>
            <a:chOff x="1594137" y="5923444"/>
            <a:chExt cx="9120807" cy="266959"/>
          </a:xfrm>
        </p:grpSpPr>
        <p:sp>
          <p:nvSpPr>
            <p:cNvPr id="838" name="Google Shape;838;p16"/>
            <p:cNvSpPr/>
            <p:nvPr/>
          </p:nvSpPr>
          <p:spPr>
            <a:xfrm>
              <a:off x="1594137" y="5923444"/>
              <a:ext cx="1102995" cy="266959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Poppins"/>
                <a:buNone/>
              </a:pPr>
              <a:r>
                <a:rPr b="1" lang="en-US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EVENT</a:t>
              </a:r>
              <a:endParaRPr/>
            </a:p>
          </p:txBody>
        </p:sp>
        <p:sp>
          <p:nvSpPr>
            <p:cNvPr id="839" name="Google Shape;839;p16"/>
            <p:cNvSpPr/>
            <p:nvPr/>
          </p:nvSpPr>
          <p:spPr>
            <a:xfrm>
              <a:off x="2910925" y="5923444"/>
              <a:ext cx="1102995" cy="266959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Poppins"/>
                <a:buNone/>
              </a:pPr>
              <a:r>
                <a:rPr b="1" lang="en-US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SEO</a:t>
              </a:r>
              <a:endParaRPr/>
            </a:p>
          </p:txBody>
        </p:sp>
        <p:sp>
          <p:nvSpPr>
            <p:cNvPr id="840" name="Google Shape;840;p16"/>
            <p:cNvSpPr/>
            <p:nvPr/>
          </p:nvSpPr>
          <p:spPr>
            <a:xfrm>
              <a:off x="4183546" y="5923444"/>
              <a:ext cx="1360956" cy="266959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Poppins"/>
                <a:buNone/>
              </a:pPr>
              <a:r>
                <a:rPr b="1" lang="en-US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DIRECT EMAIL</a:t>
              </a:r>
              <a:endParaRPr/>
            </a:p>
          </p:txBody>
        </p:sp>
        <p:sp>
          <p:nvSpPr>
            <p:cNvPr id="841" name="Google Shape;841;p16"/>
            <p:cNvSpPr/>
            <p:nvPr/>
          </p:nvSpPr>
          <p:spPr>
            <a:xfrm>
              <a:off x="5544503" y="5923444"/>
              <a:ext cx="1102995" cy="266959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Poppins"/>
                <a:buNone/>
              </a:pPr>
              <a:r>
                <a:rPr b="1" lang="en-US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WEBSITE</a:t>
              </a:r>
              <a:endParaRPr/>
            </a:p>
          </p:txBody>
        </p:sp>
        <p:sp>
          <p:nvSpPr>
            <p:cNvPr id="842" name="Google Shape;842;p16"/>
            <p:cNvSpPr/>
            <p:nvPr/>
          </p:nvSpPr>
          <p:spPr>
            <a:xfrm>
              <a:off x="6862708" y="5923444"/>
              <a:ext cx="1102995" cy="266959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Poppins"/>
                <a:buNone/>
              </a:pPr>
              <a:r>
                <a:rPr b="1" lang="en-US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EMAIL</a:t>
              </a:r>
              <a:endParaRPr/>
            </a:p>
          </p:txBody>
        </p:sp>
        <p:sp>
          <p:nvSpPr>
            <p:cNvPr id="843" name="Google Shape;843;p16"/>
            <p:cNvSpPr/>
            <p:nvPr/>
          </p:nvSpPr>
          <p:spPr>
            <a:xfrm>
              <a:off x="8178080" y="5923444"/>
              <a:ext cx="1102995" cy="266959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Poppins"/>
                <a:buNone/>
              </a:pPr>
              <a:r>
                <a:rPr b="1" lang="en-US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SOCIAL</a:t>
              </a:r>
              <a:endParaRPr/>
            </a:p>
          </p:txBody>
        </p:sp>
        <p:sp>
          <p:nvSpPr>
            <p:cNvPr id="844" name="Google Shape;844;p16"/>
            <p:cNvSpPr/>
            <p:nvPr/>
          </p:nvSpPr>
          <p:spPr>
            <a:xfrm>
              <a:off x="9494869" y="5923444"/>
              <a:ext cx="1220075" cy="266959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Poppins"/>
                <a:buNone/>
              </a:pPr>
              <a:r>
                <a:rPr b="1" lang="en-US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ADVERTISING</a:t>
              </a:r>
              <a:endParaRPr/>
            </a:p>
          </p:txBody>
        </p:sp>
      </p:grpSp>
      <p:sp>
        <p:nvSpPr>
          <p:cNvPr id="845" name="Google Shape;845;p16"/>
          <p:cNvSpPr/>
          <p:nvPr/>
        </p:nvSpPr>
        <p:spPr>
          <a:xfrm>
            <a:off x="1372898" y="2726651"/>
            <a:ext cx="1596555" cy="3022270"/>
          </a:xfrm>
          <a:prstGeom prst="triangle">
            <a:avLst>
              <a:gd fmla="val 50000" name="adj"/>
            </a:avLst>
          </a:pr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6" name="Google Shape;846;p16"/>
          <p:cNvSpPr/>
          <p:nvPr/>
        </p:nvSpPr>
        <p:spPr>
          <a:xfrm>
            <a:off x="2689687" y="3832672"/>
            <a:ext cx="1596555" cy="1916249"/>
          </a:xfrm>
          <a:prstGeom prst="triangle">
            <a:avLst>
              <a:gd fmla="val 50000" name="adj"/>
            </a:avLst>
          </a:pr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7" name="Google Shape;847;p16"/>
          <p:cNvSpPr/>
          <p:nvPr/>
        </p:nvSpPr>
        <p:spPr>
          <a:xfrm>
            <a:off x="4006472" y="2263714"/>
            <a:ext cx="1600117" cy="3485207"/>
          </a:xfrm>
          <a:prstGeom prst="triangle">
            <a:avLst>
              <a:gd fmla="val 49558" name="adj"/>
            </a:avLst>
          </a:pr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8" name="Google Shape;848;p16"/>
          <p:cNvSpPr/>
          <p:nvPr/>
        </p:nvSpPr>
        <p:spPr>
          <a:xfrm>
            <a:off x="5319708" y="2968318"/>
            <a:ext cx="1603669" cy="2780603"/>
          </a:xfrm>
          <a:prstGeom prst="triangle">
            <a:avLst>
              <a:gd fmla="val 50000" name="adj"/>
            </a:avLst>
          </a:pr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9" name="Google Shape;849;p16"/>
          <p:cNvSpPr/>
          <p:nvPr/>
        </p:nvSpPr>
        <p:spPr>
          <a:xfrm>
            <a:off x="6640050" y="3363775"/>
            <a:ext cx="1593003" cy="2385146"/>
          </a:xfrm>
          <a:prstGeom prst="triangle">
            <a:avLst>
              <a:gd fmla="val 50000" name="adj"/>
            </a:avLst>
          </a:pr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0" name="Google Shape;850;p16"/>
          <p:cNvSpPr/>
          <p:nvPr/>
        </p:nvSpPr>
        <p:spPr>
          <a:xfrm>
            <a:off x="7960397" y="2726651"/>
            <a:ext cx="1780693" cy="3022270"/>
          </a:xfrm>
          <a:prstGeom prst="triangle">
            <a:avLst>
              <a:gd fmla="val 50000" name="adj"/>
            </a:avLst>
          </a:pr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1" name="Google Shape;851;p16"/>
          <p:cNvSpPr/>
          <p:nvPr/>
        </p:nvSpPr>
        <p:spPr>
          <a:xfrm>
            <a:off x="9266513" y="3600709"/>
            <a:ext cx="1552591" cy="2148212"/>
          </a:xfrm>
          <a:prstGeom prst="triangle">
            <a:avLst>
              <a:gd fmla="val 50000" name="adj"/>
            </a:avLst>
          </a:pr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52" name="Google Shape;852;p16"/>
          <p:cNvGrpSpPr/>
          <p:nvPr/>
        </p:nvGrpSpPr>
        <p:grpSpPr>
          <a:xfrm>
            <a:off x="1743542" y="1801169"/>
            <a:ext cx="855267" cy="855268"/>
            <a:chOff x="1630264" y="1601254"/>
            <a:chExt cx="1027061" cy="1027061"/>
          </a:xfrm>
        </p:grpSpPr>
        <p:sp>
          <p:nvSpPr>
            <p:cNvPr id="853" name="Google Shape;853;p16"/>
            <p:cNvSpPr/>
            <p:nvPr/>
          </p:nvSpPr>
          <p:spPr>
            <a:xfrm rot="8100000">
              <a:off x="1780674" y="1751663"/>
              <a:ext cx="726241" cy="726242"/>
            </a:xfrm>
            <a:prstGeom prst="teardrop">
              <a:avLst>
                <a:gd fmla="val 100000" name="adj"/>
              </a:avLst>
            </a:prstGeom>
            <a:solidFill>
              <a:srgbClr val="FFDDDB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1882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Roboto"/>
                <a:buNone/>
              </a:pPr>
              <a:r>
                <a:t/>
              </a:r>
              <a:endParaRPr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1869039" y="1844413"/>
              <a:ext cx="549512" cy="5495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Poppins"/>
                <a:buNone/>
              </a:pPr>
              <a:r>
                <a:rPr lang="en-US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75</a:t>
              </a:r>
              <a:endParaRPr/>
            </a:p>
          </p:txBody>
        </p:sp>
      </p:grpSp>
      <p:grpSp>
        <p:nvGrpSpPr>
          <p:cNvPr id="855" name="Google Shape;855;p16"/>
          <p:cNvGrpSpPr/>
          <p:nvPr/>
        </p:nvGrpSpPr>
        <p:grpSpPr>
          <a:xfrm>
            <a:off x="3058550" y="2843067"/>
            <a:ext cx="855267" cy="855268"/>
            <a:chOff x="1630264" y="1601254"/>
            <a:chExt cx="1027061" cy="1027061"/>
          </a:xfrm>
        </p:grpSpPr>
        <p:sp>
          <p:nvSpPr>
            <p:cNvPr id="856" name="Google Shape;856;p16"/>
            <p:cNvSpPr/>
            <p:nvPr/>
          </p:nvSpPr>
          <p:spPr>
            <a:xfrm rot="8100000">
              <a:off x="1780674" y="1751663"/>
              <a:ext cx="726241" cy="726242"/>
            </a:xfrm>
            <a:prstGeom prst="teardrop">
              <a:avLst>
                <a:gd fmla="val 100000" name="adj"/>
              </a:avLst>
            </a:prstGeom>
            <a:solidFill>
              <a:srgbClr val="FFDDDB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1882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Roboto"/>
                <a:buNone/>
              </a:pPr>
              <a:r>
                <a:t/>
              </a:r>
              <a:endParaRPr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1869039" y="1844413"/>
              <a:ext cx="549512" cy="5495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Poppins"/>
                <a:buNone/>
              </a:pPr>
              <a:r>
                <a:rPr lang="en-US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35</a:t>
              </a:r>
              <a:endParaRPr/>
            </a:p>
          </p:txBody>
        </p:sp>
      </p:grpSp>
      <p:grpSp>
        <p:nvGrpSpPr>
          <p:cNvPr id="858" name="Google Shape;858;p16"/>
          <p:cNvGrpSpPr/>
          <p:nvPr/>
        </p:nvGrpSpPr>
        <p:grpSpPr>
          <a:xfrm>
            <a:off x="4366986" y="1347271"/>
            <a:ext cx="855267" cy="855268"/>
            <a:chOff x="1630264" y="1601254"/>
            <a:chExt cx="1027061" cy="1027061"/>
          </a:xfrm>
        </p:grpSpPr>
        <p:sp>
          <p:nvSpPr>
            <p:cNvPr id="859" name="Google Shape;859;p16"/>
            <p:cNvSpPr/>
            <p:nvPr/>
          </p:nvSpPr>
          <p:spPr>
            <a:xfrm rot="8100000">
              <a:off x="1780674" y="1751663"/>
              <a:ext cx="726241" cy="726242"/>
            </a:xfrm>
            <a:prstGeom prst="teardrop">
              <a:avLst>
                <a:gd fmla="val 100000" name="adj"/>
              </a:avLst>
            </a:prstGeom>
            <a:solidFill>
              <a:srgbClr val="FFDDDB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1882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Roboto"/>
                <a:buNone/>
              </a:pPr>
              <a:r>
                <a:t/>
              </a:r>
              <a:endParaRPr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1869039" y="1844413"/>
              <a:ext cx="549512" cy="5495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Poppins"/>
                <a:buNone/>
              </a:pPr>
              <a:r>
                <a:rPr lang="en-US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80</a:t>
              </a:r>
              <a:endParaRPr/>
            </a:p>
          </p:txBody>
        </p:sp>
      </p:grpSp>
      <p:grpSp>
        <p:nvGrpSpPr>
          <p:cNvPr id="861" name="Google Shape;861;p16"/>
          <p:cNvGrpSpPr/>
          <p:nvPr/>
        </p:nvGrpSpPr>
        <p:grpSpPr>
          <a:xfrm>
            <a:off x="5688597" y="1994414"/>
            <a:ext cx="855267" cy="855268"/>
            <a:chOff x="1630264" y="1601254"/>
            <a:chExt cx="1027061" cy="1027061"/>
          </a:xfrm>
        </p:grpSpPr>
        <p:sp>
          <p:nvSpPr>
            <p:cNvPr id="862" name="Google Shape;862;p16"/>
            <p:cNvSpPr/>
            <p:nvPr/>
          </p:nvSpPr>
          <p:spPr>
            <a:xfrm rot="8100000">
              <a:off x="1780674" y="1751663"/>
              <a:ext cx="726241" cy="726242"/>
            </a:xfrm>
            <a:prstGeom prst="teardrop">
              <a:avLst>
                <a:gd fmla="val 100000" name="adj"/>
              </a:avLst>
            </a:prstGeom>
            <a:solidFill>
              <a:srgbClr val="FFDDDB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1882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Roboto"/>
                <a:buNone/>
              </a:pPr>
              <a:r>
                <a:t/>
              </a:r>
              <a:endParaRPr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1869039" y="1844413"/>
              <a:ext cx="549512" cy="5495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Poppins"/>
                <a:buNone/>
              </a:pPr>
              <a:r>
                <a:rPr lang="en-US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55</a:t>
              </a:r>
              <a:endParaRPr/>
            </a:p>
          </p:txBody>
        </p:sp>
      </p:grpSp>
      <p:grpSp>
        <p:nvGrpSpPr>
          <p:cNvPr id="864" name="Google Shape;864;p16"/>
          <p:cNvGrpSpPr/>
          <p:nvPr/>
        </p:nvGrpSpPr>
        <p:grpSpPr>
          <a:xfrm>
            <a:off x="7012474" y="2354626"/>
            <a:ext cx="855267" cy="855268"/>
            <a:chOff x="1630264" y="1601254"/>
            <a:chExt cx="1027061" cy="1027061"/>
          </a:xfrm>
        </p:grpSpPr>
        <p:sp>
          <p:nvSpPr>
            <p:cNvPr id="865" name="Google Shape;865;p16"/>
            <p:cNvSpPr/>
            <p:nvPr/>
          </p:nvSpPr>
          <p:spPr>
            <a:xfrm rot="8100000">
              <a:off x="1780674" y="1751663"/>
              <a:ext cx="726241" cy="726242"/>
            </a:xfrm>
            <a:prstGeom prst="teardrop">
              <a:avLst>
                <a:gd fmla="val 100000" name="adj"/>
              </a:avLst>
            </a:prstGeom>
            <a:solidFill>
              <a:srgbClr val="FFDDDB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1882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Roboto"/>
                <a:buNone/>
              </a:pPr>
              <a:r>
                <a:t/>
              </a:r>
              <a:endParaRPr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1869039" y="1844413"/>
              <a:ext cx="549512" cy="5495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Poppins"/>
                <a:buNone/>
              </a:pPr>
              <a:r>
                <a:rPr lang="en-US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50</a:t>
              </a:r>
              <a:endParaRPr/>
            </a:p>
          </p:txBody>
        </p:sp>
      </p:grpSp>
      <p:grpSp>
        <p:nvGrpSpPr>
          <p:cNvPr id="867" name="Google Shape;867;p16"/>
          <p:cNvGrpSpPr/>
          <p:nvPr/>
        </p:nvGrpSpPr>
        <p:grpSpPr>
          <a:xfrm>
            <a:off x="8423109" y="1765621"/>
            <a:ext cx="855267" cy="855268"/>
            <a:chOff x="1630264" y="1601254"/>
            <a:chExt cx="1027061" cy="1027061"/>
          </a:xfrm>
        </p:grpSpPr>
        <p:sp>
          <p:nvSpPr>
            <p:cNvPr id="868" name="Google Shape;868;p16"/>
            <p:cNvSpPr/>
            <p:nvPr/>
          </p:nvSpPr>
          <p:spPr>
            <a:xfrm rot="8100000">
              <a:off x="1780674" y="1751663"/>
              <a:ext cx="726241" cy="726242"/>
            </a:xfrm>
            <a:prstGeom prst="teardrop">
              <a:avLst>
                <a:gd fmla="val 100000" name="adj"/>
              </a:avLst>
            </a:prstGeom>
            <a:solidFill>
              <a:srgbClr val="FFDDDB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1882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Roboto"/>
                <a:buNone/>
              </a:pPr>
              <a:r>
                <a:t/>
              </a:r>
              <a:endParaRPr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1869039" y="1844413"/>
              <a:ext cx="549512" cy="5495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Poppins"/>
                <a:buNone/>
              </a:pPr>
              <a:r>
                <a:rPr lang="en-US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65</a:t>
              </a:r>
              <a:endParaRPr/>
            </a:p>
          </p:txBody>
        </p:sp>
      </p:grpSp>
      <p:grpSp>
        <p:nvGrpSpPr>
          <p:cNvPr id="870" name="Google Shape;870;p16"/>
          <p:cNvGrpSpPr/>
          <p:nvPr/>
        </p:nvGrpSpPr>
        <p:grpSpPr>
          <a:xfrm>
            <a:off x="9615838" y="2608665"/>
            <a:ext cx="855267" cy="855268"/>
            <a:chOff x="1630264" y="1601254"/>
            <a:chExt cx="1027061" cy="1027061"/>
          </a:xfrm>
        </p:grpSpPr>
        <p:sp>
          <p:nvSpPr>
            <p:cNvPr id="871" name="Google Shape;871;p16"/>
            <p:cNvSpPr/>
            <p:nvPr/>
          </p:nvSpPr>
          <p:spPr>
            <a:xfrm rot="8100000">
              <a:off x="1780674" y="1751663"/>
              <a:ext cx="726241" cy="726242"/>
            </a:xfrm>
            <a:prstGeom prst="teardrop">
              <a:avLst>
                <a:gd fmla="val 100000" name="adj"/>
              </a:avLst>
            </a:prstGeom>
            <a:solidFill>
              <a:srgbClr val="FFDDDB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1882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Roboto"/>
                <a:buNone/>
              </a:pPr>
              <a:r>
                <a:t/>
              </a:r>
              <a:endParaRPr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1869039" y="1844413"/>
              <a:ext cx="549512" cy="5495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Poppins"/>
                <a:buNone/>
              </a:pPr>
              <a:r>
                <a:rPr lang="en-US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40</a:t>
              </a:r>
              <a:endParaRPr/>
            </a:p>
          </p:txBody>
        </p:sp>
      </p:grpSp>
      <p:grpSp>
        <p:nvGrpSpPr>
          <p:cNvPr id="873" name="Google Shape;873;p16"/>
          <p:cNvGrpSpPr/>
          <p:nvPr/>
        </p:nvGrpSpPr>
        <p:grpSpPr>
          <a:xfrm rot="-5400000">
            <a:off x="10164192" y="1472366"/>
            <a:ext cx="2379664" cy="171277"/>
            <a:chOff x="9812336" y="530223"/>
            <a:chExt cx="2379664" cy="171277"/>
          </a:xfrm>
        </p:grpSpPr>
        <p:grpSp>
          <p:nvGrpSpPr>
            <p:cNvPr id="874" name="Google Shape;874;p16"/>
            <p:cNvGrpSpPr/>
            <p:nvPr/>
          </p:nvGrpSpPr>
          <p:grpSpPr>
            <a:xfrm>
              <a:off x="10883899" y="530223"/>
              <a:ext cx="1308101" cy="72000"/>
              <a:chOff x="10883899" y="530223"/>
              <a:chExt cx="1308101" cy="72000"/>
            </a:xfrm>
          </p:grpSpPr>
          <p:cxnSp>
            <p:nvCxnSpPr>
              <p:cNvPr id="875" name="Google Shape;875;p16"/>
              <p:cNvCxnSpPr/>
              <p:nvPr/>
            </p:nvCxnSpPr>
            <p:spPr>
              <a:xfrm rot="10800000">
                <a:off x="10909300" y="566223"/>
                <a:ext cx="1282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876" name="Google Shape;876;p16"/>
              <p:cNvSpPr/>
              <p:nvPr/>
            </p:nvSpPr>
            <p:spPr>
              <a:xfrm>
                <a:off x="10883899" y="530223"/>
                <a:ext cx="72000" cy="7200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Roboto"/>
                  <a:buNone/>
                </a:pPr>
                <a:r>
                  <a:t/>
                </a:r>
                <a:endParaRPr sz="1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77" name="Google Shape;877;p16"/>
            <p:cNvGrpSpPr/>
            <p:nvPr/>
          </p:nvGrpSpPr>
          <p:grpSpPr>
            <a:xfrm>
              <a:off x="9812336" y="629500"/>
              <a:ext cx="2379664" cy="72000"/>
              <a:chOff x="9812336" y="629500"/>
              <a:chExt cx="2379664" cy="72000"/>
            </a:xfrm>
          </p:grpSpPr>
          <p:cxnSp>
            <p:nvCxnSpPr>
              <p:cNvPr id="878" name="Google Shape;878;p16"/>
              <p:cNvCxnSpPr/>
              <p:nvPr/>
            </p:nvCxnSpPr>
            <p:spPr>
              <a:xfrm rot="10800000">
                <a:off x="9836150" y="665500"/>
                <a:ext cx="235585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879" name="Google Shape;879;p16"/>
              <p:cNvSpPr/>
              <p:nvPr/>
            </p:nvSpPr>
            <p:spPr>
              <a:xfrm>
                <a:off x="9812336" y="629500"/>
                <a:ext cx="72000" cy="7200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Roboto"/>
                  <a:buNone/>
                </a:pPr>
                <a:r>
                  <a:t/>
                </a:r>
                <a:endParaRPr sz="1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80" name="Google Shape;880;p16"/>
          <p:cNvGrpSpPr/>
          <p:nvPr/>
        </p:nvGrpSpPr>
        <p:grpSpPr>
          <a:xfrm flipH="1" rot="5400000">
            <a:off x="-370971" y="1460459"/>
            <a:ext cx="2379664" cy="171277"/>
            <a:chOff x="9812336" y="530223"/>
            <a:chExt cx="2379664" cy="171277"/>
          </a:xfrm>
        </p:grpSpPr>
        <p:grpSp>
          <p:nvGrpSpPr>
            <p:cNvPr id="881" name="Google Shape;881;p16"/>
            <p:cNvGrpSpPr/>
            <p:nvPr/>
          </p:nvGrpSpPr>
          <p:grpSpPr>
            <a:xfrm>
              <a:off x="10883899" y="530223"/>
              <a:ext cx="1308101" cy="72000"/>
              <a:chOff x="10883899" y="530223"/>
              <a:chExt cx="1308101" cy="72000"/>
            </a:xfrm>
          </p:grpSpPr>
          <p:cxnSp>
            <p:nvCxnSpPr>
              <p:cNvPr id="882" name="Google Shape;882;p16"/>
              <p:cNvCxnSpPr/>
              <p:nvPr/>
            </p:nvCxnSpPr>
            <p:spPr>
              <a:xfrm rot="10800000">
                <a:off x="10909300" y="566223"/>
                <a:ext cx="1282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883" name="Google Shape;883;p16"/>
              <p:cNvSpPr/>
              <p:nvPr/>
            </p:nvSpPr>
            <p:spPr>
              <a:xfrm>
                <a:off x="10883899" y="530223"/>
                <a:ext cx="72000" cy="7200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Roboto"/>
                  <a:buNone/>
                </a:pPr>
                <a:r>
                  <a:t/>
                </a:r>
                <a:endParaRPr sz="1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84" name="Google Shape;884;p16"/>
            <p:cNvGrpSpPr/>
            <p:nvPr/>
          </p:nvGrpSpPr>
          <p:grpSpPr>
            <a:xfrm>
              <a:off x="9812336" y="629500"/>
              <a:ext cx="2379664" cy="72000"/>
              <a:chOff x="9812336" y="629500"/>
              <a:chExt cx="2379664" cy="72000"/>
            </a:xfrm>
          </p:grpSpPr>
          <p:cxnSp>
            <p:nvCxnSpPr>
              <p:cNvPr id="885" name="Google Shape;885;p16"/>
              <p:cNvCxnSpPr/>
              <p:nvPr/>
            </p:nvCxnSpPr>
            <p:spPr>
              <a:xfrm rot="10800000">
                <a:off x="9836150" y="665500"/>
                <a:ext cx="235585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886" name="Google Shape;886;p16"/>
              <p:cNvSpPr/>
              <p:nvPr/>
            </p:nvSpPr>
            <p:spPr>
              <a:xfrm>
                <a:off x="9812336" y="629500"/>
                <a:ext cx="72000" cy="7200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Roboto"/>
                  <a:buNone/>
                </a:pPr>
                <a:r>
                  <a:t/>
                </a:r>
                <a:endParaRPr sz="1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887" name="Google Shape;887;p16"/>
          <p:cNvSpPr/>
          <p:nvPr/>
        </p:nvSpPr>
        <p:spPr>
          <a:xfrm rot="5400000">
            <a:off x="2052258" y="2495401"/>
            <a:ext cx="237833" cy="265573"/>
          </a:xfrm>
          <a:custGeom>
            <a:rect b="b" l="l" r="r" t="t"/>
            <a:pathLst>
              <a:path extrusionOk="0" h="604" w="540">
                <a:moveTo>
                  <a:pt x="500" y="235"/>
                </a:moveTo>
                <a:cubicBezTo>
                  <a:pt x="120" y="15"/>
                  <a:pt x="120" y="15"/>
                  <a:pt x="120" y="15"/>
                </a:cubicBezTo>
                <a:cubicBezTo>
                  <a:pt x="95" y="0"/>
                  <a:pt x="65" y="0"/>
                  <a:pt x="40" y="15"/>
                </a:cubicBezTo>
                <a:cubicBezTo>
                  <a:pt x="15" y="29"/>
                  <a:pt x="0" y="55"/>
                  <a:pt x="0" y="84"/>
                </a:cubicBezTo>
                <a:cubicBezTo>
                  <a:pt x="0" y="524"/>
                  <a:pt x="0" y="524"/>
                  <a:pt x="0" y="524"/>
                </a:cubicBezTo>
                <a:cubicBezTo>
                  <a:pt x="0" y="553"/>
                  <a:pt x="15" y="579"/>
                  <a:pt x="40" y="593"/>
                </a:cubicBezTo>
                <a:cubicBezTo>
                  <a:pt x="52" y="600"/>
                  <a:pt x="66" y="604"/>
                  <a:pt x="80" y="604"/>
                </a:cubicBezTo>
                <a:cubicBezTo>
                  <a:pt x="94" y="604"/>
                  <a:pt x="108" y="600"/>
                  <a:pt x="120" y="593"/>
                </a:cubicBezTo>
                <a:cubicBezTo>
                  <a:pt x="500" y="373"/>
                  <a:pt x="500" y="373"/>
                  <a:pt x="500" y="373"/>
                </a:cubicBezTo>
                <a:cubicBezTo>
                  <a:pt x="525" y="359"/>
                  <a:pt x="540" y="333"/>
                  <a:pt x="540" y="304"/>
                </a:cubicBezTo>
                <a:cubicBezTo>
                  <a:pt x="540" y="275"/>
                  <a:pt x="525" y="249"/>
                  <a:pt x="500" y="235"/>
                </a:cubicBezTo>
                <a:close/>
              </a:path>
            </a:pathLst>
          </a:custGeom>
          <a:solidFill>
            <a:schemeClr val="lt1"/>
          </a:solidFill>
          <a:ln cap="flat" cmpd="sng" w="222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8" name="Google Shape;888;p16"/>
          <p:cNvSpPr/>
          <p:nvPr/>
        </p:nvSpPr>
        <p:spPr>
          <a:xfrm rot="5400000">
            <a:off x="3367266" y="3565548"/>
            <a:ext cx="237833" cy="265573"/>
          </a:xfrm>
          <a:custGeom>
            <a:rect b="b" l="l" r="r" t="t"/>
            <a:pathLst>
              <a:path extrusionOk="0" h="604" w="540">
                <a:moveTo>
                  <a:pt x="500" y="235"/>
                </a:moveTo>
                <a:cubicBezTo>
                  <a:pt x="120" y="15"/>
                  <a:pt x="120" y="15"/>
                  <a:pt x="120" y="15"/>
                </a:cubicBezTo>
                <a:cubicBezTo>
                  <a:pt x="95" y="0"/>
                  <a:pt x="65" y="0"/>
                  <a:pt x="40" y="15"/>
                </a:cubicBezTo>
                <a:cubicBezTo>
                  <a:pt x="15" y="29"/>
                  <a:pt x="0" y="55"/>
                  <a:pt x="0" y="84"/>
                </a:cubicBezTo>
                <a:cubicBezTo>
                  <a:pt x="0" y="524"/>
                  <a:pt x="0" y="524"/>
                  <a:pt x="0" y="524"/>
                </a:cubicBezTo>
                <a:cubicBezTo>
                  <a:pt x="0" y="553"/>
                  <a:pt x="15" y="579"/>
                  <a:pt x="40" y="593"/>
                </a:cubicBezTo>
                <a:cubicBezTo>
                  <a:pt x="52" y="600"/>
                  <a:pt x="66" y="604"/>
                  <a:pt x="80" y="604"/>
                </a:cubicBezTo>
                <a:cubicBezTo>
                  <a:pt x="94" y="604"/>
                  <a:pt x="108" y="600"/>
                  <a:pt x="120" y="593"/>
                </a:cubicBezTo>
                <a:cubicBezTo>
                  <a:pt x="500" y="373"/>
                  <a:pt x="500" y="373"/>
                  <a:pt x="500" y="373"/>
                </a:cubicBezTo>
                <a:cubicBezTo>
                  <a:pt x="525" y="359"/>
                  <a:pt x="540" y="333"/>
                  <a:pt x="540" y="304"/>
                </a:cubicBezTo>
                <a:cubicBezTo>
                  <a:pt x="540" y="275"/>
                  <a:pt x="525" y="249"/>
                  <a:pt x="500" y="235"/>
                </a:cubicBezTo>
                <a:close/>
              </a:path>
            </a:pathLst>
          </a:custGeom>
          <a:solidFill>
            <a:schemeClr val="lt1"/>
          </a:solidFill>
          <a:ln cap="flat" cmpd="sng" w="222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9" name="Google Shape;889;p16"/>
          <p:cNvSpPr/>
          <p:nvPr/>
        </p:nvSpPr>
        <p:spPr>
          <a:xfrm rot="5400000">
            <a:off x="4676415" y="2037757"/>
            <a:ext cx="237833" cy="265573"/>
          </a:xfrm>
          <a:custGeom>
            <a:rect b="b" l="l" r="r" t="t"/>
            <a:pathLst>
              <a:path extrusionOk="0" h="604" w="540">
                <a:moveTo>
                  <a:pt x="500" y="235"/>
                </a:moveTo>
                <a:cubicBezTo>
                  <a:pt x="120" y="15"/>
                  <a:pt x="120" y="15"/>
                  <a:pt x="120" y="15"/>
                </a:cubicBezTo>
                <a:cubicBezTo>
                  <a:pt x="95" y="0"/>
                  <a:pt x="65" y="0"/>
                  <a:pt x="40" y="15"/>
                </a:cubicBezTo>
                <a:cubicBezTo>
                  <a:pt x="15" y="29"/>
                  <a:pt x="0" y="55"/>
                  <a:pt x="0" y="84"/>
                </a:cubicBezTo>
                <a:cubicBezTo>
                  <a:pt x="0" y="524"/>
                  <a:pt x="0" y="524"/>
                  <a:pt x="0" y="524"/>
                </a:cubicBezTo>
                <a:cubicBezTo>
                  <a:pt x="0" y="553"/>
                  <a:pt x="15" y="579"/>
                  <a:pt x="40" y="593"/>
                </a:cubicBezTo>
                <a:cubicBezTo>
                  <a:pt x="52" y="600"/>
                  <a:pt x="66" y="604"/>
                  <a:pt x="80" y="604"/>
                </a:cubicBezTo>
                <a:cubicBezTo>
                  <a:pt x="94" y="604"/>
                  <a:pt x="108" y="600"/>
                  <a:pt x="120" y="593"/>
                </a:cubicBezTo>
                <a:cubicBezTo>
                  <a:pt x="500" y="373"/>
                  <a:pt x="500" y="373"/>
                  <a:pt x="500" y="373"/>
                </a:cubicBezTo>
                <a:cubicBezTo>
                  <a:pt x="525" y="359"/>
                  <a:pt x="540" y="333"/>
                  <a:pt x="540" y="304"/>
                </a:cubicBezTo>
                <a:cubicBezTo>
                  <a:pt x="540" y="275"/>
                  <a:pt x="525" y="249"/>
                  <a:pt x="500" y="235"/>
                </a:cubicBezTo>
                <a:close/>
              </a:path>
            </a:pathLst>
          </a:custGeom>
          <a:solidFill>
            <a:schemeClr val="lt1"/>
          </a:solidFill>
          <a:ln cap="flat" cmpd="sng" w="222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0" name="Google Shape;890;p16"/>
          <p:cNvSpPr/>
          <p:nvPr/>
        </p:nvSpPr>
        <p:spPr>
          <a:xfrm rot="5400000">
            <a:off x="6001791" y="2708611"/>
            <a:ext cx="237833" cy="265573"/>
          </a:xfrm>
          <a:custGeom>
            <a:rect b="b" l="l" r="r" t="t"/>
            <a:pathLst>
              <a:path extrusionOk="0" h="604" w="540">
                <a:moveTo>
                  <a:pt x="500" y="235"/>
                </a:moveTo>
                <a:cubicBezTo>
                  <a:pt x="120" y="15"/>
                  <a:pt x="120" y="15"/>
                  <a:pt x="120" y="15"/>
                </a:cubicBezTo>
                <a:cubicBezTo>
                  <a:pt x="95" y="0"/>
                  <a:pt x="65" y="0"/>
                  <a:pt x="40" y="15"/>
                </a:cubicBezTo>
                <a:cubicBezTo>
                  <a:pt x="15" y="29"/>
                  <a:pt x="0" y="55"/>
                  <a:pt x="0" y="84"/>
                </a:cubicBezTo>
                <a:cubicBezTo>
                  <a:pt x="0" y="524"/>
                  <a:pt x="0" y="524"/>
                  <a:pt x="0" y="524"/>
                </a:cubicBezTo>
                <a:cubicBezTo>
                  <a:pt x="0" y="553"/>
                  <a:pt x="15" y="579"/>
                  <a:pt x="40" y="593"/>
                </a:cubicBezTo>
                <a:cubicBezTo>
                  <a:pt x="52" y="600"/>
                  <a:pt x="66" y="604"/>
                  <a:pt x="80" y="604"/>
                </a:cubicBezTo>
                <a:cubicBezTo>
                  <a:pt x="94" y="604"/>
                  <a:pt x="108" y="600"/>
                  <a:pt x="120" y="593"/>
                </a:cubicBezTo>
                <a:cubicBezTo>
                  <a:pt x="500" y="373"/>
                  <a:pt x="500" y="373"/>
                  <a:pt x="500" y="373"/>
                </a:cubicBezTo>
                <a:cubicBezTo>
                  <a:pt x="525" y="359"/>
                  <a:pt x="540" y="333"/>
                  <a:pt x="540" y="304"/>
                </a:cubicBezTo>
                <a:cubicBezTo>
                  <a:pt x="540" y="275"/>
                  <a:pt x="525" y="249"/>
                  <a:pt x="500" y="235"/>
                </a:cubicBezTo>
                <a:close/>
              </a:path>
            </a:pathLst>
          </a:custGeom>
          <a:solidFill>
            <a:schemeClr val="lt1"/>
          </a:solidFill>
          <a:ln cap="flat" cmpd="sng" w="222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1" name="Google Shape;891;p16"/>
          <p:cNvSpPr/>
          <p:nvPr/>
        </p:nvSpPr>
        <p:spPr>
          <a:xfrm rot="5400000">
            <a:off x="7310613" y="3069835"/>
            <a:ext cx="237833" cy="265573"/>
          </a:xfrm>
          <a:custGeom>
            <a:rect b="b" l="l" r="r" t="t"/>
            <a:pathLst>
              <a:path extrusionOk="0" h="604" w="540">
                <a:moveTo>
                  <a:pt x="500" y="235"/>
                </a:moveTo>
                <a:cubicBezTo>
                  <a:pt x="120" y="15"/>
                  <a:pt x="120" y="15"/>
                  <a:pt x="120" y="15"/>
                </a:cubicBezTo>
                <a:cubicBezTo>
                  <a:pt x="95" y="0"/>
                  <a:pt x="65" y="0"/>
                  <a:pt x="40" y="15"/>
                </a:cubicBezTo>
                <a:cubicBezTo>
                  <a:pt x="15" y="29"/>
                  <a:pt x="0" y="55"/>
                  <a:pt x="0" y="84"/>
                </a:cubicBezTo>
                <a:cubicBezTo>
                  <a:pt x="0" y="524"/>
                  <a:pt x="0" y="524"/>
                  <a:pt x="0" y="524"/>
                </a:cubicBezTo>
                <a:cubicBezTo>
                  <a:pt x="0" y="553"/>
                  <a:pt x="15" y="579"/>
                  <a:pt x="40" y="593"/>
                </a:cubicBezTo>
                <a:cubicBezTo>
                  <a:pt x="52" y="600"/>
                  <a:pt x="66" y="604"/>
                  <a:pt x="80" y="604"/>
                </a:cubicBezTo>
                <a:cubicBezTo>
                  <a:pt x="94" y="604"/>
                  <a:pt x="108" y="600"/>
                  <a:pt x="120" y="593"/>
                </a:cubicBezTo>
                <a:cubicBezTo>
                  <a:pt x="500" y="373"/>
                  <a:pt x="500" y="373"/>
                  <a:pt x="500" y="373"/>
                </a:cubicBezTo>
                <a:cubicBezTo>
                  <a:pt x="525" y="359"/>
                  <a:pt x="540" y="333"/>
                  <a:pt x="540" y="304"/>
                </a:cubicBezTo>
                <a:cubicBezTo>
                  <a:pt x="540" y="275"/>
                  <a:pt x="525" y="249"/>
                  <a:pt x="500" y="235"/>
                </a:cubicBezTo>
                <a:close/>
              </a:path>
            </a:pathLst>
          </a:custGeom>
          <a:solidFill>
            <a:schemeClr val="lt1"/>
          </a:solidFill>
          <a:ln cap="flat" cmpd="sng" w="222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2" name="Google Shape;892;p16"/>
          <p:cNvSpPr/>
          <p:nvPr/>
        </p:nvSpPr>
        <p:spPr>
          <a:xfrm rot="5400000">
            <a:off x="8735611" y="2456332"/>
            <a:ext cx="237833" cy="265573"/>
          </a:xfrm>
          <a:custGeom>
            <a:rect b="b" l="l" r="r" t="t"/>
            <a:pathLst>
              <a:path extrusionOk="0" h="604" w="540">
                <a:moveTo>
                  <a:pt x="500" y="235"/>
                </a:moveTo>
                <a:cubicBezTo>
                  <a:pt x="120" y="15"/>
                  <a:pt x="120" y="15"/>
                  <a:pt x="120" y="15"/>
                </a:cubicBezTo>
                <a:cubicBezTo>
                  <a:pt x="95" y="0"/>
                  <a:pt x="65" y="0"/>
                  <a:pt x="40" y="15"/>
                </a:cubicBezTo>
                <a:cubicBezTo>
                  <a:pt x="15" y="29"/>
                  <a:pt x="0" y="55"/>
                  <a:pt x="0" y="84"/>
                </a:cubicBezTo>
                <a:cubicBezTo>
                  <a:pt x="0" y="524"/>
                  <a:pt x="0" y="524"/>
                  <a:pt x="0" y="524"/>
                </a:cubicBezTo>
                <a:cubicBezTo>
                  <a:pt x="0" y="553"/>
                  <a:pt x="15" y="579"/>
                  <a:pt x="40" y="593"/>
                </a:cubicBezTo>
                <a:cubicBezTo>
                  <a:pt x="52" y="600"/>
                  <a:pt x="66" y="604"/>
                  <a:pt x="80" y="604"/>
                </a:cubicBezTo>
                <a:cubicBezTo>
                  <a:pt x="94" y="604"/>
                  <a:pt x="108" y="600"/>
                  <a:pt x="120" y="593"/>
                </a:cubicBezTo>
                <a:cubicBezTo>
                  <a:pt x="500" y="373"/>
                  <a:pt x="500" y="373"/>
                  <a:pt x="500" y="373"/>
                </a:cubicBezTo>
                <a:cubicBezTo>
                  <a:pt x="525" y="359"/>
                  <a:pt x="540" y="333"/>
                  <a:pt x="540" y="304"/>
                </a:cubicBezTo>
                <a:cubicBezTo>
                  <a:pt x="540" y="275"/>
                  <a:pt x="525" y="249"/>
                  <a:pt x="500" y="235"/>
                </a:cubicBezTo>
                <a:close/>
              </a:path>
            </a:pathLst>
          </a:custGeom>
          <a:solidFill>
            <a:schemeClr val="lt1"/>
          </a:solidFill>
          <a:ln cap="flat" cmpd="sng" w="222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3" name="Google Shape;893;p16"/>
          <p:cNvSpPr/>
          <p:nvPr/>
        </p:nvSpPr>
        <p:spPr>
          <a:xfrm rot="5400000">
            <a:off x="9923891" y="3324180"/>
            <a:ext cx="237833" cy="265573"/>
          </a:xfrm>
          <a:custGeom>
            <a:rect b="b" l="l" r="r" t="t"/>
            <a:pathLst>
              <a:path extrusionOk="0" h="604" w="540">
                <a:moveTo>
                  <a:pt x="500" y="235"/>
                </a:moveTo>
                <a:cubicBezTo>
                  <a:pt x="120" y="15"/>
                  <a:pt x="120" y="15"/>
                  <a:pt x="120" y="15"/>
                </a:cubicBezTo>
                <a:cubicBezTo>
                  <a:pt x="95" y="0"/>
                  <a:pt x="65" y="0"/>
                  <a:pt x="40" y="15"/>
                </a:cubicBezTo>
                <a:cubicBezTo>
                  <a:pt x="15" y="29"/>
                  <a:pt x="0" y="55"/>
                  <a:pt x="0" y="84"/>
                </a:cubicBezTo>
                <a:cubicBezTo>
                  <a:pt x="0" y="524"/>
                  <a:pt x="0" y="524"/>
                  <a:pt x="0" y="524"/>
                </a:cubicBezTo>
                <a:cubicBezTo>
                  <a:pt x="0" y="553"/>
                  <a:pt x="15" y="579"/>
                  <a:pt x="40" y="593"/>
                </a:cubicBezTo>
                <a:cubicBezTo>
                  <a:pt x="52" y="600"/>
                  <a:pt x="66" y="604"/>
                  <a:pt x="80" y="604"/>
                </a:cubicBezTo>
                <a:cubicBezTo>
                  <a:pt x="94" y="604"/>
                  <a:pt x="108" y="600"/>
                  <a:pt x="120" y="593"/>
                </a:cubicBezTo>
                <a:cubicBezTo>
                  <a:pt x="500" y="373"/>
                  <a:pt x="500" y="373"/>
                  <a:pt x="500" y="373"/>
                </a:cubicBezTo>
                <a:cubicBezTo>
                  <a:pt x="525" y="359"/>
                  <a:pt x="540" y="333"/>
                  <a:pt x="540" y="304"/>
                </a:cubicBezTo>
                <a:cubicBezTo>
                  <a:pt x="540" y="275"/>
                  <a:pt x="525" y="249"/>
                  <a:pt x="500" y="235"/>
                </a:cubicBezTo>
                <a:close/>
              </a:path>
            </a:pathLst>
          </a:custGeom>
          <a:solidFill>
            <a:schemeClr val="lt1"/>
          </a:solidFill>
          <a:ln cap="flat" cmpd="sng" w="222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4" name="Google Shape;894;p16"/>
          <p:cNvSpPr txBox="1"/>
          <p:nvPr>
            <p:ph idx="12" type="sldNum"/>
          </p:nvPr>
        </p:nvSpPr>
        <p:spPr>
          <a:xfrm>
            <a:off x="11826241" y="6492240"/>
            <a:ext cx="365760" cy="365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8FA"/>
        </a:solidFill>
      </p:bgPr>
    </p:bg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7"/>
          <p:cNvSpPr/>
          <p:nvPr/>
        </p:nvSpPr>
        <p:spPr>
          <a:xfrm>
            <a:off x="365759" y="365759"/>
            <a:ext cx="11460481" cy="61264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1" name="Google Shape;901;p17"/>
          <p:cNvSpPr txBox="1"/>
          <p:nvPr/>
        </p:nvSpPr>
        <p:spPr>
          <a:xfrm>
            <a:off x="1860614" y="741499"/>
            <a:ext cx="8465442" cy="477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2400"/>
              <a:buFont typeface="Poppins"/>
              <a:buNone/>
            </a:pPr>
            <a:r>
              <a:rPr b="1" lang="en-US" sz="2400" u="none" cap="none" strike="noStrike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CUSTOMER ACQUISITION LIFECYCLE</a:t>
            </a:r>
            <a:endParaRPr b="1" sz="2400" u="none" cap="none" strike="noStrike">
              <a:solidFill>
                <a:srgbClr val="3236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02" name="Google Shape;902;p17"/>
          <p:cNvGrpSpPr/>
          <p:nvPr/>
        </p:nvGrpSpPr>
        <p:grpSpPr>
          <a:xfrm>
            <a:off x="1035560" y="1594293"/>
            <a:ext cx="10115550" cy="4464339"/>
            <a:chOff x="1038225" y="1557319"/>
            <a:chExt cx="10115550" cy="4464339"/>
          </a:xfrm>
        </p:grpSpPr>
        <p:sp>
          <p:nvSpPr>
            <p:cNvPr id="903" name="Google Shape;903;p17"/>
            <p:cNvSpPr/>
            <p:nvPr/>
          </p:nvSpPr>
          <p:spPr>
            <a:xfrm>
              <a:off x="1038225" y="1967352"/>
              <a:ext cx="10115550" cy="3935538"/>
            </a:xfrm>
            <a:prstGeom prst="roundRect">
              <a:avLst>
                <a:gd fmla="val 424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Roboto"/>
                <a:buNone/>
              </a:pPr>
              <a:r>
                <a:t/>
              </a:r>
              <a:endParaRPr sz="11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904" name="Google Shape;904;p17"/>
            <p:cNvGrpSpPr/>
            <p:nvPr/>
          </p:nvGrpSpPr>
          <p:grpSpPr>
            <a:xfrm>
              <a:off x="4202527" y="1708319"/>
              <a:ext cx="3781616" cy="4313339"/>
              <a:chOff x="4205192" y="1708319"/>
              <a:chExt cx="3781616" cy="4313339"/>
            </a:xfrm>
          </p:grpSpPr>
          <p:grpSp>
            <p:nvGrpSpPr>
              <p:cNvPr id="905" name="Google Shape;905;p17"/>
              <p:cNvGrpSpPr/>
              <p:nvPr/>
            </p:nvGrpSpPr>
            <p:grpSpPr>
              <a:xfrm>
                <a:off x="5003918" y="5090300"/>
                <a:ext cx="2184165" cy="931358"/>
                <a:chOff x="3914775" y="3511550"/>
                <a:chExt cx="1300163" cy="508001"/>
              </a:xfrm>
            </p:grpSpPr>
            <p:sp>
              <p:nvSpPr>
                <p:cNvPr id="906" name="Google Shape;906;p17"/>
                <p:cNvSpPr/>
                <p:nvPr/>
              </p:nvSpPr>
              <p:spPr>
                <a:xfrm>
                  <a:off x="4008438" y="3881438"/>
                  <a:ext cx="1111250" cy="138113"/>
                </a:xfrm>
                <a:custGeom>
                  <a:rect b="b" l="l" r="r" t="t"/>
                  <a:pathLst>
                    <a:path extrusionOk="0" h="43" w="347">
                      <a:moveTo>
                        <a:pt x="0" y="21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" y="9"/>
                        <a:pt x="79" y="0"/>
                        <a:pt x="173" y="0"/>
                      </a:cubicBezTo>
                      <a:cubicBezTo>
                        <a:pt x="269" y="0"/>
                        <a:pt x="347" y="9"/>
                        <a:pt x="347" y="21"/>
                      </a:cubicBezTo>
                      <a:cubicBezTo>
                        <a:pt x="347" y="33"/>
                        <a:pt x="269" y="43"/>
                        <a:pt x="173" y="43"/>
                      </a:cubicBezTo>
                      <a:cubicBezTo>
                        <a:pt x="77" y="43"/>
                        <a:pt x="0" y="33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lose/>
                    </a:path>
                  </a:pathLst>
                </a:custGeom>
                <a:solidFill>
                  <a:srgbClr val="A60D00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000"/>
                    <a:buFont typeface="Roboto"/>
                    <a:buNone/>
                  </a:pPr>
                  <a:r>
                    <a:t/>
                  </a:r>
                  <a:endParaRPr sz="10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907" name="Google Shape;907;p17"/>
                <p:cNvSpPr/>
                <p:nvPr/>
              </p:nvSpPr>
              <p:spPr>
                <a:xfrm>
                  <a:off x="3914775" y="3511550"/>
                  <a:ext cx="1300163" cy="165100"/>
                </a:xfrm>
                <a:custGeom>
                  <a:rect b="b" l="l" r="r" t="t"/>
                  <a:pathLst>
                    <a:path extrusionOk="0" h="52" w="406">
                      <a:moveTo>
                        <a:pt x="406" y="26"/>
                      </a:moveTo>
                      <a:cubicBezTo>
                        <a:pt x="406" y="26"/>
                        <a:pt x="406" y="26"/>
                        <a:pt x="406" y="26"/>
                      </a:cubicBezTo>
                      <a:cubicBezTo>
                        <a:pt x="405" y="28"/>
                        <a:pt x="405" y="28"/>
                        <a:pt x="405" y="28"/>
                      </a:cubicBezTo>
                      <a:cubicBezTo>
                        <a:pt x="399" y="41"/>
                        <a:pt x="311" y="52"/>
                        <a:pt x="203" y="52"/>
                      </a:cubicBezTo>
                      <a:cubicBezTo>
                        <a:pt x="95" y="52"/>
                        <a:pt x="7" y="41"/>
                        <a:pt x="0" y="28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12"/>
                        <a:pt x="91" y="0"/>
                        <a:pt x="203" y="0"/>
                      </a:cubicBezTo>
                      <a:cubicBezTo>
                        <a:pt x="315" y="0"/>
                        <a:pt x="406" y="12"/>
                        <a:pt x="406" y="26"/>
                      </a:cubicBezTo>
                      <a:close/>
                    </a:path>
                  </a:pathLst>
                </a:custGeom>
                <a:solidFill>
                  <a:srgbClr val="A60D00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000"/>
                    <a:buFont typeface="Roboto"/>
                    <a:buNone/>
                  </a:pPr>
                  <a:r>
                    <a:t/>
                  </a:r>
                  <a:endParaRPr sz="10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  <p:sp>
            <p:nvSpPr>
              <p:cNvPr id="908" name="Google Shape;908;p17"/>
              <p:cNvSpPr/>
              <p:nvPr/>
            </p:nvSpPr>
            <p:spPr>
              <a:xfrm>
                <a:off x="4674561" y="3687447"/>
                <a:ext cx="2842880" cy="410379"/>
              </a:xfrm>
              <a:custGeom>
                <a:rect b="b" l="l" r="r" t="t"/>
                <a:pathLst>
                  <a:path extrusionOk="0" h="70" w="528">
                    <a:moveTo>
                      <a:pt x="528" y="35"/>
                    </a:moveTo>
                    <a:cubicBezTo>
                      <a:pt x="528" y="35"/>
                      <a:pt x="528" y="35"/>
                      <a:pt x="528" y="35"/>
                    </a:cubicBezTo>
                    <a:cubicBezTo>
                      <a:pt x="527" y="37"/>
                      <a:pt x="527" y="37"/>
                      <a:pt x="527" y="37"/>
                    </a:cubicBezTo>
                    <a:cubicBezTo>
                      <a:pt x="518" y="55"/>
                      <a:pt x="404" y="70"/>
                      <a:pt x="264" y="70"/>
                    </a:cubicBezTo>
                    <a:cubicBezTo>
                      <a:pt x="124" y="70"/>
                      <a:pt x="10" y="55"/>
                      <a:pt x="1" y="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18" y="0"/>
                      <a:pt x="264" y="0"/>
                    </a:cubicBezTo>
                    <a:cubicBezTo>
                      <a:pt x="410" y="0"/>
                      <a:pt x="528" y="16"/>
                      <a:pt x="528" y="35"/>
                    </a:cubicBezTo>
                    <a:close/>
                  </a:path>
                </a:pathLst>
              </a:custGeom>
              <a:solidFill>
                <a:srgbClr val="F91400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Roboto"/>
                  <a:buNone/>
                </a:pPr>
                <a:r>
                  <a:t/>
                </a:r>
                <a:endParaRPr sz="10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09" name="Google Shape;909;p17"/>
              <p:cNvSpPr/>
              <p:nvPr/>
            </p:nvSpPr>
            <p:spPr>
              <a:xfrm>
                <a:off x="4522549" y="3052962"/>
                <a:ext cx="3146902" cy="410379"/>
              </a:xfrm>
              <a:custGeom>
                <a:rect b="b" l="l" r="r" t="t"/>
                <a:pathLst>
                  <a:path extrusionOk="0" h="70" w="585">
                    <a:moveTo>
                      <a:pt x="585" y="34"/>
                    </a:moveTo>
                    <a:cubicBezTo>
                      <a:pt x="584" y="38"/>
                      <a:pt x="584" y="38"/>
                      <a:pt x="584" y="38"/>
                    </a:cubicBezTo>
                    <a:cubicBezTo>
                      <a:pt x="570" y="56"/>
                      <a:pt x="445" y="70"/>
                      <a:pt x="293" y="70"/>
                    </a:cubicBezTo>
                    <a:cubicBezTo>
                      <a:pt x="137" y="70"/>
                      <a:pt x="9" y="55"/>
                      <a:pt x="1" y="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31" y="0"/>
                      <a:pt x="293" y="0"/>
                    </a:cubicBezTo>
                    <a:cubicBezTo>
                      <a:pt x="451" y="0"/>
                      <a:pt x="580" y="15"/>
                      <a:pt x="585" y="34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Roboto"/>
                  <a:buNone/>
                </a:pPr>
                <a:r>
                  <a:t/>
                </a:r>
                <a:endParaRPr sz="10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10" name="Google Shape;910;p17"/>
              <p:cNvSpPr/>
              <p:nvPr/>
            </p:nvSpPr>
            <p:spPr>
              <a:xfrm>
                <a:off x="4362537" y="2389371"/>
                <a:ext cx="3466927" cy="439484"/>
              </a:xfrm>
              <a:custGeom>
                <a:rect b="b" l="l" r="r" t="t"/>
                <a:pathLst>
                  <a:path extrusionOk="0" h="75" w="644">
                    <a:moveTo>
                      <a:pt x="644" y="36"/>
                    </a:moveTo>
                    <a:cubicBezTo>
                      <a:pt x="643" y="41"/>
                      <a:pt x="643" y="41"/>
                      <a:pt x="643" y="41"/>
                    </a:cubicBezTo>
                    <a:cubicBezTo>
                      <a:pt x="627" y="60"/>
                      <a:pt x="490" y="75"/>
                      <a:pt x="322" y="75"/>
                    </a:cubicBezTo>
                    <a:cubicBezTo>
                      <a:pt x="151" y="75"/>
                      <a:pt x="11" y="59"/>
                      <a:pt x="1" y="4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17"/>
                      <a:pt x="145" y="0"/>
                      <a:pt x="322" y="0"/>
                    </a:cubicBezTo>
                    <a:cubicBezTo>
                      <a:pt x="496" y="0"/>
                      <a:pt x="638" y="16"/>
                      <a:pt x="644" y="36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Roboto"/>
                  <a:buNone/>
                </a:pPr>
                <a:r>
                  <a:t/>
                </a:r>
                <a:endParaRPr sz="10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11" name="Google Shape;911;p17"/>
              <p:cNvSpPr/>
              <p:nvPr/>
            </p:nvSpPr>
            <p:spPr>
              <a:xfrm>
                <a:off x="4850574" y="4438354"/>
                <a:ext cx="2490853" cy="346348"/>
              </a:xfrm>
              <a:custGeom>
                <a:rect b="b" l="l" r="r" t="t"/>
                <a:pathLst>
                  <a:path extrusionOk="0" h="59" w="463">
                    <a:moveTo>
                      <a:pt x="463" y="29"/>
                    </a:moveTo>
                    <a:cubicBezTo>
                      <a:pt x="463" y="29"/>
                      <a:pt x="463" y="29"/>
                      <a:pt x="463" y="29"/>
                    </a:cubicBezTo>
                    <a:cubicBezTo>
                      <a:pt x="462" y="31"/>
                      <a:pt x="462" y="31"/>
                      <a:pt x="462" y="31"/>
                    </a:cubicBezTo>
                    <a:cubicBezTo>
                      <a:pt x="455" y="47"/>
                      <a:pt x="354" y="59"/>
                      <a:pt x="231" y="59"/>
                    </a:cubicBezTo>
                    <a:cubicBezTo>
                      <a:pt x="108" y="59"/>
                      <a:pt x="8" y="46"/>
                      <a:pt x="1" y="31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04" y="0"/>
                      <a:pt x="231" y="0"/>
                    </a:cubicBezTo>
                    <a:cubicBezTo>
                      <a:pt x="359" y="0"/>
                      <a:pt x="463" y="13"/>
                      <a:pt x="463" y="29"/>
                    </a:cubicBezTo>
                    <a:close/>
                  </a:path>
                </a:pathLst>
              </a:custGeom>
              <a:solidFill>
                <a:srgbClr val="F91400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Roboto"/>
                  <a:buNone/>
                </a:pPr>
                <a:r>
                  <a:t/>
                </a:r>
                <a:endParaRPr sz="10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12" name="Google Shape;912;p17"/>
              <p:cNvSpPr/>
              <p:nvPr/>
            </p:nvSpPr>
            <p:spPr>
              <a:xfrm>
                <a:off x="5003920" y="5253284"/>
                <a:ext cx="2178831" cy="768369"/>
              </a:xfrm>
              <a:custGeom>
                <a:rect b="b" l="l" r="r" t="t"/>
                <a:pathLst>
                  <a:path extrusionOk="0" h="131" w="405">
                    <a:moveTo>
                      <a:pt x="203" y="24"/>
                    </a:moveTo>
                    <a:cubicBezTo>
                      <a:pt x="95" y="24"/>
                      <a:pt x="7" y="13"/>
                      <a:pt x="0" y="0"/>
                    </a:cubicBezTo>
                    <a:cubicBezTo>
                      <a:pt x="29" y="109"/>
                      <a:pt x="29" y="109"/>
                      <a:pt x="29" y="109"/>
                    </a:cubicBezTo>
                    <a:cubicBezTo>
                      <a:pt x="29" y="109"/>
                      <a:pt x="29" y="109"/>
                      <a:pt x="29" y="109"/>
                    </a:cubicBezTo>
                    <a:cubicBezTo>
                      <a:pt x="29" y="109"/>
                      <a:pt x="29" y="109"/>
                      <a:pt x="29" y="109"/>
                    </a:cubicBezTo>
                    <a:cubicBezTo>
                      <a:pt x="29" y="121"/>
                      <a:pt x="106" y="131"/>
                      <a:pt x="202" y="131"/>
                    </a:cubicBezTo>
                    <a:cubicBezTo>
                      <a:pt x="298" y="131"/>
                      <a:pt x="376" y="121"/>
                      <a:pt x="376" y="109"/>
                    </a:cubicBezTo>
                    <a:cubicBezTo>
                      <a:pt x="405" y="0"/>
                      <a:pt x="405" y="0"/>
                      <a:pt x="405" y="0"/>
                    </a:cubicBezTo>
                    <a:cubicBezTo>
                      <a:pt x="399" y="13"/>
                      <a:pt x="311" y="24"/>
                      <a:pt x="203" y="24"/>
                    </a:cubicBezTo>
                    <a:close/>
                  </a:path>
                </a:pathLst>
              </a:custGeom>
              <a:solidFill>
                <a:schemeClr val="accent2">
                  <a:alpha val="80000"/>
                </a:schemeClr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Roboto"/>
                  <a:buNone/>
                </a:pPr>
                <a:r>
                  <a:t/>
                </a:r>
                <a:endParaRPr sz="10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13" name="Google Shape;913;p17"/>
              <p:cNvSpPr/>
              <p:nvPr/>
            </p:nvSpPr>
            <p:spPr>
              <a:xfrm>
                <a:off x="4679895" y="3902823"/>
                <a:ext cx="2832213" cy="881877"/>
              </a:xfrm>
              <a:custGeom>
                <a:rect b="b" l="l" r="r" t="t"/>
                <a:pathLst>
                  <a:path extrusionOk="0" h="150" w="526">
                    <a:moveTo>
                      <a:pt x="263" y="33"/>
                    </a:moveTo>
                    <a:cubicBezTo>
                      <a:pt x="123" y="33"/>
                      <a:pt x="9" y="18"/>
                      <a:pt x="0" y="0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9" y="137"/>
                      <a:pt x="139" y="150"/>
                      <a:pt x="262" y="150"/>
                    </a:cubicBezTo>
                    <a:cubicBezTo>
                      <a:pt x="385" y="150"/>
                      <a:pt x="486" y="138"/>
                      <a:pt x="493" y="122"/>
                    </a:cubicBezTo>
                    <a:cubicBezTo>
                      <a:pt x="494" y="120"/>
                      <a:pt x="494" y="120"/>
                      <a:pt x="494" y="120"/>
                    </a:cubicBezTo>
                    <a:cubicBezTo>
                      <a:pt x="494" y="120"/>
                      <a:pt x="494" y="120"/>
                      <a:pt x="494" y="120"/>
                    </a:cubicBezTo>
                    <a:cubicBezTo>
                      <a:pt x="526" y="0"/>
                      <a:pt x="526" y="0"/>
                      <a:pt x="526" y="0"/>
                    </a:cubicBezTo>
                    <a:cubicBezTo>
                      <a:pt x="517" y="18"/>
                      <a:pt x="403" y="33"/>
                      <a:pt x="263" y="33"/>
                    </a:cubicBezTo>
                    <a:close/>
                  </a:path>
                </a:pathLst>
              </a:custGeom>
              <a:solidFill>
                <a:schemeClr val="accent2">
                  <a:alpha val="80000"/>
                </a:schemeClr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Roboto"/>
                  <a:buNone/>
                </a:pPr>
                <a:r>
                  <a:t/>
                </a:r>
                <a:endParaRPr sz="10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14" name="Google Shape;914;p17"/>
              <p:cNvSpPr/>
              <p:nvPr/>
            </p:nvSpPr>
            <p:spPr>
              <a:xfrm>
                <a:off x="4527883" y="3268338"/>
                <a:ext cx="3136235" cy="829488"/>
              </a:xfrm>
              <a:custGeom>
                <a:rect b="b" l="l" r="r" t="t"/>
                <a:pathLst>
                  <a:path extrusionOk="0" h="141" w="583">
                    <a:moveTo>
                      <a:pt x="292" y="33"/>
                    </a:moveTo>
                    <a:cubicBezTo>
                      <a:pt x="136" y="33"/>
                      <a:pt x="8" y="18"/>
                      <a:pt x="0" y="0"/>
                    </a:cubicBezTo>
                    <a:cubicBezTo>
                      <a:pt x="27" y="106"/>
                      <a:pt x="27" y="106"/>
                      <a:pt x="27" y="106"/>
                    </a:cubicBezTo>
                    <a:cubicBezTo>
                      <a:pt x="27" y="106"/>
                      <a:pt x="27" y="106"/>
                      <a:pt x="27" y="106"/>
                    </a:cubicBezTo>
                    <a:cubicBezTo>
                      <a:pt x="28" y="108"/>
                      <a:pt x="28" y="108"/>
                      <a:pt x="28" y="108"/>
                    </a:cubicBezTo>
                    <a:cubicBezTo>
                      <a:pt x="37" y="126"/>
                      <a:pt x="151" y="141"/>
                      <a:pt x="291" y="141"/>
                    </a:cubicBezTo>
                    <a:cubicBezTo>
                      <a:pt x="431" y="141"/>
                      <a:pt x="545" y="126"/>
                      <a:pt x="554" y="108"/>
                    </a:cubicBezTo>
                    <a:cubicBezTo>
                      <a:pt x="555" y="106"/>
                      <a:pt x="555" y="106"/>
                      <a:pt x="555" y="106"/>
                    </a:cubicBezTo>
                    <a:cubicBezTo>
                      <a:pt x="555" y="106"/>
                      <a:pt x="555" y="106"/>
                      <a:pt x="555" y="106"/>
                    </a:cubicBezTo>
                    <a:cubicBezTo>
                      <a:pt x="583" y="1"/>
                      <a:pt x="583" y="1"/>
                      <a:pt x="583" y="1"/>
                    </a:cubicBezTo>
                    <a:cubicBezTo>
                      <a:pt x="569" y="19"/>
                      <a:pt x="444" y="33"/>
                      <a:pt x="292" y="33"/>
                    </a:cubicBezTo>
                    <a:close/>
                  </a:path>
                </a:pathLst>
              </a:custGeom>
              <a:solidFill>
                <a:schemeClr val="accent2">
                  <a:alpha val="80000"/>
                </a:schemeClr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Roboto"/>
                  <a:buNone/>
                </a:pPr>
                <a:r>
                  <a:t/>
                </a:r>
                <a:endParaRPr sz="10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15" name="Google Shape;915;p17"/>
              <p:cNvSpPr/>
              <p:nvPr/>
            </p:nvSpPr>
            <p:spPr>
              <a:xfrm>
                <a:off x="4367871" y="2625120"/>
                <a:ext cx="3456260" cy="838219"/>
              </a:xfrm>
              <a:custGeom>
                <a:rect b="b" l="l" r="r" t="t"/>
                <a:pathLst>
                  <a:path extrusionOk="0" h="143" w="642">
                    <a:moveTo>
                      <a:pt x="321" y="35"/>
                    </a:moveTo>
                    <a:cubicBezTo>
                      <a:pt x="150" y="35"/>
                      <a:pt x="10" y="19"/>
                      <a:pt x="0" y="0"/>
                    </a:cubicBezTo>
                    <a:cubicBezTo>
                      <a:pt x="28" y="108"/>
                      <a:pt x="28" y="108"/>
                      <a:pt x="28" y="108"/>
                    </a:cubicBezTo>
                    <a:cubicBezTo>
                      <a:pt x="28" y="108"/>
                      <a:pt x="28" y="108"/>
                      <a:pt x="28" y="108"/>
                    </a:cubicBezTo>
                    <a:cubicBezTo>
                      <a:pt x="29" y="110"/>
                      <a:pt x="29" y="110"/>
                      <a:pt x="29" y="110"/>
                    </a:cubicBezTo>
                    <a:cubicBezTo>
                      <a:pt x="37" y="128"/>
                      <a:pt x="165" y="143"/>
                      <a:pt x="321" y="143"/>
                    </a:cubicBezTo>
                    <a:cubicBezTo>
                      <a:pt x="473" y="143"/>
                      <a:pt x="598" y="129"/>
                      <a:pt x="612" y="111"/>
                    </a:cubicBezTo>
                    <a:cubicBezTo>
                      <a:pt x="613" y="107"/>
                      <a:pt x="613" y="107"/>
                      <a:pt x="613" y="107"/>
                    </a:cubicBezTo>
                    <a:cubicBezTo>
                      <a:pt x="642" y="1"/>
                      <a:pt x="642" y="1"/>
                      <a:pt x="642" y="1"/>
                    </a:cubicBezTo>
                    <a:cubicBezTo>
                      <a:pt x="626" y="20"/>
                      <a:pt x="489" y="35"/>
                      <a:pt x="321" y="35"/>
                    </a:cubicBezTo>
                    <a:close/>
                  </a:path>
                </a:pathLst>
              </a:custGeom>
              <a:solidFill>
                <a:schemeClr val="dk1">
                  <a:alpha val="80000"/>
                </a:schemeClr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Roboto"/>
                  <a:buNone/>
                </a:pPr>
                <a:r>
                  <a:t/>
                </a:r>
                <a:endParaRPr sz="10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16" name="Google Shape;916;p17"/>
              <p:cNvSpPr/>
              <p:nvPr/>
            </p:nvSpPr>
            <p:spPr>
              <a:xfrm>
                <a:off x="4210526" y="1967352"/>
                <a:ext cx="3770949" cy="861504"/>
              </a:xfrm>
              <a:custGeom>
                <a:rect b="b" l="l" r="r" t="t"/>
                <a:pathLst>
                  <a:path extrusionOk="0" h="147" w="701">
                    <a:moveTo>
                      <a:pt x="351" y="40"/>
                    </a:moveTo>
                    <a:cubicBezTo>
                      <a:pt x="164" y="40"/>
                      <a:pt x="11" y="22"/>
                      <a:pt x="0" y="0"/>
                    </a:cubicBezTo>
                    <a:cubicBezTo>
                      <a:pt x="28" y="110"/>
                      <a:pt x="28" y="110"/>
                      <a:pt x="28" y="110"/>
                    </a:cubicBezTo>
                    <a:cubicBezTo>
                      <a:pt x="29" y="112"/>
                      <a:pt x="29" y="112"/>
                      <a:pt x="29" y="112"/>
                    </a:cubicBezTo>
                    <a:cubicBezTo>
                      <a:pt x="39" y="131"/>
                      <a:pt x="179" y="147"/>
                      <a:pt x="350" y="147"/>
                    </a:cubicBezTo>
                    <a:cubicBezTo>
                      <a:pt x="518" y="147"/>
                      <a:pt x="655" y="132"/>
                      <a:pt x="671" y="113"/>
                    </a:cubicBezTo>
                    <a:cubicBezTo>
                      <a:pt x="672" y="108"/>
                      <a:pt x="672" y="108"/>
                      <a:pt x="672" y="108"/>
                    </a:cubicBezTo>
                    <a:cubicBezTo>
                      <a:pt x="701" y="0"/>
                      <a:pt x="701" y="0"/>
                      <a:pt x="701" y="0"/>
                    </a:cubicBezTo>
                    <a:cubicBezTo>
                      <a:pt x="690" y="22"/>
                      <a:pt x="537" y="40"/>
                      <a:pt x="351" y="40"/>
                    </a:cubicBezTo>
                    <a:close/>
                  </a:path>
                </a:pathLst>
              </a:custGeom>
              <a:solidFill>
                <a:schemeClr val="dk1">
                  <a:alpha val="80000"/>
                </a:schemeClr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Roboto"/>
                  <a:buNone/>
                </a:pPr>
                <a:r>
                  <a:t/>
                </a:r>
                <a:endParaRPr sz="10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17" name="Google Shape;917;p17"/>
              <p:cNvSpPr/>
              <p:nvPr/>
            </p:nvSpPr>
            <p:spPr>
              <a:xfrm>
                <a:off x="4855908" y="4618804"/>
                <a:ext cx="2480186" cy="774187"/>
              </a:xfrm>
              <a:custGeom>
                <a:rect b="b" l="l" r="r" t="t"/>
                <a:pathLst>
                  <a:path extrusionOk="0" h="132" w="461">
                    <a:moveTo>
                      <a:pt x="230" y="28"/>
                    </a:moveTo>
                    <a:cubicBezTo>
                      <a:pt x="107" y="28"/>
                      <a:pt x="7" y="15"/>
                      <a:pt x="0" y="0"/>
                    </a:cubicBezTo>
                    <a:cubicBezTo>
                      <a:pt x="27" y="106"/>
                      <a:pt x="27" y="106"/>
                      <a:pt x="27" y="106"/>
                    </a:cubicBezTo>
                    <a:cubicBezTo>
                      <a:pt x="27" y="108"/>
                      <a:pt x="27" y="108"/>
                      <a:pt x="27" y="108"/>
                    </a:cubicBezTo>
                    <a:cubicBezTo>
                      <a:pt x="34" y="121"/>
                      <a:pt x="122" y="132"/>
                      <a:pt x="230" y="132"/>
                    </a:cubicBezTo>
                    <a:cubicBezTo>
                      <a:pt x="338" y="132"/>
                      <a:pt x="426" y="121"/>
                      <a:pt x="432" y="108"/>
                    </a:cubicBezTo>
                    <a:cubicBezTo>
                      <a:pt x="433" y="106"/>
                      <a:pt x="433" y="106"/>
                      <a:pt x="433" y="106"/>
                    </a:cubicBezTo>
                    <a:cubicBezTo>
                      <a:pt x="433" y="106"/>
                      <a:pt x="433" y="106"/>
                      <a:pt x="433" y="106"/>
                    </a:cubicBezTo>
                    <a:cubicBezTo>
                      <a:pt x="461" y="0"/>
                      <a:pt x="461" y="0"/>
                      <a:pt x="461" y="0"/>
                    </a:cubicBezTo>
                    <a:cubicBezTo>
                      <a:pt x="454" y="16"/>
                      <a:pt x="353" y="28"/>
                      <a:pt x="230" y="28"/>
                    </a:cubicBezTo>
                    <a:close/>
                  </a:path>
                </a:pathLst>
              </a:custGeom>
              <a:solidFill>
                <a:schemeClr val="accent2">
                  <a:alpha val="80000"/>
                </a:schemeClr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Roboto"/>
                  <a:buNone/>
                </a:pPr>
                <a:r>
                  <a:t/>
                </a:r>
                <a:endParaRPr sz="10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18" name="Google Shape;918;p17"/>
              <p:cNvSpPr/>
              <p:nvPr/>
            </p:nvSpPr>
            <p:spPr>
              <a:xfrm>
                <a:off x="4205192" y="1708319"/>
                <a:ext cx="3781616" cy="491872"/>
              </a:xfrm>
              <a:custGeom>
                <a:rect b="b" l="l" r="r" t="t"/>
                <a:pathLst>
                  <a:path extrusionOk="0" h="84" w="703">
                    <a:moveTo>
                      <a:pt x="703" y="42"/>
                    </a:moveTo>
                    <a:cubicBezTo>
                      <a:pt x="702" y="44"/>
                      <a:pt x="702" y="44"/>
                      <a:pt x="702" y="44"/>
                    </a:cubicBezTo>
                    <a:cubicBezTo>
                      <a:pt x="691" y="66"/>
                      <a:pt x="538" y="84"/>
                      <a:pt x="352" y="84"/>
                    </a:cubicBezTo>
                    <a:cubicBezTo>
                      <a:pt x="165" y="84"/>
                      <a:pt x="12" y="66"/>
                      <a:pt x="1" y="44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18"/>
                      <a:pt x="158" y="0"/>
                      <a:pt x="352" y="0"/>
                    </a:cubicBezTo>
                    <a:cubicBezTo>
                      <a:pt x="546" y="0"/>
                      <a:pt x="703" y="18"/>
                      <a:pt x="703" y="42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508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Roboto"/>
                  <a:buNone/>
                </a:pPr>
                <a:r>
                  <a:t/>
                </a:r>
                <a:endParaRPr sz="10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19" name="Google Shape;919;p17"/>
              <p:cNvSpPr txBox="1"/>
              <p:nvPr/>
            </p:nvSpPr>
            <p:spPr>
              <a:xfrm>
                <a:off x="4731652" y="2333161"/>
                <a:ext cx="2728695" cy="348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5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00"/>
                  <a:buFont typeface="Noto Sans Symbols"/>
                  <a:buNone/>
                </a:pPr>
                <a:r>
                  <a:rPr b="1" lang="en-US" sz="9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Visitors</a:t>
                </a:r>
                <a:br>
                  <a:rPr b="1" lang="en-US" sz="9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</a:br>
                <a:r>
                  <a:rPr b="1" lang="en-US" sz="9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Conversion</a:t>
                </a:r>
                <a:endParaRPr/>
              </a:p>
            </p:txBody>
          </p:sp>
          <p:sp>
            <p:nvSpPr>
              <p:cNvPr id="920" name="Google Shape;920;p17"/>
              <p:cNvSpPr txBox="1"/>
              <p:nvPr/>
            </p:nvSpPr>
            <p:spPr>
              <a:xfrm>
                <a:off x="4902195" y="2966519"/>
                <a:ext cx="2387609" cy="346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5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00"/>
                  <a:buFont typeface="Noto Sans Symbols"/>
                  <a:buNone/>
                </a:pPr>
                <a:r>
                  <a:rPr b="1" lang="en-US" sz="9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Prospect</a:t>
                </a:r>
                <a:br>
                  <a:rPr b="1" lang="en-US" sz="9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</a:br>
                <a:r>
                  <a:rPr b="1" lang="en-US" sz="9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</a:t>
                </a:r>
                <a:r>
                  <a:rPr b="1" baseline="30000" lang="en-US" sz="9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st</a:t>
                </a:r>
                <a:r>
                  <a:rPr b="1" lang="en-US" sz="9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Value Unit Delivered</a:t>
                </a:r>
                <a:endParaRPr/>
              </a:p>
            </p:txBody>
          </p:sp>
          <p:sp>
            <p:nvSpPr>
              <p:cNvPr id="921" name="Google Shape;921;p17"/>
              <p:cNvSpPr txBox="1"/>
              <p:nvPr/>
            </p:nvSpPr>
            <p:spPr>
              <a:xfrm>
                <a:off x="5006004" y="3599911"/>
                <a:ext cx="2179990" cy="348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5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00"/>
                  <a:buFont typeface="Noto Sans Symbols"/>
                  <a:buNone/>
                </a:pPr>
                <a:r>
                  <a:rPr b="1" lang="en-US" sz="9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Activated User</a:t>
                </a:r>
                <a:br>
                  <a:rPr b="1" lang="en-US" sz="9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</a:br>
                <a:r>
                  <a:rPr b="1" lang="en-US" sz="9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Paid</a:t>
                </a:r>
                <a:endParaRPr/>
              </a:p>
            </p:txBody>
          </p:sp>
          <p:sp>
            <p:nvSpPr>
              <p:cNvPr id="922" name="Google Shape;922;p17"/>
              <p:cNvSpPr txBox="1"/>
              <p:nvPr/>
            </p:nvSpPr>
            <p:spPr>
              <a:xfrm>
                <a:off x="5117228" y="4248633"/>
                <a:ext cx="1957542" cy="348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5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00"/>
                  <a:buFont typeface="Noto Sans Symbols"/>
                  <a:buNone/>
                </a:pPr>
                <a:r>
                  <a:rPr b="1" lang="en-US" sz="9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Customer</a:t>
                </a:r>
                <a:br>
                  <a:rPr b="1" lang="en-US" sz="9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</a:br>
                <a:r>
                  <a:rPr b="1" lang="en-US" sz="9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Daily Monthly User</a:t>
                </a:r>
                <a:endParaRPr/>
              </a:p>
            </p:txBody>
          </p:sp>
          <p:sp>
            <p:nvSpPr>
              <p:cNvPr id="923" name="Google Shape;923;p17"/>
              <p:cNvSpPr txBox="1"/>
              <p:nvPr/>
            </p:nvSpPr>
            <p:spPr>
              <a:xfrm>
                <a:off x="5117228" y="4906242"/>
                <a:ext cx="1957542" cy="348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5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00"/>
                  <a:buFont typeface="Noto Sans Symbols"/>
                  <a:buNone/>
                </a:pPr>
                <a:r>
                  <a:rPr b="1" lang="en-US" sz="9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Active Customer</a:t>
                </a:r>
                <a:br>
                  <a:rPr b="1" lang="en-US" sz="9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</a:br>
                <a:r>
                  <a:rPr b="1" lang="en-US" sz="9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Renew / Upsell</a:t>
                </a:r>
                <a:endParaRPr/>
              </a:p>
            </p:txBody>
          </p:sp>
          <p:sp>
            <p:nvSpPr>
              <p:cNvPr id="924" name="Google Shape;924;p17"/>
              <p:cNvSpPr txBox="1"/>
              <p:nvPr/>
            </p:nvSpPr>
            <p:spPr>
              <a:xfrm>
                <a:off x="5117228" y="5527427"/>
                <a:ext cx="1957542" cy="348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5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00"/>
                  <a:buFont typeface="Noto Sans Symbols"/>
                  <a:buNone/>
                </a:pPr>
                <a:r>
                  <a:rPr b="1" lang="en-US" sz="9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Loyal Customer</a:t>
                </a:r>
                <a:br>
                  <a:rPr b="1" lang="en-US" sz="9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</a:br>
                <a:r>
                  <a:rPr b="1" lang="en-US" sz="9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Net Promoter Score</a:t>
                </a:r>
                <a:endParaRPr/>
              </a:p>
            </p:txBody>
          </p:sp>
        </p:grpSp>
        <p:grpSp>
          <p:nvGrpSpPr>
            <p:cNvPr id="925" name="Google Shape;925;p17"/>
            <p:cNvGrpSpPr/>
            <p:nvPr/>
          </p:nvGrpSpPr>
          <p:grpSpPr>
            <a:xfrm>
              <a:off x="2652097" y="2627666"/>
              <a:ext cx="6887806" cy="2648374"/>
              <a:chOff x="2875043" y="2374459"/>
              <a:chExt cx="6438533" cy="2918901"/>
            </a:xfrm>
          </p:grpSpPr>
          <p:cxnSp>
            <p:nvCxnSpPr>
              <p:cNvPr id="926" name="Google Shape;926;p17"/>
              <p:cNvCxnSpPr/>
              <p:nvPr/>
            </p:nvCxnSpPr>
            <p:spPr>
              <a:xfrm>
                <a:off x="2875043" y="4544095"/>
                <a:ext cx="1598360" cy="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27" name="Google Shape;927;p17"/>
              <p:cNvCxnSpPr/>
              <p:nvPr/>
            </p:nvCxnSpPr>
            <p:spPr>
              <a:xfrm>
                <a:off x="2875043" y="2401967"/>
                <a:ext cx="1083607" cy="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28" name="Google Shape;928;p17"/>
              <p:cNvCxnSpPr/>
              <p:nvPr/>
            </p:nvCxnSpPr>
            <p:spPr>
              <a:xfrm>
                <a:off x="2875043" y="5270912"/>
                <a:ext cx="1859517" cy="12289"/>
              </a:xfrm>
              <a:prstGeom prst="straightConnector1">
                <a:avLst/>
              </a:prstGeom>
              <a:noFill/>
              <a:ln cap="rnd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29" name="Google Shape;929;p17"/>
              <p:cNvCxnSpPr/>
              <p:nvPr/>
            </p:nvCxnSpPr>
            <p:spPr>
              <a:xfrm>
                <a:off x="2875043" y="3107040"/>
                <a:ext cx="1312984" cy="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30" name="Google Shape;930;p17"/>
              <p:cNvCxnSpPr/>
              <p:nvPr/>
            </p:nvCxnSpPr>
            <p:spPr>
              <a:xfrm>
                <a:off x="2875043" y="3802543"/>
                <a:ext cx="1430740" cy="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931" name="Google Shape;931;p17"/>
              <p:cNvGrpSpPr/>
              <p:nvPr/>
            </p:nvGrpSpPr>
            <p:grpSpPr>
              <a:xfrm flipH="1">
                <a:off x="7366001" y="2374459"/>
                <a:ext cx="1947575" cy="2918901"/>
                <a:chOff x="2540094" y="2595285"/>
                <a:chExt cx="1460681" cy="1531932"/>
              </a:xfrm>
            </p:grpSpPr>
            <p:cxnSp>
              <p:nvCxnSpPr>
                <p:cNvPr id="932" name="Google Shape;932;p17"/>
                <p:cNvCxnSpPr/>
                <p:nvPr/>
              </p:nvCxnSpPr>
              <p:spPr>
                <a:xfrm>
                  <a:off x="2540095" y="3325683"/>
                  <a:ext cx="1133020" cy="3402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dk1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33" name="Google Shape;933;p17"/>
                <p:cNvCxnSpPr/>
                <p:nvPr/>
              </p:nvCxnSpPr>
              <p:spPr>
                <a:xfrm>
                  <a:off x="2540094" y="4118963"/>
                  <a:ext cx="1460681" cy="8254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dk1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34" name="Google Shape;934;p17"/>
                <p:cNvCxnSpPr/>
                <p:nvPr/>
              </p:nvCxnSpPr>
              <p:spPr>
                <a:xfrm>
                  <a:off x="2540094" y="3730475"/>
                  <a:ext cx="1315901" cy="7007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dk1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35" name="Google Shape;935;p17"/>
                <p:cNvCxnSpPr/>
                <p:nvPr/>
              </p:nvCxnSpPr>
              <p:spPr>
                <a:xfrm>
                  <a:off x="2540095" y="2595285"/>
                  <a:ext cx="863084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dk1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36" name="Google Shape;936;p17"/>
                <p:cNvCxnSpPr/>
                <p:nvPr/>
              </p:nvCxnSpPr>
              <p:spPr>
                <a:xfrm flipH="1" rot="10800000">
                  <a:off x="2540094" y="2959445"/>
                  <a:ext cx="1003481" cy="861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dk1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937" name="Google Shape;937;p17"/>
            <p:cNvSpPr/>
            <p:nvPr/>
          </p:nvSpPr>
          <p:spPr>
            <a:xfrm>
              <a:off x="1676545" y="2488210"/>
              <a:ext cx="936000" cy="333289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Poppins"/>
                <a:buNone/>
              </a:pPr>
              <a:r>
                <a:rPr lang="en-US" sz="105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9,500</a:t>
              </a:r>
              <a:endParaRPr/>
            </a:p>
          </p:txBody>
        </p:sp>
        <p:sp>
          <p:nvSpPr>
            <p:cNvPr id="938" name="Google Shape;938;p17"/>
            <p:cNvSpPr/>
            <p:nvPr/>
          </p:nvSpPr>
          <p:spPr>
            <a:xfrm>
              <a:off x="1676545" y="3119253"/>
              <a:ext cx="936000" cy="333289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Poppins"/>
                <a:buNone/>
              </a:pPr>
              <a:r>
                <a:rPr lang="en-US" sz="105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8,500</a:t>
              </a:r>
              <a:endParaRPr/>
            </a:p>
          </p:txBody>
        </p:sp>
        <p:sp>
          <p:nvSpPr>
            <p:cNvPr id="939" name="Google Shape;939;p17"/>
            <p:cNvSpPr/>
            <p:nvPr/>
          </p:nvSpPr>
          <p:spPr>
            <a:xfrm>
              <a:off x="1676545" y="3755462"/>
              <a:ext cx="936000" cy="333289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Poppins"/>
                <a:buNone/>
              </a:pPr>
              <a:r>
                <a:rPr lang="en-US" sz="105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7,500</a:t>
              </a:r>
              <a:endParaRPr/>
            </a:p>
          </p:txBody>
        </p:sp>
        <p:sp>
          <p:nvSpPr>
            <p:cNvPr id="940" name="Google Shape;940;p17"/>
            <p:cNvSpPr/>
            <p:nvPr/>
          </p:nvSpPr>
          <p:spPr>
            <a:xfrm>
              <a:off x="1676545" y="4422448"/>
              <a:ext cx="936000" cy="333289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Poppins"/>
                <a:buNone/>
              </a:pPr>
              <a:r>
                <a:rPr lang="en-US" sz="105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6,500</a:t>
              </a:r>
              <a:endParaRPr/>
            </a:p>
          </p:txBody>
        </p:sp>
        <p:sp>
          <p:nvSpPr>
            <p:cNvPr id="941" name="Google Shape;941;p17"/>
            <p:cNvSpPr/>
            <p:nvPr/>
          </p:nvSpPr>
          <p:spPr>
            <a:xfrm>
              <a:off x="1676545" y="5090794"/>
              <a:ext cx="936000" cy="333289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Poppins"/>
                <a:buNone/>
              </a:pPr>
              <a:r>
                <a:rPr lang="en-US" sz="105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5,500</a:t>
              </a:r>
              <a:endParaRPr/>
            </a:p>
          </p:txBody>
        </p:sp>
        <p:sp>
          <p:nvSpPr>
            <p:cNvPr id="942" name="Google Shape;942;p17"/>
            <p:cNvSpPr/>
            <p:nvPr/>
          </p:nvSpPr>
          <p:spPr>
            <a:xfrm>
              <a:off x="9583996" y="2462621"/>
              <a:ext cx="936000" cy="334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None/>
              </a:pPr>
              <a:r>
                <a:rPr lang="en-US" sz="10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Conversion</a:t>
              </a:r>
              <a:endParaRPr/>
            </a:p>
          </p:txBody>
        </p:sp>
        <p:sp>
          <p:nvSpPr>
            <p:cNvPr id="943" name="Google Shape;943;p17"/>
            <p:cNvSpPr/>
            <p:nvPr/>
          </p:nvSpPr>
          <p:spPr>
            <a:xfrm>
              <a:off x="9583996" y="3093664"/>
              <a:ext cx="936000" cy="334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None/>
              </a:pPr>
              <a:r>
                <a:rPr lang="en-US" sz="10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Activation</a:t>
              </a:r>
              <a:endParaRPr/>
            </a:p>
          </p:txBody>
        </p:sp>
        <p:sp>
          <p:nvSpPr>
            <p:cNvPr id="944" name="Google Shape;944;p17"/>
            <p:cNvSpPr/>
            <p:nvPr/>
          </p:nvSpPr>
          <p:spPr>
            <a:xfrm>
              <a:off x="9583996" y="3724707"/>
              <a:ext cx="936000" cy="334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None/>
              </a:pPr>
              <a:r>
                <a:rPr lang="en-US" sz="10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Close</a:t>
              </a:r>
              <a:endParaRPr/>
            </a:p>
          </p:txBody>
        </p:sp>
        <p:sp>
          <p:nvSpPr>
            <p:cNvPr id="945" name="Google Shape;945;p17"/>
            <p:cNvSpPr/>
            <p:nvPr/>
          </p:nvSpPr>
          <p:spPr>
            <a:xfrm>
              <a:off x="9583996" y="4422154"/>
              <a:ext cx="936000" cy="334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None/>
              </a:pPr>
              <a:r>
                <a:rPr lang="en-US" sz="10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DAU</a:t>
              </a:r>
              <a:endParaRPr/>
            </a:p>
          </p:txBody>
        </p:sp>
        <p:sp>
          <p:nvSpPr>
            <p:cNvPr id="946" name="Google Shape;946;p17"/>
            <p:cNvSpPr/>
            <p:nvPr/>
          </p:nvSpPr>
          <p:spPr>
            <a:xfrm>
              <a:off x="9583996" y="5091272"/>
              <a:ext cx="936000" cy="334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None/>
              </a:pPr>
              <a:r>
                <a:rPr lang="en-US" sz="10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Renewal</a:t>
              </a:r>
              <a:endParaRPr/>
            </a:p>
          </p:txBody>
        </p:sp>
        <p:sp>
          <p:nvSpPr>
            <p:cNvPr id="947" name="Google Shape;947;p17"/>
            <p:cNvSpPr/>
            <p:nvPr/>
          </p:nvSpPr>
          <p:spPr>
            <a:xfrm rot="5400000">
              <a:off x="2544671" y="1189428"/>
              <a:ext cx="376628" cy="1548117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7"/>
            <p:cNvSpPr txBox="1"/>
            <p:nvPr/>
          </p:nvSpPr>
          <p:spPr>
            <a:xfrm>
              <a:off x="2014061" y="1830325"/>
              <a:ext cx="1437806" cy="2663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4545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Poppins"/>
                <a:buNone/>
              </a:pPr>
              <a:r>
                <a:rPr b="1" lang="en-US" sz="11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PEOPLE</a:t>
              </a:r>
              <a:endParaRPr/>
            </a:p>
          </p:txBody>
        </p:sp>
        <p:sp>
          <p:nvSpPr>
            <p:cNvPr id="949" name="Google Shape;949;p17"/>
            <p:cNvSpPr/>
            <p:nvPr/>
          </p:nvSpPr>
          <p:spPr>
            <a:xfrm rot="5400000">
              <a:off x="9270701" y="1189428"/>
              <a:ext cx="376628" cy="1548117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7"/>
            <p:cNvSpPr txBox="1"/>
            <p:nvPr/>
          </p:nvSpPr>
          <p:spPr>
            <a:xfrm>
              <a:off x="8740111" y="1830325"/>
              <a:ext cx="1437806" cy="2663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4545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Poppins"/>
                <a:buNone/>
              </a:pPr>
              <a:r>
                <a:rPr b="1" lang="en-US" sz="11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RATE</a:t>
              </a:r>
              <a:endParaRPr/>
            </a:p>
          </p:txBody>
        </p:sp>
        <p:grpSp>
          <p:nvGrpSpPr>
            <p:cNvPr id="951" name="Google Shape;951;p17"/>
            <p:cNvGrpSpPr/>
            <p:nvPr/>
          </p:nvGrpSpPr>
          <p:grpSpPr>
            <a:xfrm>
              <a:off x="5066418" y="1557319"/>
              <a:ext cx="2053834" cy="365144"/>
              <a:chOff x="5025812" y="1557319"/>
              <a:chExt cx="2053834" cy="365144"/>
            </a:xfrm>
          </p:grpSpPr>
          <p:grpSp>
            <p:nvGrpSpPr>
              <p:cNvPr id="952" name="Google Shape;952;p17"/>
              <p:cNvGrpSpPr/>
              <p:nvPr/>
            </p:nvGrpSpPr>
            <p:grpSpPr>
              <a:xfrm rot="5400000">
                <a:off x="4976027" y="1607104"/>
                <a:ext cx="365144" cy="265574"/>
                <a:chOff x="3678174" y="3713659"/>
                <a:chExt cx="423315" cy="307883"/>
              </a:xfrm>
            </p:grpSpPr>
            <p:sp>
              <p:nvSpPr>
                <p:cNvPr id="953" name="Google Shape;953;p17"/>
                <p:cNvSpPr/>
                <p:nvPr/>
              </p:nvSpPr>
              <p:spPr>
                <a:xfrm>
                  <a:off x="3825766" y="3713659"/>
                  <a:ext cx="275723" cy="307881"/>
                </a:xfrm>
                <a:custGeom>
                  <a:rect b="b" l="l" r="r" t="t"/>
                  <a:pathLst>
                    <a:path extrusionOk="0" h="604" w="540">
                      <a:moveTo>
                        <a:pt x="500" y="235"/>
                      </a:move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95" y="0"/>
                        <a:pt x="65" y="0"/>
                        <a:pt x="40" y="15"/>
                      </a:cubicBezTo>
                      <a:cubicBezTo>
                        <a:pt x="15" y="29"/>
                        <a:pt x="0" y="55"/>
                        <a:pt x="0" y="84"/>
                      </a:cubicBezTo>
                      <a:cubicBezTo>
                        <a:pt x="0" y="524"/>
                        <a:pt x="0" y="524"/>
                        <a:pt x="0" y="524"/>
                      </a:cubicBezTo>
                      <a:cubicBezTo>
                        <a:pt x="0" y="553"/>
                        <a:pt x="15" y="579"/>
                        <a:pt x="40" y="593"/>
                      </a:cubicBezTo>
                      <a:cubicBezTo>
                        <a:pt x="52" y="600"/>
                        <a:pt x="66" y="604"/>
                        <a:pt x="80" y="604"/>
                      </a:cubicBezTo>
                      <a:cubicBezTo>
                        <a:pt x="94" y="604"/>
                        <a:pt x="108" y="600"/>
                        <a:pt x="120" y="593"/>
                      </a:cubicBezTo>
                      <a:cubicBezTo>
                        <a:pt x="500" y="373"/>
                        <a:pt x="500" y="373"/>
                        <a:pt x="500" y="373"/>
                      </a:cubicBezTo>
                      <a:cubicBezTo>
                        <a:pt x="525" y="359"/>
                        <a:pt x="540" y="333"/>
                        <a:pt x="540" y="304"/>
                      </a:cubicBezTo>
                      <a:cubicBezTo>
                        <a:pt x="540" y="275"/>
                        <a:pt x="525" y="249"/>
                        <a:pt x="500" y="23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222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Roboto"/>
                    <a:buNone/>
                  </a:pPr>
                  <a:r>
                    <a:t/>
                  </a:r>
                  <a:endParaRPr sz="18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954" name="Google Shape;954;p17"/>
                <p:cNvSpPr/>
                <p:nvPr/>
              </p:nvSpPr>
              <p:spPr>
                <a:xfrm>
                  <a:off x="3678174" y="3713660"/>
                  <a:ext cx="275722" cy="307882"/>
                </a:xfrm>
                <a:custGeom>
                  <a:rect b="b" l="l" r="r" t="t"/>
                  <a:pathLst>
                    <a:path extrusionOk="0" h="604" w="540">
                      <a:moveTo>
                        <a:pt x="500" y="235"/>
                      </a:move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95" y="0"/>
                        <a:pt x="65" y="0"/>
                        <a:pt x="40" y="15"/>
                      </a:cubicBezTo>
                      <a:cubicBezTo>
                        <a:pt x="15" y="29"/>
                        <a:pt x="0" y="55"/>
                        <a:pt x="0" y="84"/>
                      </a:cubicBezTo>
                      <a:cubicBezTo>
                        <a:pt x="0" y="524"/>
                        <a:pt x="0" y="524"/>
                        <a:pt x="0" y="524"/>
                      </a:cubicBezTo>
                      <a:cubicBezTo>
                        <a:pt x="0" y="553"/>
                        <a:pt x="15" y="579"/>
                        <a:pt x="40" y="593"/>
                      </a:cubicBezTo>
                      <a:cubicBezTo>
                        <a:pt x="52" y="600"/>
                        <a:pt x="66" y="604"/>
                        <a:pt x="80" y="604"/>
                      </a:cubicBezTo>
                      <a:cubicBezTo>
                        <a:pt x="94" y="604"/>
                        <a:pt x="108" y="600"/>
                        <a:pt x="120" y="593"/>
                      </a:cubicBezTo>
                      <a:cubicBezTo>
                        <a:pt x="500" y="373"/>
                        <a:pt x="500" y="373"/>
                        <a:pt x="500" y="373"/>
                      </a:cubicBezTo>
                      <a:cubicBezTo>
                        <a:pt x="525" y="359"/>
                        <a:pt x="540" y="333"/>
                        <a:pt x="540" y="304"/>
                      </a:cubicBezTo>
                      <a:cubicBezTo>
                        <a:pt x="540" y="275"/>
                        <a:pt x="525" y="249"/>
                        <a:pt x="500" y="23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222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Roboto"/>
                    <a:buNone/>
                  </a:pPr>
                  <a:r>
                    <a:t/>
                  </a:r>
                  <a:endParaRPr sz="18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  <p:grpSp>
            <p:nvGrpSpPr>
              <p:cNvPr id="955" name="Google Shape;955;p17"/>
              <p:cNvGrpSpPr/>
              <p:nvPr/>
            </p:nvGrpSpPr>
            <p:grpSpPr>
              <a:xfrm rot="5400000">
                <a:off x="6764287" y="1607104"/>
                <a:ext cx="365144" cy="265574"/>
                <a:chOff x="3678174" y="3713659"/>
                <a:chExt cx="423315" cy="307883"/>
              </a:xfrm>
            </p:grpSpPr>
            <p:sp>
              <p:nvSpPr>
                <p:cNvPr id="956" name="Google Shape;956;p17"/>
                <p:cNvSpPr/>
                <p:nvPr/>
              </p:nvSpPr>
              <p:spPr>
                <a:xfrm>
                  <a:off x="3825766" y="3713659"/>
                  <a:ext cx="275723" cy="307881"/>
                </a:xfrm>
                <a:custGeom>
                  <a:rect b="b" l="l" r="r" t="t"/>
                  <a:pathLst>
                    <a:path extrusionOk="0" h="604" w="540">
                      <a:moveTo>
                        <a:pt x="500" y="235"/>
                      </a:move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95" y="0"/>
                        <a:pt x="65" y="0"/>
                        <a:pt x="40" y="15"/>
                      </a:cubicBezTo>
                      <a:cubicBezTo>
                        <a:pt x="15" y="29"/>
                        <a:pt x="0" y="55"/>
                        <a:pt x="0" y="84"/>
                      </a:cubicBezTo>
                      <a:cubicBezTo>
                        <a:pt x="0" y="524"/>
                        <a:pt x="0" y="524"/>
                        <a:pt x="0" y="524"/>
                      </a:cubicBezTo>
                      <a:cubicBezTo>
                        <a:pt x="0" y="553"/>
                        <a:pt x="15" y="579"/>
                        <a:pt x="40" y="593"/>
                      </a:cubicBezTo>
                      <a:cubicBezTo>
                        <a:pt x="52" y="600"/>
                        <a:pt x="66" y="604"/>
                        <a:pt x="80" y="604"/>
                      </a:cubicBezTo>
                      <a:cubicBezTo>
                        <a:pt x="94" y="604"/>
                        <a:pt x="108" y="600"/>
                        <a:pt x="120" y="593"/>
                      </a:cubicBezTo>
                      <a:cubicBezTo>
                        <a:pt x="500" y="373"/>
                        <a:pt x="500" y="373"/>
                        <a:pt x="500" y="373"/>
                      </a:cubicBezTo>
                      <a:cubicBezTo>
                        <a:pt x="525" y="359"/>
                        <a:pt x="540" y="333"/>
                        <a:pt x="540" y="304"/>
                      </a:cubicBezTo>
                      <a:cubicBezTo>
                        <a:pt x="540" y="275"/>
                        <a:pt x="525" y="249"/>
                        <a:pt x="500" y="23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222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Roboto"/>
                    <a:buNone/>
                  </a:pPr>
                  <a:r>
                    <a:t/>
                  </a:r>
                  <a:endParaRPr sz="18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957" name="Google Shape;957;p17"/>
                <p:cNvSpPr/>
                <p:nvPr/>
              </p:nvSpPr>
              <p:spPr>
                <a:xfrm>
                  <a:off x="3678174" y="3713660"/>
                  <a:ext cx="275722" cy="307882"/>
                </a:xfrm>
                <a:custGeom>
                  <a:rect b="b" l="l" r="r" t="t"/>
                  <a:pathLst>
                    <a:path extrusionOk="0" h="604" w="540">
                      <a:moveTo>
                        <a:pt x="500" y="235"/>
                      </a:move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95" y="0"/>
                        <a:pt x="65" y="0"/>
                        <a:pt x="40" y="15"/>
                      </a:cubicBezTo>
                      <a:cubicBezTo>
                        <a:pt x="15" y="29"/>
                        <a:pt x="0" y="55"/>
                        <a:pt x="0" y="84"/>
                      </a:cubicBezTo>
                      <a:cubicBezTo>
                        <a:pt x="0" y="524"/>
                        <a:pt x="0" y="524"/>
                        <a:pt x="0" y="524"/>
                      </a:cubicBezTo>
                      <a:cubicBezTo>
                        <a:pt x="0" y="553"/>
                        <a:pt x="15" y="579"/>
                        <a:pt x="40" y="593"/>
                      </a:cubicBezTo>
                      <a:cubicBezTo>
                        <a:pt x="52" y="600"/>
                        <a:pt x="66" y="604"/>
                        <a:pt x="80" y="604"/>
                      </a:cubicBezTo>
                      <a:cubicBezTo>
                        <a:pt x="94" y="604"/>
                        <a:pt x="108" y="600"/>
                        <a:pt x="120" y="593"/>
                      </a:cubicBezTo>
                      <a:cubicBezTo>
                        <a:pt x="500" y="373"/>
                        <a:pt x="500" y="373"/>
                        <a:pt x="500" y="373"/>
                      </a:cubicBezTo>
                      <a:cubicBezTo>
                        <a:pt x="525" y="359"/>
                        <a:pt x="540" y="333"/>
                        <a:pt x="540" y="304"/>
                      </a:cubicBezTo>
                      <a:cubicBezTo>
                        <a:pt x="540" y="275"/>
                        <a:pt x="525" y="249"/>
                        <a:pt x="500" y="23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222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Roboto"/>
                    <a:buNone/>
                  </a:pPr>
                  <a:r>
                    <a:t/>
                  </a:r>
                  <a:endParaRPr sz="18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</p:grpSp>
      </p:grpSp>
      <p:sp>
        <p:nvSpPr>
          <p:cNvPr id="958" name="Google Shape;958;p17"/>
          <p:cNvSpPr txBox="1"/>
          <p:nvPr>
            <p:ph idx="12" type="sldNum"/>
          </p:nvPr>
        </p:nvSpPr>
        <p:spPr>
          <a:xfrm>
            <a:off x="11826241" y="6492240"/>
            <a:ext cx="365760" cy="365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8FA"/>
        </a:solidFill>
      </p:bgPr>
    </p:bg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18"/>
          <p:cNvSpPr/>
          <p:nvPr/>
        </p:nvSpPr>
        <p:spPr>
          <a:xfrm>
            <a:off x="365759" y="365759"/>
            <a:ext cx="11460481" cy="61264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5" name="Google Shape;965;p18"/>
          <p:cNvSpPr txBox="1"/>
          <p:nvPr/>
        </p:nvSpPr>
        <p:spPr>
          <a:xfrm>
            <a:off x="1863279" y="850757"/>
            <a:ext cx="8465442" cy="477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2400"/>
              <a:buFont typeface="Poppins"/>
              <a:buNone/>
            </a:pPr>
            <a:r>
              <a:rPr b="1" lang="en-US" sz="2400" u="none" cap="none" strike="noStrike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LEAD GENERATION STRATEGY</a:t>
            </a:r>
            <a:endParaRPr b="1" sz="2400" u="none" cap="none" strike="noStrike">
              <a:solidFill>
                <a:srgbClr val="3236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66" name="Google Shape;966;p18"/>
          <p:cNvGrpSpPr/>
          <p:nvPr/>
        </p:nvGrpSpPr>
        <p:grpSpPr>
          <a:xfrm flipH="1" rot="5400000">
            <a:off x="10219300" y="1469952"/>
            <a:ext cx="2379664" cy="171277"/>
            <a:chOff x="9812336" y="530223"/>
            <a:chExt cx="2379664" cy="171277"/>
          </a:xfrm>
        </p:grpSpPr>
        <p:grpSp>
          <p:nvGrpSpPr>
            <p:cNvPr id="967" name="Google Shape;967;p18"/>
            <p:cNvGrpSpPr/>
            <p:nvPr/>
          </p:nvGrpSpPr>
          <p:grpSpPr>
            <a:xfrm>
              <a:off x="10883899" y="530223"/>
              <a:ext cx="1308101" cy="72000"/>
              <a:chOff x="10883899" y="530223"/>
              <a:chExt cx="1308101" cy="72000"/>
            </a:xfrm>
          </p:grpSpPr>
          <p:cxnSp>
            <p:nvCxnSpPr>
              <p:cNvPr id="968" name="Google Shape;968;p18"/>
              <p:cNvCxnSpPr/>
              <p:nvPr/>
            </p:nvCxnSpPr>
            <p:spPr>
              <a:xfrm rot="10800000">
                <a:off x="10909300" y="566223"/>
                <a:ext cx="1282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969" name="Google Shape;969;p18"/>
              <p:cNvSpPr/>
              <p:nvPr/>
            </p:nvSpPr>
            <p:spPr>
              <a:xfrm>
                <a:off x="10883899" y="530223"/>
                <a:ext cx="72000" cy="7200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Roboto"/>
                  <a:buNone/>
                </a:pPr>
                <a:r>
                  <a:t/>
                </a:r>
                <a:endParaRPr sz="1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970" name="Google Shape;970;p18"/>
            <p:cNvGrpSpPr/>
            <p:nvPr/>
          </p:nvGrpSpPr>
          <p:grpSpPr>
            <a:xfrm>
              <a:off x="9812336" y="629500"/>
              <a:ext cx="2379664" cy="72000"/>
              <a:chOff x="9812336" y="629500"/>
              <a:chExt cx="2379664" cy="72000"/>
            </a:xfrm>
          </p:grpSpPr>
          <p:cxnSp>
            <p:nvCxnSpPr>
              <p:cNvPr id="971" name="Google Shape;971;p18"/>
              <p:cNvCxnSpPr/>
              <p:nvPr/>
            </p:nvCxnSpPr>
            <p:spPr>
              <a:xfrm rot="10800000">
                <a:off x="9836150" y="665500"/>
                <a:ext cx="235585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972" name="Google Shape;972;p18"/>
              <p:cNvSpPr/>
              <p:nvPr/>
            </p:nvSpPr>
            <p:spPr>
              <a:xfrm>
                <a:off x="9812336" y="629500"/>
                <a:ext cx="72000" cy="7200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Roboto"/>
                  <a:buNone/>
                </a:pPr>
                <a:r>
                  <a:t/>
                </a:r>
                <a:endParaRPr sz="1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973" name="Google Shape;973;p18"/>
          <p:cNvGrpSpPr/>
          <p:nvPr/>
        </p:nvGrpSpPr>
        <p:grpSpPr>
          <a:xfrm rot="-5400000">
            <a:off x="-370971" y="1460459"/>
            <a:ext cx="2379664" cy="171277"/>
            <a:chOff x="9812336" y="530223"/>
            <a:chExt cx="2379664" cy="171277"/>
          </a:xfrm>
        </p:grpSpPr>
        <p:grpSp>
          <p:nvGrpSpPr>
            <p:cNvPr id="974" name="Google Shape;974;p18"/>
            <p:cNvGrpSpPr/>
            <p:nvPr/>
          </p:nvGrpSpPr>
          <p:grpSpPr>
            <a:xfrm>
              <a:off x="10883899" y="530223"/>
              <a:ext cx="1308101" cy="72000"/>
              <a:chOff x="10883899" y="530223"/>
              <a:chExt cx="1308101" cy="72000"/>
            </a:xfrm>
          </p:grpSpPr>
          <p:cxnSp>
            <p:nvCxnSpPr>
              <p:cNvPr id="975" name="Google Shape;975;p18"/>
              <p:cNvCxnSpPr/>
              <p:nvPr/>
            </p:nvCxnSpPr>
            <p:spPr>
              <a:xfrm rot="10800000">
                <a:off x="10909300" y="566223"/>
                <a:ext cx="1282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976" name="Google Shape;976;p18"/>
              <p:cNvSpPr/>
              <p:nvPr/>
            </p:nvSpPr>
            <p:spPr>
              <a:xfrm>
                <a:off x="10883899" y="530223"/>
                <a:ext cx="72000" cy="7200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Roboto"/>
                  <a:buNone/>
                </a:pPr>
                <a:r>
                  <a:t/>
                </a:r>
                <a:endParaRPr sz="1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977" name="Google Shape;977;p18"/>
            <p:cNvGrpSpPr/>
            <p:nvPr/>
          </p:nvGrpSpPr>
          <p:grpSpPr>
            <a:xfrm>
              <a:off x="9812336" y="629500"/>
              <a:ext cx="2379664" cy="72000"/>
              <a:chOff x="9812336" y="629500"/>
              <a:chExt cx="2379664" cy="72000"/>
            </a:xfrm>
          </p:grpSpPr>
          <p:cxnSp>
            <p:nvCxnSpPr>
              <p:cNvPr id="978" name="Google Shape;978;p18"/>
              <p:cNvCxnSpPr/>
              <p:nvPr/>
            </p:nvCxnSpPr>
            <p:spPr>
              <a:xfrm rot="10800000">
                <a:off x="9836150" y="665500"/>
                <a:ext cx="235585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979" name="Google Shape;979;p18"/>
              <p:cNvSpPr/>
              <p:nvPr/>
            </p:nvSpPr>
            <p:spPr>
              <a:xfrm>
                <a:off x="9812336" y="629500"/>
                <a:ext cx="72000" cy="7200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Roboto"/>
                  <a:buNone/>
                </a:pPr>
                <a:r>
                  <a:t/>
                </a:r>
                <a:endParaRPr sz="1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980" name="Google Shape;980;p18"/>
          <p:cNvSpPr/>
          <p:nvPr/>
        </p:nvSpPr>
        <p:spPr>
          <a:xfrm rot="8100000">
            <a:off x="1780674" y="1751663"/>
            <a:ext cx="726241" cy="726242"/>
          </a:xfrm>
          <a:prstGeom prst="teardrop">
            <a:avLst>
              <a:gd fmla="val 100000" name="adj"/>
            </a:avLst>
          </a:pr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</a:pPr>
            <a:r>
              <a:t/>
            </a:r>
            <a:endParaRPr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1" name="Google Shape;981;p18"/>
          <p:cNvSpPr/>
          <p:nvPr/>
        </p:nvSpPr>
        <p:spPr>
          <a:xfrm rot="8100000">
            <a:off x="3758325" y="1751663"/>
            <a:ext cx="726241" cy="726242"/>
          </a:xfrm>
          <a:prstGeom prst="teardrop">
            <a:avLst>
              <a:gd fmla="val 100000" name="adj"/>
            </a:avLst>
          </a:pr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</a:pPr>
            <a:r>
              <a:t/>
            </a:r>
            <a:endParaRPr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2" name="Google Shape;982;p18"/>
          <p:cNvSpPr/>
          <p:nvPr/>
        </p:nvSpPr>
        <p:spPr>
          <a:xfrm rot="8100000">
            <a:off x="5735976" y="1751663"/>
            <a:ext cx="726241" cy="726242"/>
          </a:xfrm>
          <a:prstGeom prst="teardrop">
            <a:avLst>
              <a:gd fmla="val 100000" name="adj"/>
            </a:avLst>
          </a:pr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</a:pPr>
            <a:r>
              <a:t/>
            </a:r>
            <a:endParaRPr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3" name="Google Shape;983;p18"/>
          <p:cNvSpPr/>
          <p:nvPr/>
        </p:nvSpPr>
        <p:spPr>
          <a:xfrm rot="8100000">
            <a:off x="7713628" y="1751663"/>
            <a:ext cx="726241" cy="726242"/>
          </a:xfrm>
          <a:prstGeom prst="teardrop">
            <a:avLst>
              <a:gd fmla="val 100000" name="adj"/>
            </a:avLst>
          </a:pr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</a:pPr>
            <a:r>
              <a:t/>
            </a:r>
            <a:endParaRPr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4" name="Google Shape;984;p18"/>
          <p:cNvSpPr/>
          <p:nvPr/>
        </p:nvSpPr>
        <p:spPr>
          <a:xfrm>
            <a:off x="1233963" y="2868003"/>
            <a:ext cx="1813467" cy="40125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CONVERSION STRATEGY</a:t>
            </a:r>
            <a:endParaRPr/>
          </a:p>
        </p:txBody>
      </p:sp>
      <p:sp>
        <p:nvSpPr>
          <p:cNvPr id="985" name="Google Shape;985;p18"/>
          <p:cNvSpPr/>
          <p:nvPr/>
        </p:nvSpPr>
        <p:spPr>
          <a:xfrm>
            <a:off x="3211614" y="2859585"/>
            <a:ext cx="1813467" cy="40125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ANALYSIS STRATEGY</a:t>
            </a:r>
            <a:endParaRPr/>
          </a:p>
        </p:txBody>
      </p:sp>
      <p:sp>
        <p:nvSpPr>
          <p:cNvPr id="986" name="Google Shape;986;p18"/>
          <p:cNvSpPr/>
          <p:nvPr/>
        </p:nvSpPr>
        <p:spPr>
          <a:xfrm>
            <a:off x="5189265" y="2859585"/>
            <a:ext cx="1813467" cy="40125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PROMOTION STRATEGY</a:t>
            </a:r>
            <a:endParaRPr/>
          </a:p>
        </p:txBody>
      </p:sp>
      <p:sp>
        <p:nvSpPr>
          <p:cNvPr id="987" name="Google Shape;987;p18"/>
          <p:cNvSpPr/>
          <p:nvPr/>
        </p:nvSpPr>
        <p:spPr>
          <a:xfrm>
            <a:off x="7166918" y="2859585"/>
            <a:ext cx="1813467" cy="40125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CONTENT STRATEGY</a:t>
            </a:r>
            <a:endParaRPr/>
          </a:p>
        </p:txBody>
      </p:sp>
      <p:sp>
        <p:nvSpPr>
          <p:cNvPr id="988" name="Google Shape;988;p18"/>
          <p:cNvSpPr/>
          <p:nvPr/>
        </p:nvSpPr>
        <p:spPr>
          <a:xfrm rot="8100000">
            <a:off x="9691281" y="1750743"/>
            <a:ext cx="726241" cy="726242"/>
          </a:xfrm>
          <a:prstGeom prst="teardrop">
            <a:avLst>
              <a:gd fmla="val 100000" name="adj"/>
            </a:avLst>
          </a:pr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</a:pPr>
            <a:r>
              <a:t/>
            </a:r>
            <a:endParaRPr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9" name="Google Shape;989;p18"/>
          <p:cNvSpPr/>
          <p:nvPr/>
        </p:nvSpPr>
        <p:spPr>
          <a:xfrm>
            <a:off x="9144570" y="2858665"/>
            <a:ext cx="1813467" cy="40125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SEO STRATEGY</a:t>
            </a:r>
            <a:endParaRPr/>
          </a:p>
        </p:txBody>
      </p:sp>
      <p:grpSp>
        <p:nvGrpSpPr>
          <p:cNvPr id="990" name="Google Shape;990;p18"/>
          <p:cNvGrpSpPr/>
          <p:nvPr/>
        </p:nvGrpSpPr>
        <p:grpSpPr>
          <a:xfrm>
            <a:off x="7166918" y="3362833"/>
            <a:ext cx="1813466" cy="1498498"/>
            <a:chOff x="7067278" y="2751336"/>
            <a:chExt cx="1027814" cy="927754"/>
          </a:xfrm>
        </p:grpSpPr>
        <p:sp>
          <p:nvSpPr>
            <p:cNvPr id="991" name="Google Shape;991;p18"/>
            <p:cNvSpPr/>
            <p:nvPr/>
          </p:nvSpPr>
          <p:spPr>
            <a:xfrm>
              <a:off x="7067278" y="2751336"/>
              <a:ext cx="1027814" cy="260444"/>
            </a:xfrm>
            <a:prstGeom prst="roundRect">
              <a:avLst>
                <a:gd fmla="val 16667" name="adj"/>
              </a:avLst>
            </a:prstGeom>
            <a:solidFill>
              <a:srgbClr val="F7F9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-US" sz="10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Keywords</a:t>
              </a: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7067278" y="3418646"/>
              <a:ext cx="1027814" cy="260444"/>
            </a:xfrm>
            <a:prstGeom prst="roundRect">
              <a:avLst>
                <a:gd fmla="val 16667" name="adj"/>
              </a:avLst>
            </a:prstGeom>
            <a:solidFill>
              <a:srgbClr val="F7F9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-US" sz="10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Off-Page SEO</a:t>
              </a: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7067278" y="3083408"/>
              <a:ext cx="1027814" cy="260444"/>
            </a:xfrm>
            <a:prstGeom prst="roundRect">
              <a:avLst>
                <a:gd fmla="val 16667" name="adj"/>
              </a:avLst>
            </a:prstGeom>
            <a:solidFill>
              <a:srgbClr val="F7F9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-US" sz="10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On-Page SEO</a:t>
              </a:r>
              <a:endParaRPr/>
            </a:p>
          </p:txBody>
        </p:sp>
      </p:grpSp>
      <p:grpSp>
        <p:nvGrpSpPr>
          <p:cNvPr id="994" name="Google Shape;994;p18"/>
          <p:cNvGrpSpPr/>
          <p:nvPr/>
        </p:nvGrpSpPr>
        <p:grpSpPr>
          <a:xfrm>
            <a:off x="9144571" y="3362833"/>
            <a:ext cx="1813465" cy="2039828"/>
            <a:chOff x="7067278" y="2751336"/>
            <a:chExt cx="1027814" cy="1262903"/>
          </a:xfrm>
        </p:grpSpPr>
        <p:sp>
          <p:nvSpPr>
            <p:cNvPr id="995" name="Google Shape;995;p18"/>
            <p:cNvSpPr/>
            <p:nvPr/>
          </p:nvSpPr>
          <p:spPr>
            <a:xfrm>
              <a:off x="7067278" y="2751336"/>
              <a:ext cx="1027814" cy="260444"/>
            </a:xfrm>
            <a:prstGeom prst="roundRect">
              <a:avLst>
                <a:gd fmla="val 16667" name="adj"/>
              </a:avLst>
            </a:prstGeom>
            <a:solidFill>
              <a:srgbClr val="F7F9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-US" sz="10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Landing page</a:t>
              </a: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7067278" y="3418646"/>
              <a:ext cx="1027814" cy="260444"/>
            </a:xfrm>
            <a:prstGeom prst="roundRect">
              <a:avLst>
                <a:gd fmla="val 16667" name="adj"/>
              </a:avLst>
            </a:prstGeom>
            <a:solidFill>
              <a:srgbClr val="F7F9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-US" sz="10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Blog posts</a:t>
              </a: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7067278" y="3083407"/>
              <a:ext cx="1027814" cy="260444"/>
            </a:xfrm>
            <a:prstGeom prst="roundRect">
              <a:avLst>
                <a:gd fmla="val 16667" name="adj"/>
              </a:avLst>
            </a:prstGeom>
            <a:solidFill>
              <a:srgbClr val="F7F9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-US" sz="10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Web pages</a:t>
              </a: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7067278" y="3753795"/>
              <a:ext cx="1027814" cy="260444"/>
            </a:xfrm>
            <a:prstGeom prst="roundRect">
              <a:avLst>
                <a:gd fmla="val 16667" name="adj"/>
              </a:avLst>
            </a:prstGeom>
            <a:solidFill>
              <a:srgbClr val="F7F9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-US" sz="10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Call to action</a:t>
              </a:r>
              <a:endParaRPr/>
            </a:p>
          </p:txBody>
        </p:sp>
      </p:grpSp>
      <p:grpSp>
        <p:nvGrpSpPr>
          <p:cNvPr id="999" name="Google Shape;999;p18"/>
          <p:cNvGrpSpPr/>
          <p:nvPr/>
        </p:nvGrpSpPr>
        <p:grpSpPr>
          <a:xfrm flipH="1">
            <a:off x="1233964" y="3362833"/>
            <a:ext cx="1813467" cy="2039828"/>
            <a:chOff x="7067278" y="2751336"/>
            <a:chExt cx="1027814" cy="1262903"/>
          </a:xfrm>
        </p:grpSpPr>
        <p:sp>
          <p:nvSpPr>
            <p:cNvPr id="1000" name="Google Shape;1000;p18"/>
            <p:cNvSpPr/>
            <p:nvPr/>
          </p:nvSpPr>
          <p:spPr>
            <a:xfrm>
              <a:off x="7067278" y="2751336"/>
              <a:ext cx="1027814" cy="260444"/>
            </a:xfrm>
            <a:prstGeom prst="roundRect">
              <a:avLst>
                <a:gd fmla="val 16667" name="adj"/>
              </a:avLst>
            </a:prstGeom>
            <a:solidFill>
              <a:srgbClr val="F7F9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-US" sz="10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Nurture leads</a:t>
              </a: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7067278" y="3418646"/>
              <a:ext cx="1027814" cy="260444"/>
            </a:xfrm>
            <a:prstGeom prst="roundRect">
              <a:avLst>
                <a:gd fmla="val 16667" name="adj"/>
              </a:avLst>
            </a:prstGeom>
            <a:solidFill>
              <a:srgbClr val="F7F9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-US" sz="10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Leads</a:t>
              </a: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7067278" y="3083407"/>
              <a:ext cx="1027814" cy="260444"/>
            </a:xfrm>
            <a:prstGeom prst="roundRect">
              <a:avLst>
                <a:gd fmla="val 16667" name="adj"/>
              </a:avLst>
            </a:prstGeom>
            <a:solidFill>
              <a:srgbClr val="F7F9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-US" sz="10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Segment list</a:t>
              </a: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7067278" y="3753795"/>
              <a:ext cx="1027814" cy="260444"/>
            </a:xfrm>
            <a:prstGeom prst="roundRect">
              <a:avLst>
                <a:gd fmla="val 16667" name="adj"/>
              </a:avLst>
            </a:prstGeom>
            <a:solidFill>
              <a:srgbClr val="F7F9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-US" sz="10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Prospects</a:t>
              </a:r>
              <a:endParaRPr/>
            </a:p>
          </p:txBody>
        </p:sp>
      </p:grpSp>
      <p:grpSp>
        <p:nvGrpSpPr>
          <p:cNvPr id="1004" name="Google Shape;1004;p18"/>
          <p:cNvGrpSpPr/>
          <p:nvPr/>
        </p:nvGrpSpPr>
        <p:grpSpPr>
          <a:xfrm flipH="1">
            <a:off x="3211616" y="3362833"/>
            <a:ext cx="1813467" cy="2559544"/>
            <a:chOff x="7067278" y="2751336"/>
            <a:chExt cx="1027814" cy="1584670"/>
          </a:xfrm>
        </p:grpSpPr>
        <p:sp>
          <p:nvSpPr>
            <p:cNvPr id="1005" name="Google Shape;1005;p18"/>
            <p:cNvSpPr/>
            <p:nvPr/>
          </p:nvSpPr>
          <p:spPr>
            <a:xfrm>
              <a:off x="7067278" y="2751336"/>
              <a:ext cx="1027814" cy="260444"/>
            </a:xfrm>
            <a:prstGeom prst="roundRect">
              <a:avLst>
                <a:gd fmla="val 16667" name="adj"/>
              </a:avLst>
            </a:prstGeom>
            <a:solidFill>
              <a:srgbClr val="F7F9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-US" sz="10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Page visit</a:t>
              </a: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7067278" y="3418646"/>
              <a:ext cx="1027814" cy="260444"/>
            </a:xfrm>
            <a:prstGeom prst="roundRect">
              <a:avLst>
                <a:gd fmla="val 16667" name="adj"/>
              </a:avLst>
            </a:prstGeom>
            <a:solidFill>
              <a:srgbClr val="F7F9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-US" sz="10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Competition</a:t>
              </a: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7067278" y="3083407"/>
              <a:ext cx="1027814" cy="260444"/>
            </a:xfrm>
            <a:prstGeom prst="roundRect">
              <a:avLst>
                <a:gd fmla="val 16667" name="adj"/>
              </a:avLst>
            </a:prstGeom>
            <a:solidFill>
              <a:srgbClr val="F7F9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-US" sz="10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Source</a:t>
              </a: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7067278" y="3753795"/>
              <a:ext cx="1027814" cy="260444"/>
            </a:xfrm>
            <a:prstGeom prst="roundRect">
              <a:avLst>
                <a:gd fmla="val 16667" name="adj"/>
              </a:avLst>
            </a:prstGeom>
            <a:solidFill>
              <a:srgbClr val="F7F9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-US" sz="10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Reach</a:t>
              </a: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7067278" y="4075562"/>
              <a:ext cx="1027814" cy="260444"/>
            </a:xfrm>
            <a:prstGeom prst="roundRect">
              <a:avLst>
                <a:gd fmla="val 16667" name="adj"/>
              </a:avLst>
            </a:prstGeom>
            <a:solidFill>
              <a:srgbClr val="F7F9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-US" sz="10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Blog analysis</a:t>
              </a:r>
              <a:endParaRPr/>
            </a:p>
          </p:txBody>
        </p:sp>
      </p:grpSp>
      <p:grpSp>
        <p:nvGrpSpPr>
          <p:cNvPr id="1010" name="Google Shape;1010;p18"/>
          <p:cNvGrpSpPr/>
          <p:nvPr/>
        </p:nvGrpSpPr>
        <p:grpSpPr>
          <a:xfrm>
            <a:off x="5189265" y="3362830"/>
            <a:ext cx="1813466" cy="1498502"/>
            <a:chOff x="7067278" y="2751334"/>
            <a:chExt cx="1027814" cy="927756"/>
          </a:xfrm>
        </p:grpSpPr>
        <p:sp>
          <p:nvSpPr>
            <p:cNvPr id="1011" name="Google Shape;1011;p18"/>
            <p:cNvSpPr/>
            <p:nvPr/>
          </p:nvSpPr>
          <p:spPr>
            <a:xfrm>
              <a:off x="7067278" y="2751334"/>
              <a:ext cx="1027814" cy="260444"/>
            </a:xfrm>
            <a:prstGeom prst="roundRect">
              <a:avLst>
                <a:gd fmla="val 16667" name="adj"/>
              </a:avLst>
            </a:prstGeom>
            <a:solidFill>
              <a:srgbClr val="F7F9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-US" sz="10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Manage emails</a:t>
              </a:r>
              <a:endParaRPr/>
            </a:p>
          </p:txBody>
        </p:sp>
        <p:sp>
          <p:nvSpPr>
            <p:cNvPr id="1012" name="Google Shape;1012;p18"/>
            <p:cNvSpPr/>
            <p:nvPr/>
          </p:nvSpPr>
          <p:spPr>
            <a:xfrm>
              <a:off x="7067278" y="3418646"/>
              <a:ext cx="1027814" cy="260444"/>
            </a:xfrm>
            <a:prstGeom prst="roundRect">
              <a:avLst>
                <a:gd fmla="val 16667" name="adj"/>
              </a:avLst>
            </a:prstGeom>
            <a:solidFill>
              <a:srgbClr val="F7F9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-US" sz="10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Social media</a:t>
              </a:r>
              <a:endParaRPr/>
            </a:p>
          </p:txBody>
        </p:sp>
        <p:sp>
          <p:nvSpPr>
            <p:cNvPr id="1013" name="Google Shape;1013;p18"/>
            <p:cNvSpPr/>
            <p:nvPr/>
          </p:nvSpPr>
          <p:spPr>
            <a:xfrm>
              <a:off x="7067278" y="3083405"/>
              <a:ext cx="1027814" cy="260444"/>
            </a:xfrm>
            <a:prstGeom prst="roundRect">
              <a:avLst>
                <a:gd fmla="val 16667" name="adj"/>
              </a:avLst>
            </a:prstGeom>
            <a:solidFill>
              <a:srgbClr val="F7F9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-US" sz="1000" u="none" cap="none" strike="noStrike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Publish social</a:t>
              </a:r>
              <a:endParaRPr/>
            </a:p>
          </p:txBody>
        </p:sp>
      </p:grpSp>
      <p:grpSp>
        <p:nvGrpSpPr>
          <p:cNvPr id="1014" name="Google Shape;1014;p18"/>
          <p:cNvGrpSpPr/>
          <p:nvPr/>
        </p:nvGrpSpPr>
        <p:grpSpPr>
          <a:xfrm>
            <a:off x="896040" y="3840463"/>
            <a:ext cx="10399920" cy="1615669"/>
            <a:chOff x="896040" y="3840463"/>
            <a:chExt cx="10399920" cy="1615669"/>
          </a:xfrm>
        </p:grpSpPr>
        <p:cxnSp>
          <p:nvCxnSpPr>
            <p:cNvPr id="1015" name="Google Shape;1015;p18"/>
            <p:cNvCxnSpPr/>
            <p:nvPr/>
          </p:nvCxnSpPr>
          <p:spPr>
            <a:xfrm>
              <a:off x="896040" y="3840463"/>
              <a:ext cx="10399920" cy="0"/>
            </a:xfrm>
            <a:prstGeom prst="straightConnector1">
              <a:avLst/>
            </a:prstGeom>
            <a:noFill/>
            <a:ln cap="rnd" cmpd="sng" w="12700">
              <a:solidFill>
                <a:srgbClr val="B2B2B2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016" name="Google Shape;1016;p18"/>
            <p:cNvCxnSpPr/>
            <p:nvPr/>
          </p:nvCxnSpPr>
          <p:spPr>
            <a:xfrm>
              <a:off x="896040" y="4380657"/>
              <a:ext cx="10399920" cy="0"/>
            </a:xfrm>
            <a:prstGeom prst="straightConnector1">
              <a:avLst/>
            </a:prstGeom>
            <a:noFill/>
            <a:ln cap="rnd" cmpd="sng" w="12700">
              <a:solidFill>
                <a:srgbClr val="B2B2B2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017" name="Google Shape;1017;p18"/>
            <p:cNvCxnSpPr/>
            <p:nvPr/>
          </p:nvCxnSpPr>
          <p:spPr>
            <a:xfrm>
              <a:off x="896040" y="4929745"/>
              <a:ext cx="10399920" cy="0"/>
            </a:xfrm>
            <a:prstGeom prst="straightConnector1">
              <a:avLst/>
            </a:prstGeom>
            <a:noFill/>
            <a:ln cap="rnd" cmpd="sng" w="12700">
              <a:solidFill>
                <a:srgbClr val="B2B2B2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018" name="Google Shape;1018;p18"/>
            <p:cNvCxnSpPr/>
            <p:nvPr/>
          </p:nvCxnSpPr>
          <p:spPr>
            <a:xfrm>
              <a:off x="896040" y="5456132"/>
              <a:ext cx="10399920" cy="0"/>
            </a:xfrm>
            <a:prstGeom prst="straightConnector1">
              <a:avLst/>
            </a:prstGeom>
            <a:noFill/>
            <a:ln cap="rnd" cmpd="sng" w="12700">
              <a:solidFill>
                <a:srgbClr val="B2B2B2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grpSp>
        <p:nvGrpSpPr>
          <p:cNvPr id="1019" name="Google Shape;1019;p18"/>
          <p:cNvGrpSpPr/>
          <p:nvPr/>
        </p:nvGrpSpPr>
        <p:grpSpPr>
          <a:xfrm>
            <a:off x="3127026" y="2777283"/>
            <a:ext cx="5934326" cy="3293460"/>
            <a:chOff x="3127026" y="2777283"/>
            <a:chExt cx="5934326" cy="3293460"/>
          </a:xfrm>
        </p:grpSpPr>
        <p:cxnSp>
          <p:nvCxnSpPr>
            <p:cNvPr id="1020" name="Google Shape;1020;p18"/>
            <p:cNvCxnSpPr/>
            <p:nvPr/>
          </p:nvCxnSpPr>
          <p:spPr>
            <a:xfrm>
              <a:off x="3127026" y="2777283"/>
              <a:ext cx="0" cy="3293460"/>
            </a:xfrm>
            <a:prstGeom prst="straightConnector1">
              <a:avLst/>
            </a:prstGeom>
            <a:noFill/>
            <a:ln cap="rnd" cmpd="sng" w="12700">
              <a:solidFill>
                <a:srgbClr val="B2B2B2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021" name="Google Shape;1021;p18"/>
            <p:cNvCxnSpPr/>
            <p:nvPr/>
          </p:nvCxnSpPr>
          <p:spPr>
            <a:xfrm>
              <a:off x="5098486" y="2777283"/>
              <a:ext cx="0" cy="3293460"/>
            </a:xfrm>
            <a:prstGeom prst="straightConnector1">
              <a:avLst/>
            </a:prstGeom>
            <a:noFill/>
            <a:ln cap="rnd" cmpd="sng" w="12700">
              <a:solidFill>
                <a:srgbClr val="B2B2B2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022" name="Google Shape;1022;p18"/>
            <p:cNvCxnSpPr/>
            <p:nvPr/>
          </p:nvCxnSpPr>
          <p:spPr>
            <a:xfrm>
              <a:off x="7087025" y="2777283"/>
              <a:ext cx="0" cy="3293460"/>
            </a:xfrm>
            <a:prstGeom prst="straightConnector1">
              <a:avLst/>
            </a:prstGeom>
            <a:noFill/>
            <a:ln cap="rnd" cmpd="sng" w="12700">
              <a:solidFill>
                <a:srgbClr val="B2B2B2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023" name="Google Shape;1023;p18"/>
            <p:cNvCxnSpPr/>
            <p:nvPr/>
          </p:nvCxnSpPr>
          <p:spPr>
            <a:xfrm>
              <a:off x="9061352" y="2777283"/>
              <a:ext cx="0" cy="3293460"/>
            </a:xfrm>
            <a:prstGeom prst="straightConnector1">
              <a:avLst/>
            </a:prstGeom>
            <a:noFill/>
            <a:ln cap="rnd" cmpd="sng" w="12700">
              <a:solidFill>
                <a:srgbClr val="B2B2B2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grpSp>
        <p:nvGrpSpPr>
          <p:cNvPr id="1024" name="Google Shape;1024;p18"/>
          <p:cNvGrpSpPr/>
          <p:nvPr/>
        </p:nvGrpSpPr>
        <p:grpSpPr>
          <a:xfrm>
            <a:off x="1869038" y="1844413"/>
            <a:ext cx="549512" cy="549512"/>
            <a:chOff x="1869038" y="1844413"/>
            <a:chExt cx="549512" cy="549512"/>
          </a:xfrm>
        </p:grpSpPr>
        <p:sp>
          <p:nvSpPr>
            <p:cNvPr id="1025" name="Google Shape;1025;p18"/>
            <p:cNvSpPr/>
            <p:nvPr/>
          </p:nvSpPr>
          <p:spPr>
            <a:xfrm>
              <a:off x="1869038" y="1844413"/>
              <a:ext cx="549512" cy="5495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t/>
              </a:r>
              <a:endParaRPr sz="1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26" name="Google Shape;1026;p18"/>
            <p:cNvSpPr/>
            <p:nvPr/>
          </p:nvSpPr>
          <p:spPr>
            <a:xfrm>
              <a:off x="2012098" y="1985644"/>
              <a:ext cx="257198" cy="256439"/>
            </a:xfrm>
            <a:custGeom>
              <a:rect b="b" l="l" r="r" t="t"/>
              <a:pathLst>
                <a:path extrusionOk="0" h="186" w="186">
                  <a:moveTo>
                    <a:pt x="93" y="9"/>
                  </a:moveTo>
                  <a:cubicBezTo>
                    <a:pt x="121" y="9"/>
                    <a:pt x="145" y="22"/>
                    <a:pt x="161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5" y="42"/>
                    <a:pt x="123" y="44"/>
                    <a:pt x="123" y="47"/>
                  </a:cubicBezTo>
                  <a:cubicBezTo>
                    <a:pt x="123" y="49"/>
                    <a:pt x="125" y="51"/>
                    <a:pt x="127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1" y="51"/>
                    <a:pt x="173" y="49"/>
                    <a:pt x="173" y="47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2"/>
                    <a:pt x="171" y="0"/>
                    <a:pt x="169" y="0"/>
                  </a:cubicBezTo>
                  <a:cubicBezTo>
                    <a:pt x="167" y="0"/>
                    <a:pt x="165" y="2"/>
                    <a:pt x="165" y="4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48" y="13"/>
                    <a:pt x="122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95"/>
                    <a:pt x="2" y="97"/>
                    <a:pt x="5" y="97"/>
                  </a:cubicBezTo>
                  <a:cubicBezTo>
                    <a:pt x="7" y="97"/>
                    <a:pt x="9" y="95"/>
                    <a:pt x="9" y="93"/>
                  </a:cubicBezTo>
                  <a:cubicBezTo>
                    <a:pt x="9" y="46"/>
                    <a:pt x="47" y="9"/>
                    <a:pt x="93" y="9"/>
                  </a:cubicBezTo>
                  <a:close/>
                  <a:moveTo>
                    <a:pt x="182" y="89"/>
                  </a:moveTo>
                  <a:cubicBezTo>
                    <a:pt x="179" y="89"/>
                    <a:pt x="177" y="91"/>
                    <a:pt x="177" y="93"/>
                  </a:cubicBezTo>
                  <a:cubicBezTo>
                    <a:pt x="177" y="140"/>
                    <a:pt x="140" y="177"/>
                    <a:pt x="93" y="177"/>
                  </a:cubicBezTo>
                  <a:cubicBezTo>
                    <a:pt x="66" y="177"/>
                    <a:pt x="41" y="164"/>
                    <a:pt x="26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62" y="144"/>
                    <a:pt x="64" y="142"/>
                    <a:pt x="64" y="139"/>
                  </a:cubicBezTo>
                  <a:cubicBezTo>
                    <a:pt x="64" y="137"/>
                    <a:pt x="62" y="135"/>
                    <a:pt x="59" y="135"/>
                  </a:cubicBezTo>
                  <a:cubicBezTo>
                    <a:pt x="17" y="135"/>
                    <a:pt x="17" y="135"/>
                    <a:pt x="17" y="135"/>
                  </a:cubicBezTo>
                  <a:cubicBezTo>
                    <a:pt x="15" y="135"/>
                    <a:pt x="13" y="137"/>
                    <a:pt x="13" y="139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4"/>
                    <a:pt x="15" y="186"/>
                    <a:pt x="17" y="186"/>
                  </a:cubicBezTo>
                  <a:cubicBezTo>
                    <a:pt x="20" y="186"/>
                    <a:pt x="21" y="184"/>
                    <a:pt x="21" y="182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38" y="173"/>
                    <a:pt x="64" y="186"/>
                    <a:pt x="93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91"/>
                    <a:pt x="184" y="89"/>
                    <a:pt x="182" y="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Roboto"/>
                <a:buNone/>
              </a:pPr>
              <a:r>
                <a:t/>
              </a:r>
              <a:endParaRPr sz="13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027" name="Google Shape;1027;p18"/>
          <p:cNvGrpSpPr/>
          <p:nvPr/>
        </p:nvGrpSpPr>
        <p:grpSpPr>
          <a:xfrm>
            <a:off x="3846689" y="1844413"/>
            <a:ext cx="549600" cy="549600"/>
            <a:chOff x="3846689" y="1844413"/>
            <a:chExt cx="549600" cy="549600"/>
          </a:xfrm>
        </p:grpSpPr>
        <p:sp>
          <p:nvSpPr>
            <p:cNvPr id="1028" name="Google Shape;1028;p18"/>
            <p:cNvSpPr/>
            <p:nvPr/>
          </p:nvSpPr>
          <p:spPr>
            <a:xfrm>
              <a:off x="3846689" y="1844413"/>
              <a:ext cx="549600" cy="549600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1A3A4B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t/>
              </a:r>
              <a:endParaRPr sz="1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29" name="Google Shape;1029;p18"/>
            <p:cNvSpPr/>
            <p:nvPr/>
          </p:nvSpPr>
          <p:spPr>
            <a:xfrm>
              <a:off x="3992253" y="2008347"/>
              <a:ext cx="267416" cy="219805"/>
            </a:xfrm>
            <a:custGeom>
              <a:rect b="b" l="l" r="r" t="t"/>
              <a:pathLst>
                <a:path extrusionOk="0" h="152" w="185">
                  <a:moveTo>
                    <a:pt x="29" y="93"/>
                  </a:moveTo>
                  <a:cubicBezTo>
                    <a:pt x="4" y="93"/>
                    <a:pt x="4" y="93"/>
                    <a:pt x="4" y="93"/>
                  </a:cubicBezTo>
                  <a:cubicBezTo>
                    <a:pt x="1" y="93"/>
                    <a:pt x="0" y="95"/>
                    <a:pt x="0" y="97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0"/>
                    <a:pt x="1" y="152"/>
                    <a:pt x="4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1" y="152"/>
                    <a:pt x="33" y="150"/>
                    <a:pt x="33" y="148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5"/>
                    <a:pt x="31" y="93"/>
                    <a:pt x="29" y="93"/>
                  </a:cubicBezTo>
                  <a:close/>
                  <a:moveTo>
                    <a:pt x="25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25" y="101"/>
                    <a:pt x="25" y="101"/>
                    <a:pt x="25" y="101"/>
                  </a:cubicBezTo>
                  <a:lnTo>
                    <a:pt x="25" y="144"/>
                  </a:lnTo>
                  <a:close/>
                  <a:moveTo>
                    <a:pt x="80" y="17"/>
                  </a:moveTo>
                  <a:cubicBezTo>
                    <a:pt x="54" y="17"/>
                    <a:pt x="54" y="17"/>
                    <a:pt x="54" y="17"/>
                  </a:cubicBezTo>
                  <a:cubicBezTo>
                    <a:pt x="52" y="17"/>
                    <a:pt x="50" y="19"/>
                    <a:pt x="50" y="21"/>
                  </a:cubicBezTo>
                  <a:cubicBezTo>
                    <a:pt x="50" y="148"/>
                    <a:pt x="50" y="148"/>
                    <a:pt x="50" y="148"/>
                  </a:cubicBezTo>
                  <a:cubicBezTo>
                    <a:pt x="50" y="150"/>
                    <a:pt x="52" y="152"/>
                    <a:pt x="54" y="152"/>
                  </a:cubicBezTo>
                  <a:cubicBezTo>
                    <a:pt x="80" y="152"/>
                    <a:pt x="80" y="152"/>
                    <a:pt x="80" y="152"/>
                  </a:cubicBezTo>
                  <a:cubicBezTo>
                    <a:pt x="82" y="152"/>
                    <a:pt x="84" y="150"/>
                    <a:pt x="84" y="148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19"/>
                    <a:pt x="82" y="17"/>
                    <a:pt x="80" y="17"/>
                  </a:cubicBezTo>
                  <a:close/>
                  <a:moveTo>
                    <a:pt x="76" y="144"/>
                  </a:moveTo>
                  <a:cubicBezTo>
                    <a:pt x="59" y="144"/>
                    <a:pt x="59" y="144"/>
                    <a:pt x="59" y="144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6" y="144"/>
                  </a:lnTo>
                  <a:close/>
                  <a:moveTo>
                    <a:pt x="181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53" y="0"/>
                    <a:pt x="151" y="2"/>
                    <a:pt x="151" y="4"/>
                  </a:cubicBezTo>
                  <a:cubicBezTo>
                    <a:pt x="151" y="148"/>
                    <a:pt x="151" y="148"/>
                    <a:pt x="151" y="148"/>
                  </a:cubicBezTo>
                  <a:cubicBezTo>
                    <a:pt x="151" y="150"/>
                    <a:pt x="153" y="152"/>
                    <a:pt x="156" y="152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83" y="152"/>
                    <a:pt x="185" y="150"/>
                    <a:pt x="185" y="148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85" y="2"/>
                    <a:pt x="183" y="0"/>
                    <a:pt x="181" y="0"/>
                  </a:cubicBezTo>
                  <a:close/>
                  <a:moveTo>
                    <a:pt x="177" y="144"/>
                  </a:moveTo>
                  <a:cubicBezTo>
                    <a:pt x="160" y="144"/>
                    <a:pt x="160" y="144"/>
                    <a:pt x="160" y="144"/>
                  </a:cubicBezTo>
                  <a:cubicBezTo>
                    <a:pt x="160" y="9"/>
                    <a:pt x="160" y="9"/>
                    <a:pt x="160" y="9"/>
                  </a:cubicBezTo>
                  <a:cubicBezTo>
                    <a:pt x="177" y="9"/>
                    <a:pt x="177" y="9"/>
                    <a:pt x="177" y="9"/>
                  </a:cubicBezTo>
                  <a:lnTo>
                    <a:pt x="177" y="144"/>
                  </a:lnTo>
                  <a:close/>
                  <a:moveTo>
                    <a:pt x="130" y="68"/>
                  </a:moveTo>
                  <a:cubicBezTo>
                    <a:pt x="105" y="68"/>
                    <a:pt x="105" y="68"/>
                    <a:pt x="105" y="68"/>
                  </a:cubicBezTo>
                  <a:cubicBezTo>
                    <a:pt x="103" y="68"/>
                    <a:pt x="101" y="70"/>
                    <a:pt x="101" y="72"/>
                  </a:cubicBezTo>
                  <a:cubicBezTo>
                    <a:pt x="101" y="148"/>
                    <a:pt x="101" y="148"/>
                    <a:pt x="101" y="148"/>
                  </a:cubicBezTo>
                  <a:cubicBezTo>
                    <a:pt x="101" y="150"/>
                    <a:pt x="103" y="152"/>
                    <a:pt x="105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3" y="152"/>
                    <a:pt x="135" y="150"/>
                    <a:pt x="135" y="148"/>
                  </a:cubicBezTo>
                  <a:cubicBezTo>
                    <a:pt x="135" y="72"/>
                    <a:pt x="135" y="72"/>
                    <a:pt x="135" y="72"/>
                  </a:cubicBezTo>
                  <a:cubicBezTo>
                    <a:pt x="135" y="70"/>
                    <a:pt x="133" y="68"/>
                    <a:pt x="130" y="68"/>
                  </a:cubicBezTo>
                  <a:close/>
                  <a:moveTo>
                    <a:pt x="126" y="144"/>
                  </a:moveTo>
                  <a:cubicBezTo>
                    <a:pt x="109" y="144"/>
                    <a:pt x="109" y="144"/>
                    <a:pt x="109" y="144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26" y="76"/>
                    <a:pt x="126" y="76"/>
                    <a:pt x="126" y="76"/>
                  </a:cubicBezTo>
                  <a:lnTo>
                    <a:pt x="126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Roboto"/>
                <a:buNone/>
              </a:pPr>
              <a:r>
                <a:t/>
              </a:r>
              <a:endParaRPr sz="13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030" name="Google Shape;1030;p18"/>
          <p:cNvGrpSpPr/>
          <p:nvPr/>
        </p:nvGrpSpPr>
        <p:grpSpPr>
          <a:xfrm>
            <a:off x="5824341" y="1844413"/>
            <a:ext cx="549512" cy="549512"/>
            <a:chOff x="5824341" y="1844413"/>
            <a:chExt cx="549512" cy="549512"/>
          </a:xfrm>
        </p:grpSpPr>
        <p:sp>
          <p:nvSpPr>
            <p:cNvPr id="1031" name="Google Shape;1031;p18"/>
            <p:cNvSpPr/>
            <p:nvPr/>
          </p:nvSpPr>
          <p:spPr>
            <a:xfrm>
              <a:off x="5824341" y="1844413"/>
              <a:ext cx="549512" cy="5495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t/>
              </a:r>
              <a:endParaRPr sz="1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32" name="Google Shape;1032;p18"/>
            <p:cNvSpPr/>
            <p:nvPr/>
          </p:nvSpPr>
          <p:spPr>
            <a:xfrm>
              <a:off x="5953950" y="1989388"/>
              <a:ext cx="284096" cy="256439"/>
            </a:xfrm>
            <a:custGeom>
              <a:rect b="b" l="l" r="r" t="t"/>
              <a:pathLst>
                <a:path extrusionOk="0" h="168" w="186">
                  <a:moveTo>
                    <a:pt x="169" y="59"/>
                  </a:moveTo>
                  <a:cubicBezTo>
                    <a:pt x="169" y="12"/>
                    <a:pt x="169" y="12"/>
                    <a:pt x="169" y="12"/>
                  </a:cubicBezTo>
                  <a:cubicBezTo>
                    <a:pt x="169" y="5"/>
                    <a:pt x="163" y="0"/>
                    <a:pt x="156" y="0"/>
                  </a:cubicBezTo>
                  <a:cubicBezTo>
                    <a:pt x="149" y="0"/>
                    <a:pt x="144" y="5"/>
                    <a:pt x="144" y="12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0" y="55"/>
                    <a:pt x="19" y="54"/>
                    <a:pt x="17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4" y="54"/>
                    <a:pt x="0" y="58"/>
                    <a:pt x="0" y="63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0"/>
                    <a:pt x="4" y="113"/>
                    <a:pt x="9" y="113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9" y="113"/>
                    <a:pt x="20" y="113"/>
                    <a:pt x="21" y="113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36" y="133"/>
                    <a:pt x="41" y="142"/>
                    <a:pt x="50" y="145"/>
                  </a:cubicBezTo>
                  <a:cubicBezTo>
                    <a:pt x="94" y="159"/>
                    <a:pt x="94" y="159"/>
                    <a:pt x="94" y="159"/>
                  </a:cubicBezTo>
                  <a:cubicBezTo>
                    <a:pt x="103" y="162"/>
                    <a:pt x="113" y="157"/>
                    <a:pt x="116" y="148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44" y="152"/>
                    <a:pt x="144" y="152"/>
                    <a:pt x="144" y="152"/>
                  </a:cubicBezTo>
                  <a:cubicBezTo>
                    <a:pt x="144" y="156"/>
                    <a:pt x="144" y="156"/>
                    <a:pt x="144" y="156"/>
                  </a:cubicBezTo>
                  <a:cubicBezTo>
                    <a:pt x="144" y="163"/>
                    <a:pt x="149" y="168"/>
                    <a:pt x="156" y="168"/>
                  </a:cubicBezTo>
                  <a:cubicBezTo>
                    <a:pt x="163" y="168"/>
                    <a:pt x="169" y="163"/>
                    <a:pt x="169" y="156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78" y="109"/>
                    <a:pt x="186" y="102"/>
                    <a:pt x="186" y="92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6" y="66"/>
                    <a:pt x="178" y="59"/>
                    <a:pt x="169" y="59"/>
                  </a:cubicBezTo>
                  <a:close/>
                  <a:moveTo>
                    <a:pt x="17" y="105"/>
                  </a:moveTo>
                  <a:cubicBezTo>
                    <a:pt x="9" y="105"/>
                    <a:pt x="9" y="105"/>
                    <a:pt x="9" y="105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7" y="63"/>
                    <a:pt x="17" y="63"/>
                    <a:pt x="17" y="63"/>
                  </a:cubicBezTo>
                  <a:lnTo>
                    <a:pt x="17" y="105"/>
                  </a:lnTo>
                  <a:close/>
                  <a:moveTo>
                    <a:pt x="108" y="146"/>
                  </a:moveTo>
                  <a:cubicBezTo>
                    <a:pt x="106" y="150"/>
                    <a:pt x="101" y="153"/>
                    <a:pt x="97" y="151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48" y="136"/>
                    <a:pt x="46" y="131"/>
                    <a:pt x="47" y="127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109" y="141"/>
                    <a:pt x="109" y="141"/>
                    <a:pt x="109" y="141"/>
                  </a:cubicBezTo>
                  <a:lnTo>
                    <a:pt x="108" y="146"/>
                  </a:lnTo>
                  <a:close/>
                  <a:moveTo>
                    <a:pt x="144" y="143"/>
                  </a:moveTo>
                  <a:cubicBezTo>
                    <a:pt x="26" y="105"/>
                    <a:pt x="26" y="105"/>
                    <a:pt x="26" y="105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144" y="25"/>
                    <a:pt x="144" y="25"/>
                    <a:pt x="144" y="25"/>
                  </a:cubicBezTo>
                  <a:lnTo>
                    <a:pt x="144" y="143"/>
                  </a:lnTo>
                  <a:close/>
                  <a:moveTo>
                    <a:pt x="161" y="156"/>
                  </a:moveTo>
                  <a:cubicBezTo>
                    <a:pt x="161" y="158"/>
                    <a:pt x="159" y="160"/>
                    <a:pt x="156" y="160"/>
                  </a:cubicBezTo>
                  <a:cubicBezTo>
                    <a:pt x="154" y="160"/>
                    <a:pt x="152" y="158"/>
                    <a:pt x="152" y="156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10"/>
                    <a:pt x="154" y="8"/>
                    <a:pt x="156" y="8"/>
                  </a:cubicBezTo>
                  <a:cubicBezTo>
                    <a:pt x="159" y="8"/>
                    <a:pt x="161" y="10"/>
                    <a:pt x="161" y="12"/>
                  </a:cubicBezTo>
                  <a:lnTo>
                    <a:pt x="161" y="156"/>
                  </a:lnTo>
                  <a:close/>
                  <a:moveTo>
                    <a:pt x="177" y="92"/>
                  </a:moveTo>
                  <a:cubicBezTo>
                    <a:pt x="177" y="97"/>
                    <a:pt x="174" y="101"/>
                    <a:pt x="169" y="101"/>
                  </a:cubicBezTo>
                  <a:cubicBezTo>
                    <a:pt x="169" y="67"/>
                    <a:pt x="169" y="67"/>
                    <a:pt x="169" y="67"/>
                  </a:cubicBezTo>
                  <a:cubicBezTo>
                    <a:pt x="174" y="67"/>
                    <a:pt x="177" y="71"/>
                    <a:pt x="177" y="76"/>
                  </a:cubicBezTo>
                  <a:lnTo>
                    <a:pt x="177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Roboto"/>
                <a:buNone/>
              </a:pPr>
              <a:r>
                <a:t/>
              </a:r>
              <a:endParaRPr sz="13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033" name="Google Shape;1033;p18"/>
          <p:cNvGrpSpPr/>
          <p:nvPr/>
        </p:nvGrpSpPr>
        <p:grpSpPr>
          <a:xfrm>
            <a:off x="7801993" y="1844413"/>
            <a:ext cx="549512" cy="549512"/>
            <a:chOff x="7801993" y="1844413"/>
            <a:chExt cx="549512" cy="549512"/>
          </a:xfrm>
        </p:grpSpPr>
        <p:sp>
          <p:nvSpPr>
            <p:cNvPr id="1034" name="Google Shape;1034;p18"/>
            <p:cNvSpPr/>
            <p:nvPr/>
          </p:nvSpPr>
          <p:spPr>
            <a:xfrm>
              <a:off x="7801993" y="1844413"/>
              <a:ext cx="549512" cy="54951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t/>
              </a:r>
              <a:endParaRPr sz="1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35" name="Google Shape;1035;p18"/>
            <p:cNvSpPr/>
            <p:nvPr/>
          </p:nvSpPr>
          <p:spPr>
            <a:xfrm>
              <a:off x="7968260" y="1985644"/>
              <a:ext cx="210783" cy="256439"/>
            </a:xfrm>
            <a:custGeom>
              <a:rect b="b" l="l" r="r" t="t"/>
              <a:pathLst>
                <a:path extrusionOk="0" h="185" w="152">
                  <a:moveTo>
                    <a:pt x="88" y="139"/>
                  </a:moveTo>
                  <a:cubicBezTo>
                    <a:pt x="38" y="139"/>
                    <a:pt x="38" y="139"/>
                    <a:pt x="38" y="139"/>
                  </a:cubicBezTo>
                  <a:cubicBezTo>
                    <a:pt x="35" y="139"/>
                    <a:pt x="33" y="141"/>
                    <a:pt x="33" y="143"/>
                  </a:cubicBezTo>
                  <a:cubicBezTo>
                    <a:pt x="33" y="145"/>
                    <a:pt x="35" y="147"/>
                    <a:pt x="38" y="147"/>
                  </a:cubicBezTo>
                  <a:cubicBezTo>
                    <a:pt x="88" y="147"/>
                    <a:pt x="88" y="147"/>
                    <a:pt x="88" y="147"/>
                  </a:cubicBezTo>
                  <a:cubicBezTo>
                    <a:pt x="91" y="147"/>
                    <a:pt x="92" y="145"/>
                    <a:pt x="92" y="143"/>
                  </a:cubicBezTo>
                  <a:cubicBezTo>
                    <a:pt x="92" y="141"/>
                    <a:pt x="91" y="139"/>
                    <a:pt x="88" y="139"/>
                  </a:cubicBezTo>
                  <a:close/>
                  <a:moveTo>
                    <a:pt x="38" y="46"/>
                  </a:moveTo>
                  <a:cubicBezTo>
                    <a:pt x="59" y="46"/>
                    <a:pt x="59" y="46"/>
                    <a:pt x="59" y="46"/>
                  </a:cubicBezTo>
                  <a:cubicBezTo>
                    <a:pt x="61" y="46"/>
                    <a:pt x="63" y="44"/>
                    <a:pt x="63" y="42"/>
                  </a:cubicBezTo>
                  <a:cubicBezTo>
                    <a:pt x="63" y="39"/>
                    <a:pt x="61" y="37"/>
                    <a:pt x="59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5" y="37"/>
                    <a:pt x="33" y="39"/>
                    <a:pt x="33" y="42"/>
                  </a:cubicBezTo>
                  <a:cubicBezTo>
                    <a:pt x="33" y="44"/>
                    <a:pt x="35" y="46"/>
                    <a:pt x="38" y="46"/>
                  </a:cubicBezTo>
                  <a:close/>
                  <a:moveTo>
                    <a:pt x="114" y="105"/>
                  </a:moveTo>
                  <a:cubicBezTo>
                    <a:pt x="38" y="105"/>
                    <a:pt x="38" y="105"/>
                    <a:pt x="38" y="105"/>
                  </a:cubicBezTo>
                  <a:cubicBezTo>
                    <a:pt x="35" y="105"/>
                    <a:pt x="33" y="107"/>
                    <a:pt x="33" y="109"/>
                  </a:cubicBezTo>
                  <a:cubicBezTo>
                    <a:pt x="33" y="112"/>
                    <a:pt x="35" y="113"/>
                    <a:pt x="38" y="113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16" y="113"/>
                    <a:pt x="118" y="112"/>
                    <a:pt x="118" y="109"/>
                  </a:cubicBezTo>
                  <a:cubicBezTo>
                    <a:pt x="118" y="107"/>
                    <a:pt x="116" y="105"/>
                    <a:pt x="114" y="105"/>
                  </a:cubicBezTo>
                  <a:close/>
                  <a:moveTo>
                    <a:pt x="109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8"/>
                    <a:pt x="7" y="185"/>
                    <a:pt x="17" y="185"/>
                  </a:cubicBezTo>
                  <a:cubicBezTo>
                    <a:pt x="135" y="185"/>
                    <a:pt x="135" y="185"/>
                    <a:pt x="135" y="185"/>
                  </a:cubicBezTo>
                  <a:cubicBezTo>
                    <a:pt x="144" y="185"/>
                    <a:pt x="152" y="178"/>
                    <a:pt x="152" y="168"/>
                  </a:cubicBezTo>
                  <a:cubicBezTo>
                    <a:pt x="152" y="46"/>
                    <a:pt x="152" y="46"/>
                    <a:pt x="152" y="46"/>
                  </a:cubicBezTo>
                  <a:lnTo>
                    <a:pt x="109" y="0"/>
                  </a:lnTo>
                  <a:close/>
                  <a:moveTo>
                    <a:pt x="143" y="168"/>
                  </a:moveTo>
                  <a:cubicBezTo>
                    <a:pt x="143" y="173"/>
                    <a:pt x="139" y="177"/>
                    <a:pt x="135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2" y="177"/>
                    <a:pt x="8" y="173"/>
                    <a:pt x="8" y="16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5"/>
                    <a:pt x="96" y="59"/>
                    <a:pt x="101" y="59"/>
                  </a:cubicBezTo>
                  <a:cubicBezTo>
                    <a:pt x="143" y="59"/>
                    <a:pt x="143" y="59"/>
                    <a:pt x="143" y="59"/>
                  </a:cubicBezTo>
                  <a:lnTo>
                    <a:pt x="143" y="168"/>
                  </a:lnTo>
                  <a:close/>
                  <a:moveTo>
                    <a:pt x="101" y="50"/>
                  </a:moveTo>
                  <a:cubicBezTo>
                    <a:pt x="101" y="8"/>
                    <a:pt x="101" y="8"/>
                    <a:pt x="101" y="8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43" y="50"/>
                    <a:pt x="143" y="50"/>
                    <a:pt x="143" y="50"/>
                  </a:cubicBezTo>
                  <a:lnTo>
                    <a:pt x="101" y="50"/>
                  </a:lnTo>
                  <a:close/>
                  <a:moveTo>
                    <a:pt x="33" y="75"/>
                  </a:moveTo>
                  <a:cubicBezTo>
                    <a:pt x="33" y="78"/>
                    <a:pt x="35" y="80"/>
                    <a:pt x="38" y="80"/>
                  </a:cubicBezTo>
                  <a:cubicBezTo>
                    <a:pt x="114" y="80"/>
                    <a:pt x="114" y="80"/>
                    <a:pt x="114" y="80"/>
                  </a:cubicBezTo>
                  <a:cubicBezTo>
                    <a:pt x="116" y="80"/>
                    <a:pt x="118" y="78"/>
                    <a:pt x="118" y="75"/>
                  </a:cubicBezTo>
                  <a:cubicBezTo>
                    <a:pt x="118" y="73"/>
                    <a:pt x="116" y="71"/>
                    <a:pt x="114" y="71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5" y="71"/>
                    <a:pt x="33" y="73"/>
                    <a:pt x="33" y="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Roboto"/>
                <a:buNone/>
              </a:pPr>
              <a:r>
                <a:t/>
              </a:r>
              <a:endParaRPr sz="13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036" name="Google Shape;1036;p18"/>
          <p:cNvGrpSpPr/>
          <p:nvPr/>
        </p:nvGrpSpPr>
        <p:grpSpPr>
          <a:xfrm>
            <a:off x="9779646" y="1843494"/>
            <a:ext cx="549512" cy="549512"/>
            <a:chOff x="9779646" y="1843494"/>
            <a:chExt cx="549512" cy="549512"/>
          </a:xfrm>
        </p:grpSpPr>
        <p:sp>
          <p:nvSpPr>
            <p:cNvPr id="1037" name="Google Shape;1037;p18"/>
            <p:cNvSpPr/>
            <p:nvPr/>
          </p:nvSpPr>
          <p:spPr>
            <a:xfrm>
              <a:off x="9779646" y="1843494"/>
              <a:ext cx="549512" cy="5495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t/>
              </a:r>
              <a:endParaRPr sz="1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38" name="Google Shape;1038;p18"/>
            <p:cNvSpPr/>
            <p:nvPr/>
          </p:nvSpPr>
          <p:spPr>
            <a:xfrm>
              <a:off x="9941076" y="2000476"/>
              <a:ext cx="220455" cy="219805"/>
            </a:xfrm>
            <a:custGeom>
              <a:rect b="b" l="l" r="r" t="t"/>
              <a:pathLst>
                <a:path extrusionOk="0" h="186" w="186">
                  <a:moveTo>
                    <a:pt x="185" y="178"/>
                  </a:moveTo>
                  <a:cubicBezTo>
                    <a:pt x="140" y="134"/>
                    <a:pt x="140" y="134"/>
                    <a:pt x="140" y="134"/>
                  </a:cubicBezTo>
                  <a:cubicBezTo>
                    <a:pt x="153" y="119"/>
                    <a:pt x="161" y="101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24"/>
                    <a:pt x="36" y="160"/>
                    <a:pt x="81" y="160"/>
                  </a:cubicBezTo>
                  <a:cubicBezTo>
                    <a:pt x="101" y="160"/>
                    <a:pt x="120" y="152"/>
                    <a:pt x="134" y="140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80" y="185"/>
                    <a:pt x="181" y="186"/>
                    <a:pt x="182" y="186"/>
                  </a:cubicBezTo>
                  <a:cubicBezTo>
                    <a:pt x="184" y="186"/>
                    <a:pt x="186" y="184"/>
                    <a:pt x="186" y="181"/>
                  </a:cubicBezTo>
                  <a:cubicBezTo>
                    <a:pt x="186" y="180"/>
                    <a:pt x="186" y="179"/>
                    <a:pt x="185" y="178"/>
                  </a:cubicBezTo>
                  <a:close/>
                  <a:moveTo>
                    <a:pt x="81" y="152"/>
                  </a:moveTo>
                  <a:cubicBezTo>
                    <a:pt x="41" y="152"/>
                    <a:pt x="9" y="120"/>
                    <a:pt x="9" y="80"/>
                  </a:cubicBezTo>
                  <a:cubicBezTo>
                    <a:pt x="9" y="41"/>
                    <a:pt x="41" y="8"/>
                    <a:pt x="81" y="8"/>
                  </a:cubicBezTo>
                  <a:cubicBezTo>
                    <a:pt x="120" y="8"/>
                    <a:pt x="152" y="41"/>
                    <a:pt x="152" y="80"/>
                  </a:cubicBezTo>
                  <a:cubicBezTo>
                    <a:pt x="152" y="120"/>
                    <a:pt x="120" y="152"/>
                    <a:pt x="81" y="1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Roboto"/>
                <a:buNone/>
              </a:pPr>
              <a:r>
                <a:t/>
              </a:r>
              <a:endParaRPr sz="13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039" name="Google Shape;1039;p18"/>
          <p:cNvSpPr txBox="1"/>
          <p:nvPr>
            <p:ph idx="12" type="sldNum"/>
          </p:nvPr>
        </p:nvSpPr>
        <p:spPr>
          <a:xfrm>
            <a:off x="11826241" y="6492240"/>
            <a:ext cx="365760" cy="365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8FA"/>
        </a:solidFill>
      </p:bgPr>
    </p:bg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9"/>
          <p:cNvSpPr/>
          <p:nvPr/>
        </p:nvSpPr>
        <p:spPr>
          <a:xfrm>
            <a:off x="365759" y="365759"/>
            <a:ext cx="11460481" cy="61264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6" name="Google Shape;1046;p19"/>
          <p:cNvSpPr/>
          <p:nvPr/>
        </p:nvSpPr>
        <p:spPr>
          <a:xfrm flipH="1">
            <a:off x="7031050" y="365759"/>
            <a:ext cx="4795190" cy="612648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7" name="Google Shape;1047;p19"/>
          <p:cNvSpPr txBox="1"/>
          <p:nvPr/>
        </p:nvSpPr>
        <p:spPr>
          <a:xfrm>
            <a:off x="7449074" y="866292"/>
            <a:ext cx="3959142" cy="502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6666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2400"/>
              <a:buFont typeface="Poppins"/>
              <a:buNone/>
            </a:pPr>
            <a:r>
              <a:rPr b="1" lang="en-US" sz="2400" u="none" cap="none" strike="noStrike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AIDA SALES FUNNEL</a:t>
            </a:r>
            <a:endParaRPr b="1" sz="2400" u="none" cap="none" strike="noStrike">
              <a:solidFill>
                <a:srgbClr val="3236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8" name="Google Shape;1048;p19"/>
          <p:cNvSpPr txBox="1"/>
          <p:nvPr/>
        </p:nvSpPr>
        <p:spPr>
          <a:xfrm flipH="1">
            <a:off x="7618279" y="5282586"/>
            <a:ext cx="1786066" cy="5099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72000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1000"/>
              <a:buFont typeface="Arial"/>
              <a:buChar char="•"/>
            </a:pPr>
            <a:r>
              <a:rPr lang="en-US" sz="1000" u="none" cap="none" strike="noStrike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Marketing automation</a:t>
            </a:r>
            <a:endParaRPr/>
          </a:p>
          <a:p>
            <a:pPr indent="-171450" lvl="0" marL="171450" marR="0" rtl="0" algn="l">
              <a:lnSpc>
                <a:spcPct val="172000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1000"/>
              <a:buFont typeface="Arial"/>
              <a:buChar char="•"/>
            </a:pPr>
            <a:r>
              <a:rPr lang="en-US" sz="1000" u="none" cap="none" strike="noStrike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Email marketing</a:t>
            </a:r>
            <a:endParaRPr sz="1000" u="none" cap="none" strike="noStrike">
              <a:solidFill>
                <a:srgbClr val="3236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9" name="Google Shape;1049;p19"/>
          <p:cNvSpPr txBox="1"/>
          <p:nvPr/>
        </p:nvSpPr>
        <p:spPr>
          <a:xfrm flipH="1">
            <a:off x="7618279" y="2242465"/>
            <a:ext cx="2635908" cy="7279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72000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1000"/>
              <a:buFont typeface="Arial"/>
              <a:buChar char="•"/>
            </a:pPr>
            <a:r>
              <a:rPr lang="en-US" sz="1000" u="none" cap="none" strike="noStrike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Social media ads : demographics/interest targeting</a:t>
            </a:r>
            <a:endParaRPr/>
          </a:p>
          <a:p>
            <a:pPr indent="-171450" lvl="0" marL="171450" marR="0" rtl="0" algn="l">
              <a:lnSpc>
                <a:spcPct val="172000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1000"/>
              <a:buFont typeface="Arial"/>
              <a:buChar char="•"/>
            </a:pPr>
            <a:r>
              <a:rPr lang="en-US" sz="1000" u="none" cap="none" strike="noStrike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Display ads : topic/interest</a:t>
            </a:r>
            <a:endParaRPr sz="1000" u="none" cap="none" strike="noStrike">
              <a:solidFill>
                <a:srgbClr val="3236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0" name="Google Shape;1050;p19"/>
          <p:cNvSpPr txBox="1"/>
          <p:nvPr/>
        </p:nvSpPr>
        <p:spPr>
          <a:xfrm flipH="1">
            <a:off x="7618279" y="4196543"/>
            <a:ext cx="1414170" cy="7279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72000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1000"/>
              <a:buFont typeface="Arial"/>
              <a:buChar char="•"/>
            </a:pPr>
            <a:r>
              <a:rPr lang="en-US" sz="1000" u="none" cap="none" strike="noStrike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Email marketing</a:t>
            </a:r>
            <a:endParaRPr/>
          </a:p>
          <a:p>
            <a:pPr indent="-171450" lvl="0" marL="171450" marR="0" rtl="0" algn="l">
              <a:lnSpc>
                <a:spcPct val="172000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1000"/>
              <a:buFont typeface="Arial"/>
              <a:buChar char="•"/>
            </a:pPr>
            <a:r>
              <a:rPr lang="en-US" sz="1000" u="none" cap="none" strike="noStrike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Remarketing</a:t>
            </a:r>
            <a:endParaRPr/>
          </a:p>
          <a:p>
            <a:pPr indent="-171450" lvl="0" marL="171450" marR="0" rtl="0" algn="l">
              <a:lnSpc>
                <a:spcPct val="172000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1000"/>
              <a:buFont typeface="Arial"/>
              <a:buChar char="•"/>
            </a:pPr>
            <a:r>
              <a:rPr lang="en-US" sz="1000" u="none" cap="none" strike="noStrike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Paid search/SEO</a:t>
            </a:r>
            <a:endParaRPr sz="1000" u="none" cap="none" strike="noStrike">
              <a:solidFill>
                <a:srgbClr val="3236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1" name="Google Shape;1051;p19"/>
          <p:cNvSpPr txBox="1"/>
          <p:nvPr/>
        </p:nvSpPr>
        <p:spPr>
          <a:xfrm flipH="1">
            <a:off x="7618279" y="3219504"/>
            <a:ext cx="1175322" cy="7279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72000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1000"/>
              <a:buFont typeface="Arial"/>
              <a:buChar char="•"/>
            </a:pPr>
            <a:r>
              <a:rPr lang="en-US" sz="1000" u="none" cap="none" strike="noStrike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Remarketing</a:t>
            </a:r>
            <a:endParaRPr/>
          </a:p>
          <a:p>
            <a:pPr indent="-171450" lvl="0" marL="171450" marR="0" rtl="0" algn="l">
              <a:lnSpc>
                <a:spcPct val="172000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1000"/>
              <a:buFont typeface="Arial"/>
              <a:buChar char="•"/>
            </a:pPr>
            <a:r>
              <a:rPr lang="en-US" sz="1000" u="none" cap="none" strike="noStrike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Paid search</a:t>
            </a:r>
            <a:endParaRPr/>
          </a:p>
          <a:p>
            <a:pPr indent="-171450" lvl="0" marL="171450" marR="0" rtl="0" algn="l">
              <a:lnSpc>
                <a:spcPct val="172000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1000"/>
              <a:buFont typeface="Arial"/>
              <a:buChar char="•"/>
            </a:pPr>
            <a:r>
              <a:rPr lang="en-US" sz="1000" u="none" cap="none" strike="noStrike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SEO</a:t>
            </a:r>
            <a:endParaRPr sz="1000" u="none" cap="none" strike="noStrike">
              <a:solidFill>
                <a:srgbClr val="3236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2" name="Google Shape;1052;p19"/>
          <p:cNvSpPr/>
          <p:nvPr/>
        </p:nvSpPr>
        <p:spPr>
          <a:xfrm>
            <a:off x="6573849" y="2306517"/>
            <a:ext cx="914400" cy="731520"/>
          </a:xfrm>
          <a:prstGeom prst="rect">
            <a:avLst/>
          </a:prstGeom>
          <a:noFill/>
          <a:ln cap="flat" cmpd="sng" w="19050">
            <a:solidFill>
              <a:srgbClr val="EDEE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oppins"/>
              <a:buNone/>
            </a:pPr>
            <a:r>
              <a:rPr b="1" lang="en-US" sz="20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b="1" sz="2000" u="none" cap="none" strike="noStrike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3" name="Google Shape;1053;p19"/>
          <p:cNvSpPr/>
          <p:nvPr/>
        </p:nvSpPr>
        <p:spPr>
          <a:xfrm>
            <a:off x="6574867" y="3261024"/>
            <a:ext cx="914400" cy="731520"/>
          </a:xfrm>
          <a:prstGeom prst="rect">
            <a:avLst/>
          </a:prstGeom>
          <a:noFill/>
          <a:ln cap="flat" cmpd="sng" w="19050">
            <a:solidFill>
              <a:srgbClr val="EDEE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oppins"/>
              <a:buNone/>
            </a:pPr>
            <a:r>
              <a:rPr b="1" lang="en-US" sz="20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b="1" sz="20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4" name="Google Shape;1054;p19"/>
          <p:cNvSpPr/>
          <p:nvPr/>
        </p:nvSpPr>
        <p:spPr>
          <a:xfrm>
            <a:off x="6573849" y="4215531"/>
            <a:ext cx="914400" cy="731520"/>
          </a:xfrm>
          <a:prstGeom prst="rect">
            <a:avLst/>
          </a:prstGeom>
          <a:noFill/>
          <a:ln cap="flat" cmpd="sng" w="19050">
            <a:solidFill>
              <a:srgbClr val="EDEE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</a:pPr>
            <a:r>
              <a:rPr b="1" lang="en-US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1" sz="2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5" name="Google Shape;1055;p19"/>
          <p:cNvSpPr/>
          <p:nvPr/>
        </p:nvSpPr>
        <p:spPr>
          <a:xfrm>
            <a:off x="6573849" y="5157973"/>
            <a:ext cx="914400" cy="731520"/>
          </a:xfrm>
          <a:prstGeom prst="rect">
            <a:avLst/>
          </a:prstGeom>
          <a:noFill/>
          <a:ln cap="flat" cmpd="sng" w="19050">
            <a:solidFill>
              <a:srgbClr val="EDEE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oppins"/>
              <a:buNone/>
            </a:pPr>
            <a:r>
              <a:rPr b="1" lang="en-US" sz="2000" u="none" cap="none" strike="noStrike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b="1" sz="2000" u="none" cap="none" strike="noStrike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56" name="Google Shape;1056;p19"/>
          <p:cNvCxnSpPr/>
          <p:nvPr/>
        </p:nvCxnSpPr>
        <p:spPr>
          <a:xfrm rot="10800000">
            <a:off x="5078627" y="2654771"/>
            <a:ext cx="1495223" cy="0"/>
          </a:xfrm>
          <a:prstGeom prst="straightConnector1">
            <a:avLst/>
          </a:prstGeom>
          <a:noFill/>
          <a:ln cap="rnd" cmpd="sng" w="9525">
            <a:solidFill>
              <a:srgbClr val="6F6F6F"/>
            </a:solidFill>
            <a:prstDash val="dash"/>
            <a:round/>
            <a:headEnd len="med" w="med" type="oval"/>
            <a:tailEnd len="sm" w="sm" type="none"/>
          </a:ln>
        </p:spPr>
      </p:cxnSp>
      <p:cxnSp>
        <p:nvCxnSpPr>
          <p:cNvPr id="1057" name="Google Shape;1057;p19"/>
          <p:cNvCxnSpPr>
            <a:stCxn id="1055" idx="1"/>
          </p:cNvCxnSpPr>
          <p:nvPr/>
        </p:nvCxnSpPr>
        <p:spPr>
          <a:xfrm rot="10800000">
            <a:off x="4046349" y="5523733"/>
            <a:ext cx="2527500" cy="0"/>
          </a:xfrm>
          <a:prstGeom prst="straightConnector1">
            <a:avLst/>
          </a:prstGeom>
          <a:noFill/>
          <a:ln cap="rnd" cmpd="sng" w="9525">
            <a:solidFill>
              <a:srgbClr val="6F6F6F"/>
            </a:solidFill>
            <a:prstDash val="dash"/>
            <a:round/>
            <a:headEnd len="med" w="med" type="oval"/>
            <a:tailEnd len="sm" w="sm" type="none"/>
          </a:ln>
        </p:spPr>
      </p:cxnSp>
      <p:cxnSp>
        <p:nvCxnSpPr>
          <p:cNvPr id="1058" name="Google Shape;1058;p19"/>
          <p:cNvCxnSpPr/>
          <p:nvPr/>
        </p:nvCxnSpPr>
        <p:spPr>
          <a:xfrm rot="10800000">
            <a:off x="4420622" y="4574253"/>
            <a:ext cx="2153228" cy="0"/>
          </a:xfrm>
          <a:prstGeom prst="straightConnector1">
            <a:avLst/>
          </a:prstGeom>
          <a:noFill/>
          <a:ln cap="rnd" cmpd="sng" w="9525">
            <a:solidFill>
              <a:srgbClr val="6F6F6F"/>
            </a:solidFill>
            <a:prstDash val="dash"/>
            <a:round/>
            <a:headEnd len="med" w="med" type="oval"/>
            <a:tailEnd len="sm" w="sm" type="none"/>
          </a:ln>
        </p:spPr>
      </p:cxnSp>
      <p:cxnSp>
        <p:nvCxnSpPr>
          <p:cNvPr id="1059" name="Google Shape;1059;p19"/>
          <p:cNvCxnSpPr/>
          <p:nvPr/>
        </p:nvCxnSpPr>
        <p:spPr>
          <a:xfrm rot="10800000">
            <a:off x="4735806" y="3631810"/>
            <a:ext cx="1838044" cy="0"/>
          </a:xfrm>
          <a:prstGeom prst="straightConnector1">
            <a:avLst/>
          </a:prstGeom>
          <a:noFill/>
          <a:ln cap="rnd" cmpd="sng" w="9525">
            <a:solidFill>
              <a:srgbClr val="6F6F6F"/>
            </a:solidFill>
            <a:prstDash val="dash"/>
            <a:round/>
            <a:headEnd len="med" w="med" type="oval"/>
            <a:tailEnd len="sm" w="sm" type="none"/>
          </a:ln>
        </p:spPr>
      </p:cxnSp>
      <p:sp>
        <p:nvSpPr>
          <p:cNvPr id="1060" name="Google Shape;1060;p19"/>
          <p:cNvSpPr/>
          <p:nvPr/>
        </p:nvSpPr>
        <p:spPr>
          <a:xfrm flipH="1">
            <a:off x="7034980" y="1701170"/>
            <a:ext cx="4795190" cy="938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1" name="Google Shape;1061;p19"/>
          <p:cNvSpPr/>
          <p:nvPr/>
        </p:nvSpPr>
        <p:spPr>
          <a:xfrm>
            <a:off x="1180796" y="1472149"/>
            <a:ext cx="4029720" cy="1668737"/>
          </a:xfrm>
          <a:custGeom>
            <a:rect b="b" l="l" r="r" t="t"/>
            <a:pathLst>
              <a:path extrusionOk="0" h="21530" w="21572">
                <a:moveTo>
                  <a:pt x="19773" y="21341"/>
                </a:moveTo>
                <a:lnTo>
                  <a:pt x="21540" y="9086"/>
                </a:lnTo>
                <a:cubicBezTo>
                  <a:pt x="21581" y="8658"/>
                  <a:pt x="21583" y="8212"/>
                  <a:pt x="21545" y="7782"/>
                </a:cubicBezTo>
                <a:cubicBezTo>
                  <a:pt x="21423" y="6409"/>
                  <a:pt x="20981" y="5472"/>
                  <a:pt x="20528" y="4750"/>
                </a:cubicBezTo>
                <a:cubicBezTo>
                  <a:pt x="19967" y="3855"/>
                  <a:pt x="19336" y="3193"/>
                  <a:pt x="18668" y="2636"/>
                </a:cubicBezTo>
                <a:cubicBezTo>
                  <a:pt x="17269" y="1469"/>
                  <a:pt x="15816" y="833"/>
                  <a:pt x="14353" y="451"/>
                </a:cubicBezTo>
                <a:cubicBezTo>
                  <a:pt x="12852" y="59"/>
                  <a:pt x="11335" y="-70"/>
                  <a:pt x="9820" y="36"/>
                </a:cubicBezTo>
                <a:cubicBezTo>
                  <a:pt x="8438" y="132"/>
                  <a:pt x="7046" y="433"/>
                  <a:pt x="5692" y="985"/>
                </a:cubicBezTo>
                <a:cubicBezTo>
                  <a:pt x="5021" y="1258"/>
                  <a:pt x="4356" y="1595"/>
                  <a:pt x="3703" y="2013"/>
                </a:cubicBezTo>
                <a:cubicBezTo>
                  <a:pt x="2983" y="2475"/>
                  <a:pt x="2273" y="3037"/>
                  <a:pt x="1603" y="3897"/>
                </a:cubicBezTo>
                <a:cubicBezTo>
                  <a:pt x="1257" y="4341"/>
                  <a:pt x="936" y="4851"/>
                  <a:pt x="653" y="5456"/>
                </a:cubicBezTo>
                <a:cubicBezTo>
                  <a:pt x="361" y="6082"/>
                  <a:pt x="93" y="6846"/>
                  <a:pt x="19" y="7825"/>
                </a:cubicBezTo>
                <a:cubicBezTo>
                  <a:pt x="-17" y="8294"/>
                  <a:pt x="-1" y="8778"/>
                  <a:pt x="66" y="9227"/>
                </a:cubicBezTo>
                <a:lnTo>
                  <a:pt x="1865" y="21530"/>
                </a:lnTo>
                <a:cubicBezTo>
                  <a:pt x="1802" y="21037"/>
                  <a:pt x="1801" y="20510"/>
                  <a:pt x="1861" y="20015"/>
                </a:cubicBezTo>
                <a:cubicBezTo>
                  <a:pt x="1956" y="19233"/>
                  <a:pt x="2180" y="18623"/>
                  <a:pt x="2434" y="18143"/>
                </a:cubicBezTo>
                <a:cubicBezTo>
                  <a:pt x="2666" y="17703"/>
                  <a:pt x="2931" y="17360"/>
                  <a:pt x="3208" y="17043"/>
                </a:cubicBezTo>
                <a:cubicBezTo>
                  <a:pt x="4405" y="15669"/>
                  <a:pt x="5682" y="14905"/>
                  <a:pt x="6984" y="14439"/>
                </a:cubicBezTo>
                <a:cubicBezTo>
                  <a:pt x="8245" y="13987"/>
                  <a:pt x="9535" y="13812"/>
                  <a:pt x="10817" y="13792"/>
                </a:cubicBezTo>
                <a:cubicBezTo>
                  <a:pt x="12262" y="13769"/>
                  <a:pt x="13740" y="13979"/>
                  <a:pt x="15138" y="14624"/>
                </a:cubicBezTo>
                <a:cubicBezTo>
                  <a:pt x="15775" y="14919"/>
                  <a:pt x="16401" y="15310"/>
                  <a:pt x="17011" y="15751"/>
                </a:cubicBezTo>
                <a:cubicBezTo>
                  <a:pt x="17735" y="16275"/>
                  <a:pt x="18452" y="16884"/>
                  <a:pt x="19077" y="18033"/>
                </a:cubicBezTo>
                <a:cubicBezTo>
                  <a:pt x="19345" y="18528"/>
                  <a:pt x="19588" y="19125"/>
                  <a:pt x="19708" y="19890"/>
                </a:cubicBezTo>
                <a:cubicBezTo>
                  <a:pt x="19780" y="20352"/>
                  <a:pt x="19803" y="20852"/>
                  <a:pt x="19773" y="213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2" name="Google Shape;1062;p19"/>
          <p:cNvSpPr/>
          <p:nvPr/>
        </p:nvSpPr>
        <p:spPr>
          <a:xfrm>
            <a:off x="1508550" y="2497949"/>
            <a:ext cx="3376147" cy="1532415"/>
          </a:xfrm>
          <a:custGeom>
            <a:rect b="b" l="l" r="r" t="t"/>
            <a:pathLst>
              <a:path extrusionOk="0" h="21536" w="21556">
                <a:moveTo>
                  <a:pt x="2160" y="21482"/>
                </a:moveTo>
                <a:lnTo>
                  <a:pt x="12" y="8174"/>
                </a:lnTo>
                <a:cubicBezTo>
                  <a:pt x="-21" y="7619"/>
                  <a:pt x="12" y="7054"/>
                  <a:pt x="108" y="6536"/>
                </a:cubicBezTo>
                <a:cubicBezTo>
                  <a:pt x="298" y="5511"/>
                  <a:pt x="700" y="4787"/>
                  <a:pt x="1128" y="4210"/>
                </a:cubicBezTo>
                <a:cubicBezTo>
                  <a:pt x="1828" y="3267"/>
                  <a:pt x="2595" y="2668"/>
                  <a:pt x="3375" y="2158"/>
                </a:cubicBezTo>
                <a:cubicBezTo>
                  <a:pt x="4080" y="1696"/>
                  <a:pt x="4799" y="1302"/>
                  <a:pt x="5523" y="993"/>
                </a:cubicBezTo>
                <a:cubicBezTo>
                  <a:pt x="7421" y="181"/>
                  <a:pt x="9360" y="-64"/>
                  <a:pt x="11299" y="13"/>
                </a:cubicBezTo>
                <a:cubicBezTo>
                  <a:pt x="12265" y="51"/>
                  <a:pt x="13228" y="169"/>
                  <a:pt x="14185" y="413"/>
                </a:cubicBezTo>
                <a:cubicBezTo>
                  <a:pt x="15063" y="636"/>
                  <a:pt x="15935" y="965"/>
                  <a:pt x="16803" y="1337"/>
                </a:cubicBezTo>
                <a:cubicBezTo>
                  <a:pt x="18242" y="1954"/>
                  <a:pt x="19751" y="3075"/>
                  <a:pt x="20835" y="4841"/>
                </a:cubicBezTo>
                <a:cubicBezTo>
                  <a:pt x="21114" y="5295"/>
                  <a:pt x="21339" y="5907"/>
                  <a:pt x="21464" y="6619"/>
                </a:cubicBezTo>
                <a:cubicBezTo>
                  <a:pt x="21556" y="7144"/>
                  <a:pt x="21579" y="7716"/>
                  <a:pt x="21530" y="8269"/>
                </a:cubicBezTo>
                <a:lnTo>
                  <a:pt x="19411" y="21536"/>
                </a:lnTo>
                <a:cubicBezTo>
                  <a:pt x="19480" y="20987"/>
                  <a:pt x="19461" y="20402"/>
                  <a:pt x="19356" y="19881"/>
                </a:cubicBezTo>
                <a:cubicBezTo>
                  <a:pt x="19207" y="19145"/>
                  <a:pt x="18912" y="18631"/>
                  <a:pt x="18605" y="18197"/>
                </a:cubicBezTo>
                <a:cubicBezTo>
                  <a:pt x="17975" y="17306"/>
                  <a:pt x="17278" y="16686"/>
                  <a:pt x="16562" y="16219"/>
                </a:cubicBezTo>
                <a:cubicBezTo>
                  <a:pt x="15641" y="15620"/>
                  <a:pt x="14695" y="15275"/>
                  <a:pt x="13742" y="15048"/>
                </a:cubicBezTo>
                <a:cubicBezTo>
                  <a:pt x="12806" y="14825"/>
                  <a:pt x="11861" y="14714"/>
                  <a:pt x="10916" y="14698"/>
                </a:cubicBezTo>
                <a:cubicBezTo>
                  <a:pt x="9579" y="14676"/>
                  <a:pt x="8226" y="14858"/>
                  <a:pt x="6924" y="15319"/>
                </a:cubicBezTo>
                <a:cubicBezTo>
                  <a:pt x="6237" y="15562"/>
                  <a:pt x="5557" y="15889"/>
                  <a:pt x="4897" y="16311"/>
                </a:cubicBezTo>
                <a:cubicBezTo>
                  <a:pt x="4184" y="16766"/>
                  <a:pt x="3486" y="17337"/>
                  <a:pt x="2858" y="18297"/>
                </a:cubicBezTo>
                <a:cubicBezTo>
                  <a:pt x="2547" y="18771"/>
                  <a:pt x="2259" y="19358"/>
                  <a:pt x="2152" y="20156"/>
                </a:cubicBezTo>
                <a:cubicBezTo>
                  <a:pt x="2094" y="20590"/>
                  <a:pt x="2096" y="21052"/>
                  <a:pt x="2160" y="214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3" name="Google Shape;1063;p19"/>
          <p:cNvSpPr/>
          <p:nvPr/>
        </p:nvSpPr>
        <p:spPr>
          <a:xfrm>
            <a:off x="1842104" y="3539218"/>
            <a:ext cx="2719674" cy="1422198"/>
          </a:xfrm>
          <a:custGeom>
            <a:rect b="b" l="l" r="r" t="t"/>
            <a:pathLst>
              <a:path extrusionOk="0" h="21566" w="21541">
                <a:moveTo>
                  <a:pt x="2651" y="21566"/>
                </a:moveTo>
                <a:lnTo>
                  <a:pt x="17" y="7160"/>
                </a:lnTo>
                <a:cubicBezTo>
                  <a:pt x="-38" y="6465"/>
                  <a:pt x="41" y="5755"/>
                  <a:pt x="238" y="5164"/>
                </a:cubicBezTo>
                <a:cubicBezTo>
                  <a:pt x="449" y="4534"/>
                  <a:pt x="773" y="4095"/>
                  <a:pt x="1107" y="3711"/>
                </a:cubicBezTo>
                <a:cubicBezTo>
                  <a:pt x="2174" y="2483"/>
                  <a:pt x="3363" y="1736"/>
                  <a:pt x="4570" y="1197"/>
                </a:cubicBezTo>
                <a:cubicBezTo>
                  <a:pt x="5593" y="741"/>
                  <a:pt x="6630" y="432"/>
                  <a:pt x="7675" y="251"/>
                </a:cubicBezTo>
                <a:cubicBezTo>
                  <a:pt x="8669" y="79"/>
                  <a:pt x="9671" y="21"/>
                  <a:pt x="10673" y="2"/>
                </a:cubicBezTo>
                <a:cubicBezTo>
                  <a:pt x="12644" y="-34"/>
                  <a:pt x="14811" y="348"/>
                  <a:pt x="16707" y="1080"/>
                </a:cubicBezTo>
                <a:cubicBezTo>
                  <a:pt x="17619" y="1432"/>
                  <a:pt x="18492" y="1916"/>
                  <a:pt x="19268" y="2543"/>
                </a:cubicBezTo>
                <a:cubicBezTo>
                  <a:pt x="19572" y="2789"/>
                  <a:pt x="19866" y="3068"/>
                  <a:pt x="20149" y="3360"/>
                </a:cubicBezTo>
                <a:cubicBezTo>
                  <a:pt x="20489" y="3710"/>
                  <a:pt x="20821" y="4092"/>
                  <a:pt x="21100" y="4693"/>
                </a:cubicBezTo>
                <a:cubicBezTo>
                  <a:pt x="21265" y="5049"/>
                  <a:pt x="21407" y="5444"/>
                  <a:pt x="21482" y="5887"/>
                </a:cubicBezTo>
                <a:cubicBezTo>
                  <a:pt x="21550" y="6287"/>
                  <a:pt x="21562" y="6715"/>
                  <a:pt x="21504" y="7132"/>
                </a:cubicBezTo>
                <a:lnTo>
                  <a:pt x="18909" y="21384"/>
                </a:lnTo>
                <a:cubicBezTo>
                  <a:pt x="18955" y="21054"/>
                  <a:pt x="18951" y="20707"/>
                  <a:pt x="18900" y="20384"/>
                </a:cubicBezTo>
                <a:cubicBezTo>
                  <a:pt x="18821" y="19896"/>
                  <a:pt x="18643" y="19498"/>
                  <a:pt x="18438" y="19163"/>
                </a:cubicBezTo>
                <a:cubicBezTo>
                  <a:pt x="18103" y="18613"/>
                  <a:pt x="17706" y="18230"/>
                  <a:pt x="17300" y="17900"/>
                </a:cubicBezTo>
                <a:cubicBezTo>
                  <a:pt x="16316" y="17100"/>
                  <a:pt x="15276" y="16603"/>
                  <a:pt x="14221" y="16308"/>
                </a:cubicBezTo>
                <a:cubicBezTo>
                  <a:pt x="13078" y="15989"/>
                  <a:pt x="11921" y="15909"/>
                  <a:pt x="10763" y="15921"/>
                </a:cubicBezTo>
                <a:cubicBezTo>
                  <a:pt x="9470" y="15935"/>
                  <a:pt x="8157" y="16082"/>
                  <a:pt x="6903" y="16518"/>
                </a:cubicBezTo>
                <a:cubicBezTo>
                  <a:pt x="6285" y="16732"/>
                  <a:pt x="5676" y="17021"/>
                  <a:pt x="5081" y="17352"/>
                </a:cubicBezTo>
                <a:cubicBezTo>
                  <a:pt x="4476" y="17687"/>
                  <a:pt x="3876" y="18071"/>
                  <a:pt x="3341" y="18774"/>
                </a:cubicBezTo>
                <a:cubicBezTo>
                  <a:pt x="3079" y="19117"/>
                  <a:pt x="2840" y="19536"/>
                  <a:pt x="2711" y="20091"/>
                </a:cubicBezTo>
                <a:cubicBezTo>
                  <a:pt x="2603" y="20555"/>
                  <a:pt x="2581" y="21076"/>
                  <a:pt x="2651" y="21566"/>
                </a:cubicBezTo>
                <a:close/>
              </a:path>
            </a:pathLst>
          </a:custGeom>
          <a:solidFill>
            <a:srgbClr val="ADAAB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4" name="Google Shape;1064;p19"/>
          <p:cNvSpPr/>
          <p:nvPr/>
        </p:nvSpPr>
        <p:spPr>
          <a:xfrm>
            <a:off x="2167923" y="4562117"/>
            <a:ext cx="2072869" cy="1266539"/>
          </a:xfrm>
          <a:custGeom>
            <a:rect b="b" l="l" r="r" t="t"/>
            <a:pathLst>
              <a:path extrusionOk="0" h="21572" w="21566">
                <a:moveTo>
                  <a:pt x="15" y="6014"/>
                </a:moveTo>
                <a:lnTo>
                  <a:pt x="3345" y="21572"/>
                </a:lnTo>
                <a:cubicBezTo>
                  <a:pt x="3320" y="21150"/>
                  <a:pt x="3377" y="20728"/>
                  <a:pt x="3508" y="20363"/>
                </a:cubicBezTo>
                <a:cubicBezTo>
                  <a:pt x="3750" y="19689"/>
                  <a:pt x="4192" y="19314"/>
                  <a:pt x="4636" y="19011"/>
                </a:cubicBezTo>
                <a:cubicBezTo>
                  <a:pt x="5577" y="18367"/>
                  <a:pt x="6523" y="17963"/>
                  <a:pt x="7520" y="17713"/>
                </a:cubicBezTo>
                <a:cubicBezTo>
                  <a:pt x="8607" y="17441"/>
                  <a:pt x="9754" y="17339"/>
                  <a:pt x="10870" y="17350"/>
                </a:cubicBezTo>
                <a:cubicBezTo>
                  <a:pt x="12003" y="17361"/>
                  <a:pt x="13149" y="17467"/>
                  <a:pt x="14257" y="17754"/>
                </a:cubicBezTo>
                <a:cubicBezTo>
                  <a:pt x="15302" y="18024"/>
                  <a:pt x="16322" y="18459"/>
                  <a:pt x="17256" y="19316"/>
                </a:cubicBezTo>
                <a:cubicBezTo>
                  <a:pt x="17557" y="19592"/>
                  <a:pt x="17848" y="19919"/>
                  <a:pt x="18024" y="20405"/>
                </a:cubicBezTo>
                <a:cubicBezTo>
                  <a:pt x="18138" y="20719"/>
                  <a:pt x="18194" y="21079"/>
                  <a:pt x="18186" y="21442"/>
                </a:cubicBezTo>
                <a:lnTo>
                  <a:pt x="21566" y="5806"/>
                </a:lnTo>
                <a:cubicBezTo>
                  <a:pt x="21539" y="5266"/>
                  <a:pt x="21428" y="4746"/>
                  <a:pt x="21245" y="4295"/>
                </a:cubicBezTo>
                <a:cubicBezTo>
                  <a:pt x="21032" y="3772"/>
                  <a:pt x="20733" y="3367"/>
                  <a:pt x="20412" y="3025"/>
                </a:cubicBezTo>
                <a:cubicBezTo>
                  <a:pt x="19813" y="2387"/>
                  <a:pt x="19152" y="1972"/>
                  <a:pt x="18476" y="1620"/>
                </a:cubicBezTo>
                <a:cubicBezTo>
                  <a:pt x="17778" y="1256"/>
                  <a:pt x="17060" y="959"/>
                  <a:pt x="16338" y="732"/>
                </a:cubicBezTo>
                <a:cubicBezTo>
                  <a:pt x="14607" y="189"/>
                  <a:pt x="12839" y="39"/>
                  <a:pt x="11072" y="6"/>
                </a:cubicBezTo>
                <a:cubicBezTo>
                  <a:pt x="9269" y="-28"/>
                  <a:pt x="7463" y="58"/>
                  <a:pt x="5696" y="606"/>
                </a:cubicBezTo>
                <a:cubicBezTo>
                  <a:pt x="4971" y="830"/>
                  <a:pt x="4249" y="1137"/>
                  <a:pt x="3545" y="1479"/>
                </a:cubicBezTo>
                <a:cubicBezTo>
                  <a:pt x="2714" y="1882"/>
                  <a:pt x="1899" y="2343"/>
                  <a:pt x="1142" y="3056"/>
                </a:cubicBezTo>
                <a:cubicBezTo>
                  <a:pt x="784" y="3393"/>
                  <a:pt x="440" y="3792"/>
                  <a:pt x="224" y="4369"/>
                </a:cubicBezTo>
                <a:cubicBezTo>
                  <a:pt x="40" y="4861"/>
                  <a:pt x="-34" y="5443"/>
                  <a:pt x="15" y="6014"/>
                </a:cubicBezTo>
                <a:close/>
              </a:path>
            </a:pathLst>
          </a:custGeom>
          <a:solidFill>
            <a:srgbClr val="A09DA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5" name="Google Shape;1065;p19"/>
          <p:cNvSpPr/>
          <p:nvPr/>
        </p:nvSpPr>
        <p:spPr>
          <a:xfrm>
            <a:off x="4455427" y="1300055"/>
            <a:ext cx="768624" cy="768625"/>
          </a:xfrm>
          <a:prstGeom prst="ellipse">
            <a:avLst/>
          </a:prstGeom>
          <a:gradFill>
            <a:gsLst>
              <a:gs pos="0">
                <a:schemeClr val="lt1"/>
              </a:gs>
              <a:gs pos="60000">
                <a:srgbClr val="CBCBCB"/>
              </a:gs>
              <a:gs pos="100000">
                <a:srgbClr val="B2B2B2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6" name="Google Shape;1066;p19"/>
          <p:cNvSpPr/>
          <p:nvPr/>
        </p:nvSpPr>
        <p:spPr>
          <a:xfrm>
            <a:off x="2514046" y="1795068"/>
            <a:ext cx="1136984" cy="1137951"/>
          </a:xfrm>
          <a:prstGeom prst="ellipse">
            <a:avLst/>
          </a:prstGeom>
          <a:gradFill>
            <a:gsLst>
              <a:gs pos="0">
                <a:schemeClr val="lt1"/>
              </a:gs>
              <a:gs pos="60000">
                <a:srgbClr val="CBCBCB"/>
              </a:gs>
              <a:gs pos="100000">
                <a:srgbClr val="B2B2B2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7" name="Google Shape;1067;p19"/>
          <p:cNvSpPr/>
          <p:nvPr/>
        </p:nvSpPr>
        <p:spPr>
          <a:xfrm>
            <a:off x="3773817" y="1695486"/>
            <a:ext cx="561725" cy="561724"/>
          </a:xfrm>
          <a:prstGeom prst="ellipse">
            <a:avLst/>
          </a:prstGeom>
          <a:gradFill>
            <a:gsLst>
              <a:gs pos="0">
                <a:schemeClr val="lt1"/>
              </a:gs>
              <a:gs pos="60000">
                <a:srgbClr val="CBCBCB"/>
              </a:gs>
              <a:gs pos="100000">
                <a:srgbClr val="B2B2B2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8" name="Google Shape;1068;p19"/>
          <p:cNvSpPr/>
          <p:nvPr/>
        </p:nvSpPr>
        <p:spPr>
          <a:xfrm>
            <a:off x="1460209" y="1996168"/>
            <a:ext cx="561724" cy="562691"/>
          </a:xfrm>
          <a:prstGeom prst="ellipse">
            <a:avLst/>
          </a:prstGeom>
          <a:gradFill>
            <a:gsLst>
              <a:gs pos="0">
                <a:schemeClr val="lt1"/>
              </a:gs>
              <a:gs pos="60000">
                <a:srgbClr val="CBCBCB"/>
              </a:gs>
              <a:gs pos="100000">
                <a:srgbClr val="B2B2B2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9" name="Google Shape;1069;p19"/>
          <p:cNvSpPr/>
          <p:nvPr/>
        </p:nvSpPr>
        <p:spPr>
          <a:xfrm>
            <a:off x="2653269" y="1458614"/>
            <a:ext cx="293914" cy="293914"/>
          </a:xfrm>
          <a:prstGeom prst="ellipse">
            <a:avLst/>
          </a:prstGeom>
          <a:gradFill>
            <a:gsLst>
              <a:gs pos="0">
                <a:schemeClr val="lt1"/>
              </a:gs>
              <a:gs pos="60000">
                <a:srgbClr val="CBCBCB"/>
              </a:gs>
              <a:gs pos="100000">
                <a:srgbClr val="B2B2B2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0" name="Google Shape;1070;p19"/>
          <p:cNvSpPr/>
          <p:nvPr/>
        </p:nvSpPr>
        <p:spPr>
          <a:xfrm>
            <a:off x="2240435" y="2406101"/>
            <a:ext cx="123753" cy="123753"/>
          </a:xfrm>
          <a:prstGeom prst="ellipse">
            <a:avLst/>
          </a:prstGeom>
          <a:gradFill>
            <a:gsLst>
              <a:gs pos="0">
                <a:schemeClr val="lt1"/>
              </a:gs>
              <a:gs pos="60000">
                <a:srgbClr val="CBCBCB"/>
              </a:gs>
              <a:gs pos="100000">
                <a:srgbClr val="B2B2B2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1" name="Google Shape;1071;p19"/>
          <p:cNvSpPr/>
          <p:nvPr/>
        </p:nvSpPr>
        <p:spPr>
          <a:xfrm>
            <a:off x="4046461" y="2418670"/>
            <a:ext cx="123753" cy="123753"/>
          </a:xfrm>
          <a:prstGeom prst="ellipse">
            <a:avLst/>
          </a:prstGeom>
          <a:gradFill>
            <a:gsLst>
              <a:gs pos="0">
                <a:schemeClr val="lt1"/>
              </a:gs>
              <a:gs pos="60000">
                <a:srgbClr val="CBCBCB"/>
              </a:gs>
              <a:gs pos="100000">
                <a:srgbClr val="B2B2B2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2" name="Google Shape;1072;p19"/>
          <p:cNvSpPr/>
          <p:nvPr/>
        </p:nvSpPr>
        <p:spPr>
          <a:xfrm>
            <a:off x="1769592" y="1240112"/>
            <a:ext cx="561724" cy="561725"/>
          </a:xfrm>
          <a:prstGeom prst="ellipse">
            <a:avLst/>
          </a:prstGeom>
          <a:gradFill>
            <a:gsLst>
              <a:gs pos="0">
                <a:schemeClr val="lt1"/>
              </a:gs>
              <a:gs pos="60000">
                <a:srgbClr val="CBCBCB"/>
              </a:gs>
              <a:gs pos="100000">
                <a:srgbClr val="B2B2B2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3" name="Google Shape;1073;p19"/>
          <p:cNvSpPr/>
          <p:nvPr/>
        </p:nvSpPr>
        <p:spPr>
          <a:xfrm>
            <a:off x="3408357" y="1293287"/>
            <a:ext cx="293914" cy="292947"/>
          </a:xfrm>
          <a:prstGeom prst="ellipse">
            <a:avLst/>
          </a:prstGeom>
          <a:gradFill>
            <a:gsLst>
              <a:gs pos="0">
                <a:schemeClr val="lt1"/>
              </a:gs>
              <a:gs pos="60000">
                <a:srgbClr val="CBCBCB"/>
              </a:gs>
              <a:gs pos="100000">
                <a:srgbClr val="B2B2B2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4" name="Google Shape;1074;p19"/>
          <p:cNvSpPr/>
          <p:nvPr/>
        </p:nvSpPr>
        <p:spPr>
          <a:xfrm>
            <a:off x="5261758" y="1133761"/>
            <a:ext cx="230104" cy="231071"/>
          </a:xfrm>
          <a:prstGeom prst="ellipse">
            <a:avLst/>
          </a:prstGeom>
          <a:gradFill>
            <a:gsLst>
              <a:gs pos="0">
                <a:schemeClr val="lt1"/>
              </a:gs>
              <a:gs pos="60000">
                <a:srgbClr val="CBCBCB"/>
              </a:gs>
              <a:gs pos="100000">
                <a:srgbClr val="B2B2B2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5" name="Google Shape;1075;p19"/>
          <p:cNvSpPr/>
          <p:nvPr/>
        </p:nvSpPr>
        <p:spPr>
          <a:xfrm>
            <a:off x="943925" y="1112491"/>
            <a:ext cx="293914" cy="293914"/>
          </a:xfrm>
          <a:prstGeom prst="ellipse">
            <a:avLst/>
          </a:prstGeom>
          <a:gradFill>
            <a:gsLst>
              <a:gs pos="0">
                <a:schemeClr val="lt1"/>
              </a:gs>
              <a:gs pos="60000">
                <a:srgbClr val="CBCBCB"/>
              </a:gs>
              <a:gs pos="100000">
                <a:srgbClr val="B2B2B2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6" name="Google Shape;1076;p19"/>
          <p:cNvSpPr/>
          <p:nvPr/>
        </p:nvSpPr>
        <p:spPr>
          <a:xfrm>
            <a:off x="1278446" y="1652946"/>
            <a:ext cx="123753" cy="123753"/>
          </a:xfrm>
          <a:prstGeom prst="ellipse">
            <a:avLst/>
          </a:prstGeom>
          <a:gradFill>
            <a:gsLst>
              <a:gs pos="0">
                <a:schemeClr val="lt1"/>
              </a:gs>
              <a:gs pos="60000">
                <a:srgbClr val="CBCBCB"/>
              </a:gs>
              <a:gs pos="100000">
                <a:srgbClr val="B2B2B2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7" name="Google Shape;1077;p19"/>
          <p:cNvSpPr/>
          <p:nvPr/>
        </p:nvSpPr>
        <p:spPr>
          <a:xfrm>
            <a:off x="1550123" y="910425"/>
            <a:ext cx="123753" cy="123753"/>
          </a:xfrm>
          <a:prstGeom prst="ellipse">
            <a:avLst/>
          </a:prstGeom>
          <a:gradFill>
            <a:gsLst>
              <a:gs pos="0">
                <a:schemeClr val="lt1"/>
              </a:gs>
              <a:gs pos="60000">
                <a:srgbClr val="CBCBCB"/>
              </a:gs>
              <a:gs pos="100000">
                <a:srgbClr val="B2B2B2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8" name="Google Shape;1078;p19"/>
          <p:cNvSpPr/>
          <p:nvPr/>
        </p:nvSpPr>
        <p:spPr>
          <a:xfrm>
            <a:off x="4612053" y="913325"/>
            <a:ext cx="123753" cy="122787"/>
          </a:xfrm>
          <a:prstGeom prst="ellipse">
            <a:avLst/>
          </a:prstGeom>
          <a:gradFill>
            <a:gsLst>
              <a:gs pos="0">
                <a:schemeClr val="lt1"/>
              </a:gs>
              <a:gs pos="60000">
                <a:srgbClr val="CBCBCB"/>
              </a:gs>
              <a:gs pos="100000">
                <a:srgbClr val="B2B2B2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9" name="Google Shape;1079;p19"/>
          <p:cNvSpPr/>
          <p:nvPr/>
        </p:nvSpPr>
        <p:spPr>
          <a:xfrm>
            <a:off x="3795087" y="3830232"/>
            <a:ext cx="123753" cy="123753"/>
          </a:xfrm>
          <a:prstGeom prst="ellipse">
            <a:avLst/>
          </a:prstGeom>
          <a:gradFill>
            <a:gsLst>
              <a:gs pos="0">
                <a:schemeClr val="lt1"/>
              </a:gs>
              <a:gs pos="60000">
                <a:srgbClr val="CBCBCB"/>
              </a:gs>
              <a:gs pos="100000">
                <a:srgbClr val="B2B2B2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0" name="Google Shape;1080;p19"/>
          <p:cNvSpPr/>
          <p:nvPr/>
        </p:nvSpPr>
        <p:spPr>
          <a:xfrm>
            <a:off x="3427694" y="2931086"/>
            <a:ext cx="561725" cy="562691"/>
          </a:xfrm>
          <a:prstGeom prst="ellipse">
            <a:avLst/>
          </a:prstGeom>
          <a:gradFill>
            <a:gsLst>
              <a:gs pos="0">
                <a:schemeClr val="lt1"/>
              </a:gs>
              <a:gs pos="60000">
                <a:srgbClr val="CBCBCB"/>
              </a:gs>
              <a:gs pos="100000">
                <a:srgbClr val="B2B2B2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1" name="Google Shape;1081;p19"/>
          <p:cNvSpPr/>
          <p:nvPr/>
        </p:nvSpPr>
        <p:spPr>
          <a:xfrm>
            <a:off x="2750918" y="3856336"/>
            <a:ext cx="293914" cy="293914"/>
          </a:xfrm>
          <a:prstGeom prst="ellipse">
            <a:avLst/>
          </a:prstGeom>
          <a:gradFill>
            <a:gsLst>
              <a:gs pos="0">
                <a:schemeClr val="lt1"/>
              </a:gs>
              <a:gs pos="60000">
                <a:srgbClr val="CBCBCB"/>
              </a:gs>
              <a:gs pos="100000">
                <a:srgbClr val="B2B2B2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2" name="Google Shape;1082;p19"/>
          <p:cNvSpPr/>
          <p:nvPr/>
        </p:nvSpPr>
        <p:spPr>
          <a:xfrm>
            <a:off x="5276260" y="795373"/>
            <a:ext cx="123753" cy="123753"/>
          </a:xfrm>
          <a:prstGeom prst="ellipse">
            <a:avLst/>
          </a:prstGeom>
          <a:gradFill>
            <a:gsLst>
              <a:gs pos="0">
                <a:schemeClr val="lt1"/>
              </a:gs>
              <a:gs pos="60000">
                <a:srgbClr val="CBCBCB"/>
              </a:gs>
              <a:gs pos="100000">
                <a:srgbClr val="B2B2B2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3" name="Google Shape;1083;p19"/>
          <p:cNvSpPr/>
          <p:nvPr/>
        </p:nvSpPr>
        <p:spPr>
          <a:xfrm>
            <a:off x="4420622" y="2294916"/>
            <a:ext cx="293914" cy="293914"/>
          </a:xfrm>
          <a:prstGeom prst="ellipse">
            <a:avLst/>
          </a:prstGeom>
          <a:gradFill>
            <a:gsLst>
              <a:gs pos="0">
                <a:schemeClr val="lt1"/>
              </a:gs>
              <a:gs pos="60000">
                <a:srgbClr val="CBCBCB"/>
              </a:gs>
              <a:gs pos="100000">
                <a:srgbClr val="B2B2B2"/>
              </a:gs>
            </a:gsLst>
            <a:path path="circle">
              <a:fillToRect b="100%" l="100%"/>
            </a:path>
            <a:tileRect r="-100%" t="-100%"/>
          </a:gradFill>
          <a:ln cap="flat" cmpd="sng" w="12700">
            <a:solidFill>
              <a:schemeClr val="l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4" name="Google Shape;1084;p19"/>
          <p:cNvSpPr/>
          <p:nvPr/>
        </p:nvSpPr>
        <p:spPr>
          <a:xfrm>
            <a:off x="3052566" y="4555350"/>
            <a:ext cx="561725" cy="561724"/>
          </a:xfrm>
          <a:prstGeom prst="ellipse">
            <a:avLst/>
          </a:prstGeom>
          <a:gradFill>
            <a:gsLst>
              <a:gs pos="0">
                <a:schemeClr val="lt1"/>
              </a:gs>
              <a:gs pos="60000">
                <a:srgbClr val="CBCBCB"/>
              </a:gs>
              <a:gs pos="100000">
                <a:srgbClr val="B2B2B2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5" name="Google Shape;1085;p19"/>
          <p:cNvSpPr/>
          <p:nvPr/>
        </p:nvSpPr>
        <p:spPr>
          <a:xfrm>
            <a:off x="2039336" y="2984261"/>
            <a:ext cx="561725" cy="562691"/>
          </a:xfrm>
          <a:prstGeom prst="ellipse">
            <a:avLst/>
          </a:prstGeom>
          <a:gradFill>
            <a:gsLst>
              <a:gs pos="0">
                <a:schemeClr val="lt1"/>
              </a:gs>
              <a:gs pos="60000">
                <a:srgbClr val="CBCBCB"/>
              </a:gs>
              <a:gs pos="100000">
                <a:srgbClr val="B2B2B2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6" name="Google Shape;1086;p19"/>
          <p:cNvSpPr/>
          <p:nvPr/>
        </p:nvSpPr>
        <p:spPr>
          <a:xfrm>
            <a:off x="2965552" y="3072242"/>
            <a:ext cx="293914" cy="293914"/>
          </a:xfrm>
          <a:prstGeom prst="ellipse">
            <a:avLst/>
          </a:prstGeom>
          <a:gradFill>
            <a:gsLst>
              <a:gs pos="0">
                <a:schemeClr val="lt1"/>
              </a:gs>
              <a:gs pos="60000">
                <a:srgbClr val="CBCBCB"/>
              </a:gs>
              <a:gs pos="100000">
                <a:srgbClr val="B2B2B2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7" name="Google Shape;1087;p19"/>
          <p:cNvSpPr/>
          <p:nvPr/>
        </p:nvSpPr>
        <p:spPr>
          <a:xfrm>
            <a:off x="4217589" y="3158289"/>
            <a:ext cx="123753" cy="123753"/>
          </a:xfrm>
          <a:prstGeom prst="ellipse">
            <a:avLst/>
          </a:prstGeom>
          <a:gradFill>
            <a:gsLst>
              <a:gs pos="0">
                <a:schemeClr val="lt1"/>
              </a:gs>
              <a:gs pos="60000">
                <a:srgbClr val="CBCBCB"/>
              </a:gs>
              <a:gs pos="100000">
                <a:srgbClr val="B2B2B2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8" name="Google Shape;1088;p19"/>
          <p:cNvSpPr/>
          <p:nvPr/>
        </p:nvSpPr>
        <p:spPr>
          <a:xfrm>
            <a:off x="4783180" y="2708717"/>
            <a:ext cx="123753" cy="123753"/>
          </a:xfrm>
          <a:prstGeom prst="ellipse">
            <a:avLst/>
          </a:prstGeom>
          <a:gradFill>
            <a:gsLst>
              <a:gs pos="0">
                <a:srgbClr val="E2E0E5"/>
              </a:gs>
              <a:gs pos="29317">
                <a:srgbClr val="CECCD0"/>
              </a:gs>
              <a:gs pos="55881">
                <a:srgbClr val="BAB8BC"/>
              </a:gs>
              <a:gs pos="100000">
                <a:srgbClr val="939194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9" name="Google Shape;1089;p19"/>
          <p:cNvSpPr/>
          <p:nvPr/>
        </p:nvSpPr>
        <p:spPr>
          <a:xfrm>
            <a:off x="3539845" y="5498002"/>
            <a:ext cx="123753" cy="122787"/>
          </a:xfrm>
          <a:prstGeom prst="ellipse">
            <a:avLst/>
          </a:prstGeom>
          <a:gradFill>
            <a:gsLst>
              <a:gs pos="0">
                <a:schemeClr val="lt1"/>
              </a:gs>
              <a:gs pos="60000">
                <a:srgbClr val="CBCBCB"/>
              </a:gs>
              <a:gs pos="100000">
                <a:srgbClr val="B2B2B2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0" name="Google Shape;1090;p19"/>
          <p:cNvSpPr/>
          <p:nvPr/>
        </p:nvSpPr>
        <p:spPr>
          <a:xfrm>
            <a:off x="2733515" y="5198287"/>
            <a:ext cx="123753" cy="123753"/>
          </a:xfrm>
          <a:prstGeom prst="ellipse">
            <a:avLst/>
          </a:prstGeom>
          <a:gradFill>
            <a:gsLst>
              <a:gs pos="0">
                <a:schemeClr val="lt1"/>
              </a:gs>
              <a:gs pos="60000">
                <a:srgbClr val="CBCBCB"/>
              </a:gs>
              <a:gs pos="100000">
                <a:srgbClr val="B2B2B2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1" name="Google Shape;1091;p19"/>
          <p:cNvSpPr/>
          <p:nvPr/>
        </p:nvSpPr>
        <p:spPr>
          <a:xfrm>
            <a:off x="3013893" y="5610154"/>
            <a:ext cx="293914" cy="293914"/>
          </a:xfrm>
          <a:prstGeom prst="ellipse">
            <a:avLst/>
          </a:prstGeom>
          <a:gradFill>
            <a:gsLst>
              <a:gs pos="0">
                <a:schemeClr val="lt1"/>
              </a:gs>
              <a:gs pos="60000">
                <a:srgbClr val="CBCBCB"/>
              </a:gs>
              <a:gs pos="100000">
                <a:srgbClr val="B2B2B2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92" name="Google Shape;1092;p19"/>
          <p:cNvGrpSpPr/>
          <p:nvPr/>
        </p:nvGrpSpPr>
        <p:grpSpPr>
          <a:xfrm>
            <a:off x="2186293" y="4926610"/>
            <a:ext cx="2049666" cy="1136017"/>
            <a:chOff x="2186293" y="4926610"/>
            <a:chExt cx="2049666" cy="1136017"/>
          </a:xfrm>
        </p:grpSpPr>
        <p:sp>
          <p:nvSpPr>
            <p:cNvPr id="1093" name="Google Shape;1093;p19"/>
            <p:cNvSpPr/>
            <p:nvPr/>
          </p:nvSpPr>
          <p:spPr>
            <a:xfrm>
              <a:off x="2186293" y="4926610"/>
              <a:ext cx="2049666" cy="1136017"/>
            </a:xfrm>
            <a:custGeom>
              <a:rect b="b" l="l" r="r" t="t"/>
              <a:pathLst>
                <a:path extrusionOk="0" h="21585" w="21600">
                  <a:moveTo>
                    <a:pt x="21600" y="0"/>
                  </a:moveTo>
                  <a:lnTo>
                    <a:pt x="18178" y="17363"/>
                  </a:lnTo>
                  <a:cubicBezTo>
                    <a:pt x="18071" y="17943"/>
                    <a:pt x="17877" y="18457"/>
                    <a:pt x="17618" y="18849"/>
                  </a:cubicBezTo>
                  <a:cubicBezTo>
                    <a:pt x="17381" y="19208"/>
                    <a:pt x="17101" y="19448"/>
                    <a:pt x="16818" y="19666"/>
                  </a:cubicBezTo>
                  <a:cubicBezTo>
                    <a:pt x="15910" y="20365"/>
                    <a:pt x="14959" y="20852"/>
                    <a:pt x="13990" y="21156"/>
                  </a:cubicBezTo>
                  <a:cubicBezTo>
                    <a:pt x="13039" y="21453"/>
                    <a:pt x="12074" y="21573"/>
                    <a:pt x="11107" y="21584"/>
                  </a:cubicBezTo>
                  <a:cubicBezTo>
                    <a:pt x="9665" y="21600"/>
                    <a:pt x="8228" y="21375"/>
                    <a:pt x="6811" y="20944"/>
                  </a:cubicBezTo>
                  <a:cubicBezTo>
                    <a:pt x="5948" y="20681"/>
                    <a:pt x="5081" y="20335"/>
                    <a:pt x="4317" y="19546"/>
                  </a:cubicBezTo>
                  <a:cubicBezTo>
                    <a:pt x="4080" y="19300"/>
                    <a:pt x="3854" y="19013"/>
                    <a:pt x="3663" y="18657"/>
                  </a:cubicBezTo>
                  <a:cubicBezTo>
                    <a:pt x="3499" y="18352"/>
                    <a:pt x="3363" y="18000"/>
                    <a:pt x="3260" y="17616"/>
                  </a:cubicBezTo>
                  <a:lnTo>
                    <a:pt x="0" y="500"/>
                  </a:lnTo>
                  <a:cubicBezTo>
                    <a:pt x="219" y="1173"/>
                    <a:pt x="502" y="1770"/>
                    <a:pt x="836" y="2261"/>
                  </a:cubicBezTo>
                  <a:cubicBezTo>
                    <a:pt x="1287" y="2925"/>
                    <a:pt x="1816" y="3378"/>
                    <a:pt x="2358" y="3761"/>
                  </a:cubicBezTo>
                  <a:cubicBezTo>
                    <a:pt x="3699" y="4709"/>
                    <a:pt x="5102" y="5234"/>
                    <a:pt x="6522" y="5568"/>
                  </a:cubicBezTo>
                  <a:cubicBezTo>
                    <a:pt x="7917" y="5896"/>
                    <a:pt x="9334" y="6041"/>
                    <a:pt x="10746" y="6033"/>
                  </a:cubicBezTo>
                  <a:cubicBezTo>
                    <a:pt x="12398" y="6023"/>
                    <a:pt x="14045" y="5807"/>
                    <a:pt x="15673" y="5352"/>
                  </a:cubicBezTo>
                  <a:cubicBezTo>
                    <a:pt x="17007" y="4980"/>
                    <a:pt x="18335" y="4443"/>
                    <a:pt x="19564" y="3410"/>
                  </a:cubicBezTo>
                  <a:cubicBezTo>
                    <a:pt x="20006" y="3039"/>
                    <a:pt x="20434" y="2603"/>
                    <a:pt x="20796" y="2011"/>
                  </a:cubicBezTo>
                  <a:cubicBezTo>
                    <a:pt x="21138" y="1451"/>
                    <a:pt x="21412" y="766"/>
                    <a:pt x="21600" y="0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cap="flat" cmpd="sng" w="19050">
              <a:solidFill>
                <a:schemeClr val="lt1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Roboto"/>
                <a:buNone/>
              </a:pPr>
              <a:r>
                <a:t/>
              </a:r>
              <a:endParaRPr b="1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94" name="Google Shape;1094;p19"/>
            <p:cNvSpPr txBox="1"/>
            <p:nvPr/>
          </p:nvSpPr>
          <p:spPr>
            <a:xfrm>
              <a:off x="2792371" y="5519387"/>
              <a:ext cx="81817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Poppins"/>
                <a:buNone/>
              </a:pPr>
              <a:r>
                <a:rPr b="1" lang="en-US" sz="12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ACTION</a:t>
              </a:r>
              <a:endParaRPr/>
            </a:p>
          </p:txBody>
        </p:sp>
      </p:grpSp>
      <p:grpSp>
        <p:nvGrpSpPr>
          <p:cNvPr id="1095" name="Google Shape;1095;p19"/>
          <p:cNvGrpSpPr/>
          <p:nvPr/>
        </p:nvGrpSpPr>
        <p:grpSpPr>
          <a:xfrm>
            <a:off x="1842104" y="3998459"/>
            <a:ext cx="2716773" cy="1247202"/>
            <a:chOff x="1842104" y="3998459"/>
            <a:chExt cx="2716773" cy="1247202"/>
          </a:xfrm>
        </p:grpSpPr>
        <p:sp>
          <p:nvSpPr>
            <p:cNvPr id="1096" name="Google Shape;1096;p19"/>
            <p:cNvSpPr/>
            <p:nvPr/>
          </p:nvSpPr>
          <p:spPr>
            <a:xfrm>
              <a:off x="1842104" y="3998459"/>
              <a:ext cx="2716773" cy="1247202"/>
            </a:xfrm>
            <a:custGeom>
              <a:rect b="b" l="l" r="r" t="t"/>
              <a:pathLst>
                <a:path extrusionOk="0" h="21567" w="21600">
                  <a:moveTo>
                    <a:pt x="0" y="175"/>
                  </a:moveTo>
                  <a:lnTo>
                    <a:pt x="2650" y="16346"/>
                  </a:lnTo>
                  <a:cubicBezTo>
                    <a:pt x="2712" y="16694"/>
                    <a:pt x="2797" y="17020"/>
                    <a:pt x="2904" y="17313"/>
                  </a:cubicBezTo>
                  <a:cubicBezTo>
                    <a:pt x="3117" y="17897"/>
                    <a:pt x="3402" y="18325"/>
                    <a:pt x="3699" y="18695"/>
                  </a:cubicBezTo>
                  <a:cubicBezTo>
                    <a:pt x="4816" y="20087"/>
                    <a:pt x="6055" y="20689"/>
                    <a:pt x="7315" y="21068"/>
                  </a:cubicBezTo>
                  <a:cubicBezTo>
                    <a:pt x="8517" y="21430"/>
                    <a:pt x="9755" y="21600"/>
                    <a:pt x="10980" y="21562"/>
                  </a:cubicBezTo>
                  <a:cubicBezTo>
                    <a:pt x="12186" y="21524"/>
                    <a:pt x="13386" y="21296"/>
                    <a:pt x="14574" y="20910"/>
                  </a:cubicBezTo>
                  <a:cubicBezTo>
                    <a:pt x="15688" y="20548"/>
                    <a:pt x="16805" y="20040"/>
                    <a:pt x="17803" y="18876"/>
                  </a:cubicBezTo>
                  <a:cubicBezTo>
                    <a:pt x="18081" y="18551"/>
                    <a:pt x="18349" y="18175"/>
                    <a:pt x="18572" y="17688"/>
                  </a:cubicBezTo>
                  <a:cubicBezTo>
                    <a:pt x="18759" y="17281"/>
                    <a:pt x="18911" y="16805"/>
                    <a:pt x="19021" y="16282"/>
                  </a:cubicBezTo>
                  <a:lnTo>
                    <a:pt x="21600" y="0"/>
                  </a:lnTo>
                  <a:cubicBezTo>
                    <a:pt x="21524" y="485"/>
                    <a:pt x="21409" y="937"/>
                    <a:pt x="21262" y="1336"/>
                  </a:cubicBezTo>
                  <a:cubicBezTo>
                    <a:pt x="21085" y="1813"/>
                    <a:pt x="20865" y="2202"/>
                    <a:pt x="20635" y="2556"/>
                  </a:cubicBezTo>
                  <a:cubicBezTo>
                    <a:pt x="20067" y="3430"/>
                    <a:pt x="19440" y="4092"/>
                    <a:pt x="18790" y="4610"/>
                  </a:cubicBezTo>
                  <a:cubicBezTo>
                    <a:pt x="17982" y="5253"/>
                    <a:pt x="17141" y="5669"/>
                    <a:pt x="16294" y="6002"/>
                  </a:cubicBezTo>
                  <a:cubicBezTo>
                    <a:pt x="14525" y="6697"/>
                    <a:pt x="12727" y="7030"/>
                    <a:pt x="10922" y="7040"/>
                  </a:cubicBezTo>
                  <a:cubicBezTo>
                    <a:pt x="9751" y="7045"/>
                    <a:pt x="8579" y="6914"/>
                    <a:pt x="7418" y="6652"/>
                  </a:cubicBezTo>
                  <a:cubicBezTo>
                    <a:pt x="6169" y="6370"/>
                    <a:pt x="4929" y="5938"/>
                    <a:pt x="3712" y="5241"/>
                  </a:cubicBezTo>
                  <a:cubicBezTo>
                    <a:pt x="2875" y="4763"/>
                    <a:pt x="2049" y="4157"/>
                    <a:pt x="1310" y="3171"/>
                  </a:cubicBezTo>
                  <a:cubicBezTo>
                    <a:pt x="1000" y="2758"/>
                    <a:pt x="707" y="2281"/>
                    <a:pt x="463" y="1693"/>
                  </a:cubicBezTo>
                  <a:cubicBezTo>
                    <a:pt x="275" y="1240"/>
                    <a:pt x="119" y="729"/>
                    <a:pt x="0" y="175"/>
                  </a:cubicBezTo>
                  <a:close/>
                </a:path>
              </a:pathLst>
            </a:custGeom>
            <a:solidFill>
              <a:schemeClr val="accent4">
                <a:alpha val="80000"/>
              </a:schemeClr>
            </a:solidFill>
            <a:ln cap="flat" cmpd="sng" w="19050">
              <a:solidFill>
                <a:schemeClr val="lt1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Roboto"/>
                <a:buNone/>
              </a:pPr>
              <a:r>
                <a:t/>
              </a:r>
              <a:endParaRPr b="1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97" name="Google Shape;1097;p19"/>
            <p:cNvSpPr txBox="1"/>
            <p:nvPr/>
          </p:nvSpPr>
          <p:spPr>
            <a:xfrm>
              <a:off x="2834049" y="4726214"/>
              <a:ext cx="7348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Poppins"/>
                <a:buNone/>
              </a:pPr>
              <a:r>
                <a:rPr b="1" lang="en-US" sz="12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DESIRE</a:t>
              </a:r>
              <a:endParaRPr/>
            </a:p>
          </p:txBody>
        </p:sp>
      </p:grpSp>
      <p:grpSp>
        <p:nvGrpSpPr>
          <p:cNvPr id="1098" name="Google Shape;1098;p19"/>
          <p:cNvGrpSpPr/>
          <p:nvPr/>
        </p:nvGrpSpPr>
        <p:grpSpPr>
          <a:xfrm>
            <a:off x="1505650" y="3076110"/>
            <a:ext cx="3372279" cy="1330349"/>
            <a:chOff x="1505650" y="3076110"/>
            <a:chExt cx="3372279" cy="1330349"/>
          </a:xfrm>
        </p:grpSpPr>
        <p:sp>
          <p:nvSpPr>
            <p:cNvPr id="1099" name="Google Shape;1099;p19"/>
            <p:cNvSpPr/>
            <p:nvPr/>
          </p:nvSpPr>
          <p:spPr>
            <a:xfrm>
              <a:off x="1505650" y="3076110"/>
              <a:ext cx="3372279" cy="1330349"/>
            </a:xfrm>
            <a:custGeom>
              <a:rect b="b" l="l" r="r" t="t"/>
              <a:pathLst>
                <a:path extrusionOk="0" h="21581" w="21600">
                  <a:moveTo>
                    <a:pt x="21600" y="428"/>
                  </a:moveTo>
                  <a:lnTo>
                    <a:pt x="19499" y="15397"/>
                  </a:lnTo>
                  <a:cubicBezTo>
                    <a:pt x="19376" y="15946"/>
                    <a:pt x="19221" y="16445"/>
                    <a:pt x="19039" y="16875"/>
                  </a:cubicBezTo>
                  <a:cubicBezTo>
                    <a:pt x="18861" y="17295"/>
                    <a:pt x="18659" y="17644"/>
                    <a:pt x="18449" y="17956"/>
                  </a:cubicBezTo>
                  <a:cubicBezTo>
                    <a:pt x="17870" y="18815"/>
                    <a:pt x="17248" y="19369"/>
                    <a:pt x="16614" y="19812"/>
                  </a:cubicBezTo>
                  <a:cubicBezTo>
                    <a:pt x="16003" y="20240"/>
                    <a:pt x="15377" y="20566"/>
                    <a:pt x="14747" y="20821"/>
                  </a:cubicBezTo>
                  <a:cubicBezTo>
                    <a:pt x="13426" y="21357"/>
                    <a:pt x="12063" y="21600"/>
                    <a:pt x="10711" y="21580"/>
                  </a:cubicBezTo>
                  <a:cubicBezTo>
                    <a:pt x="9018" y="21555"/>
                    <a:pt x="7331" y="21135"/>
                    <a:pt x="5681" y="20239"/>
                  </a:cubicBezTo>
                  <a:cubicBezTo>
                    <a:pt x="5207" y="19981"/>
                    <a:pt x="4735" y="19684"/>
                    <a:pt x="4280" y="19263"/>
                  </a:cubicBezTo>
                  <a:cubicBezTo>
                    <a:pt x="3869" y="18883"/>
                    <a:pt x="3472" y="18403"/>
                    <a:pt x="3095" y="17831"/>
                  </a:cubicBezTo>
                  <a:cubicBezTo>
                    <a:pt x="2892" y="17523"/>
                    <a:pt x="2694" y="17186"/>
                    <a:pt x="2524" y="16765"/>
                  </a:cubicBezTo>
                  <a:cubicBezTo>
                    <a:pt x="2354" y="16340"/>
                    <a:pt x="2216" y="15838"/>
                    <a:pt x="2119" y="15285"/>
                  </a:cubicBezTo>
                  <a:lnTo>
                    <a:pt x="0" y="0"/>
                  </a:lnTo>
                  <a:cubicBezTo>
                    <a:pt x="147" y="823"/>
                    <a:pt x="354" y="1565"/>
                    <a:pt x="612" y="2188"/>
                  </a:cubicBezTo>
                  <a:cubicBezTo>
                    <a:pt x="910" y="2909"/>
                    <a:pt x="1265" y="3449"/>
                    <a:pt x="1633" y="3924"/>
                  </a:cubicBezTo>
                  <a:cubicBezTo>
                    <a:pt x="3138" y="5872"/>
                    <a:pt x="4782" y="6715"/>
                    <a:pt x="6442" y="7293"/>
                  </a:cubicBezTo>
                  <a:cubicBezTo>
                    <a:pt x="7974" y="7826"/>
                    <a:pt x="9542" y="8148"/>
                    <a:pt x="11100" y="8121"/>
                  </a:cubicBezTo>
                  <a:cubicBezTo>
                    <a:pt x="12698" y="8093"/>
                    <a:pt x="14289" y="7707"/>
                    <a:pt x="15858" y="7033"/>
                  </a:cubicBezTo>
                  <a:cubicBezTo>
                    <a:pt x="16653" y="6692"/>
                    <a:pt x="17442" y="6276"/>
                    <a:pt x="18216" y="5704"/>
                  </a:cubicBezTo>
                  <a:cubicBezTo>
                    <a:pt x="18887" y="5207"/>
                    <a:pt x="19546" y="4591"/>
                    <a:pt x="20165" y="3752"/>
                  </a:cubicBezTo>
                  <a:cubicBezTo>
                    <a:pt x="20495" y="3304"/>
                    <a:pt x="20813" y="2793"/>
                    <a:pt x="21083" y="2136"/>
                  </a:cubicBezTo>
                  <a:cubicBezTo>
                    <a:pt x="21289" y="1636"/>
                    <a:pt x="21463" y="1060"/>
                    <a:pt x="21600" y="428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cap="flat" cmpd="sng" w="19050">
              <a:solidFill>
                <a:schemeClr val="lt1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Roboto"/>
                <a:buNone/>
              </a:pPr>
              <a:r>
                <a:t/>
              </a:r>
              <a:endParaRPr b="1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00" name="Google Shape;1100;p19"/>
            <p:cNvSpPr txBox="1"/>
            <p:nvPr/>
          </p:nvSpPr>
          <p:spPr>
            <a:xfrm>
              <a:off x="2735946" y="3875814"/>
              <a:ext cx="93102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Poppins"/>
                <a:buNone/>
              </a:pPr>
              <a:r>
                <a:rPr b="1" lang="en-US" sz="12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INTEREST</a:t>
              </a:r>
              <a:endParaRPr/>
            </a:p>
          </p:txBody>
        </p:sp>
      </p:grpSp>
      <p:grpSp>
        <p:nvGrpSpPr>
          <p:cNvPr id="1101" name="Google Shape;1101;p19"/>
          <p:cNvGrpSpPr/>
          <p:nvPr/>
        </p:nvGrpSpPr>
        <p:grpSpPr>
          <a:xfrm>
            <a:off x="1169195" y="2101552"/>
            <a:ext cx="4064525" cy="1477306"/>
            <a:chOff x="1169195" y="2101552"/>
            <a:chExt cx="4064525" cy="1477306"/>
          </a:xfrm>
        </p:grpSpPr>
        <p:sp>
          <p:nvSpPr>
            <p:cNvPr id="1102" name="Google Shape;1102;p19"/>
            <p:cNvSpPr/>
            <p:nvPr/>
          </p:nvSpPr>
          <p:spPr>
            <a:xfrm>
              <a:off x="1169195" y="2101552"/>
              <a:ext cx="4064525" cy="1477306"/>
            </a:xfrm>
            <a:custGeom>
              <a:rect b="b" l="l" r="r" t="t"/>
              <a:pathLst>
                <a:path extrusionOk="0" h="21579" w="21600">
                  <a:moveTo>
                    <a:pt x="0" y="371"/>
                  </a:moveTo>
                  <a:lnTo>
                    <a:pt x="1759" y="14090"/>
                  </a:lnTo>
                  <a:cubicBezTo>
                    <a:pt x="1838" y="14702"/>
                    <a:pt x="1955" y="15270"/>
                    <a:pt x="2106" y="15769"/>
                  </a:cubicBezTo>
                  <a:cubicBezTo>
                    <a:pt x="2392" y="16713"/>
                    <a:pt x="2780" y="17356"/>
                    <a:pt x="3181" y="17898"/>
                  </a:cubicBezTo>
                  <a:cubicBezTo>
                    <a:pt x="4352" y="19482"/>
                    <a:pt x="5618" y="20246"/>
                    <a:pt x="6897" y="20773"/>
                  </a:cubicBezTo>
                  <a:cubicBezTo>
                    <a:pt x="8175" y="21300"/>
                    <a:pt x="9481" y="21600"/>
                    <a:pt x="10784" y="21578"/>
                  </a:cubicBezTo>
                  <a:cubicBezTo>
                    <a:pt x="11455" y="21567"/>
                    <a:pt x="12125" y="21471"/>
                    <a:pt x="12792" y="21326"/>
                  </a:cubicBezTo>
                  <a:cubicBezTo>
                    <a:pt x="13494" y="21173"/>
                    <a:pt x="14194" y="20964"/>
                    <a:pt x="14889" y="20639"/>
                  </a:cubicBezTo>
                  <a:cubicBezTo>
                    <a:pt x="15553" y="20328"/>
                    <a:pt x="16210" y="19911"/>
                    <a:pt x="16858" y="19403"/>
                  </a:cubicBezTo>
                  <a:cubicBezTo>
                    <a:pt x="17457" y="18933"/>
                    <a:pt x="18052" y="18383"/>
                    <a:pt x="18597" y="17536"/>
                  </a:cubicBezTo>
                  <a:cubicBezTo>
                    <a:pt x="18889" y="17082"/>
                    <a:pt x="19165" y="16544"/>
                    <a:pt x="19389" y="15856"/>
                  </a:cubicBezTo>
                  <a:cubicBezTo>
                    <a:pt x="19555" y="15349"/>
                    <a:pt x="19688" y="14769"/>
                    <a:pt x="19784" y="14142"/>
                  </a:cubicBezTo>
                  <a:lnTo>
                    <a:pt x="21600" y="0"/>
                  </a:lnTo>
                  <a:cubicBezTo>
                    <a:pt x="21488" y="820"/>
                    <a:pt x="21320" y="1574"/>
                    <a:pt x="21107" y="2224"/>
                  </a:cubicBezTo>
                  <a:cubicBezTo>
                    <a:pt x="20781" y="3216"/>
                    <a:pt x="20363" y="3925"/>
                    <a:pt x="19930" y="4529"/>
                  </a:cubicBezTo>
                  <a:cubicBezTo>
                    <a:pt x="18678" y="6276"/>
                    <a:pt x="17302" y="7177"/>
                    <a:pt x="15917" y="7804"/>
                  </a:cubicBezTo>
                  <a:cubicBezTo>
                    <a:pt x="14186" y="8589"/>
                    <a:pt x="12433" y="8962"/>
                    <a:pt x="10679" y="8947"/>
                  </a:cubicBezTo>
                  <a:cubicBezTo>
                    <a:pt x="9050" y="8933"/>
                    <a:pt x="7434" y="8597"/>
                    <a:pt x="5844" y="7960"/>
                  </a:cubicBezTo>
                  <a:cubicBezTo>
                    <a:pt x="4539" y="7436"/>
                    <a:pt x="3297" y="6656"/>
                    <a:pt x="2028" y="5128"/>
                  </a:cubicBezTo>
                  <a:cubicBezTo>
                    <a:pt x="1747" y="4790"/>
                    <a:pt x="1476" y="4383"/>
                    <a:pt x="1213" y="3960"/>
                  </a:cubicBezTo>
                  <a:cubicBezTo>
                    <a:pt x="931" y="3507"/>
                    <a:pt x="654" y="3027"/>
                    <a:pt x="428" y="2372"/>
                  </a:cubicBezTo>
                  <a:cubicBezTo>
                    <a:pt x="231" y="1804"/>
                    <a:pt x="85" y="1120"/>
                    <a:pt x="0" y="37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lt1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Roboto"/>
                <a:buNone/>
              </a:pPr>
              <a:r>
                <a:t/>
              </a:r>
              <a:endParaRPr b="1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03" name="Google Shape;1103;p19"/>
            <p:cNvSpPr txBox="1"/>
            <p:nvPr/>
          </p:nvSpPr>
          <p:spPr>
            <a:xfrm>
              <a:off x="2111416" y="3014418"/>
              <a:ext cx="2180085" cy="276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Poppins"/>
                <a:buNone/>
              </a:pPr>
              <a:r>
                <a:rPr b="1" lang="en-US" sz="12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AWARENESS/ATTENTION</a:t>
              </a:r>
              <a:endParaRPr/>
            </a:p>
          </p:txBody>
        </p:sp>
      </p:grpSp>
      <p:sp>
        <p:nvSpPr>
          <p:cNvPr id="1104" name="Google Shape;1104;p19"/>
          <p:cNvSpPr/>
          <p:nvPr/>
        </p:nvSpPr>
        <p:spPr>
          <a:xfrm>
            <a:off x="1430237" y="2394499"/>
            <a:ext cx="1240435" cy="359755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cubicBezTo>
                  <a:pt x="21328" y="21570"/>
                  <a:pt x="21059" y="21538"/>
                  <a:pt x="20793" y="21503"/>
                </a:cubicBezTo>
                <a:cubicBezTo>
                  <a:pt x="20539" y="21469"/>
                  <a:pt x="20288" y="21432"/>
                  <a:pt x="20040" y="21393"/>
                </a:cubicBezTo>
                <a:lnTo>
                  <a:pt x="0" y="0"/>
                </a:lnTo>
                <a:cubicBezTo>
                  <a:pt x="752" y="141"/>
                  <a:pt x="1522" y="271"/>
                  <a:pt x="2307" y="390"/>
                </a:cubicBezTo>
                <a:cubicBezTo>
                  <a:pt x="3065" y="504"/>
                  <a:pt x="3837" y="607"/>
                  <a:pt x="4621" y="6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FFFFFF">
              <a:alpha val="43137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5" name="Google Shape;1105;p19"/>
          <p:cNvSpPr/>
          <p:nvPr/>
        </p:nvSpPr>
        <p:spPr>
          <a:xfrm>
            <a:off x="3698405" y="2377096"/>
            <a:ext cx="1286842" cy="3619787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5714" y="909"/>
                </a:lnTo>
                <a:cubicBezTo>
                  <a:pt x="16760" y="794"/>
                  <a:pt x="17787" y="658"/>
                  <a:pt x="18790" y="502"/>
                </a:cubicBezTo>
                <a:cubicBezTo>
                  <a:pt x="19751" y="352"/>
                  <a:pt x="20689" y="185"/>
                  <a:pt x="21600" y="0"/>
                </a:cubicBezTo>
                <a:lnTo>
                  <a:pt x="2036" y="21287"/>
                </a:lnTo>
                <a:cubicBezTo>
                  <a:pt x="1751" y="21349"/>
                  <a:pt x="1455" y="21405"/>
                  <a:pt x="1150" y="21454"/>
                </a:cubicBezTo>
                <a:cubicBezTo>
                  <a:pt x="778" y="21513"/>
                  <a:pt x="394" y="21562"/>
                  <a:pt x="0" y="21600"/>
                </a:cubicBezTo>
                <a:close/>
              </a:path>
            </a:pathLst>
          </a:custGeom>
          <a:solidFill>
            <a:schemeClr val="lt1">
              <a:alpha val="23529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6" name="Google Shape;1106;p19"/>
          <p:cNvSpPr/>
          <p:nvPr/>
        </p:nvSpPr>
        <p:spPr>
          <a:xfrm>
            <a:off x="1857573" y="2561760"/>
            <a:ext cx="1063506" cy="3485398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cubicBezTo>
                  <a:pt x="20953" y="21583"/>
                  <a:pt x="20310" y="21555"/>
                  <a:pt x="19672" y="21519"/>
                </a:cubicBezTo>
                <a:cubicBezTo>
                  <a:pt x="18972" y="21478"/>
                  <a:pt x="18279" y="21426"/>
                  <a:pt x="17597" y="21363"/>
                </a:cubicBezTo>
                <a:lnTo>
                  <a:pt x="0" y="0"/>
                </a:lnTo>
                <a:cubicBezTo>
                  <a:pt x="1860" y="149"/>
                  <a:pt x="3735" y="280"/>
                  <a:pt x="5621" y="395"/>
                </a:cubicBezTo>
                <a:cubicBezTo>
                  <a:pt x="7485" y="507"/>
                  <a:pt x="9360" y="603"/>
                  <a:pt x="11243" y="681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FFFFFF">
              <a:alpha val="24705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</a:pPr>
            <a:r>
              <a:t/>
            </a:r>
            <a:endParaRPr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7" name="Google Shape;1107;p19"/>
          <p:cNvSpPr txBox="1"/>
          <p:nvPr>
            <p:ph idx="12" type="sldNum"/>
          </p:nvPr>
        </p:nvSpPr>
        <p:spPr>
          <a:xfrm>
            <a:off x="11826241" y="6492240"/>
            <a:ext cx="365760" cy="365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8FA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20"/>
          <p:cNvSpPr/>
          <p:nvPr/>
        </p:nvSpPr>
        <p:spPr>
          <a:xfrm>
            <a:off x="365759" y="365759"/>
            <a:ext cx="11460481" cy="61264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4" name="Google Shape;1114;p20"/>
          <p:cNvSpPr txBox="1"/>
          <p:nvPr/>
        </p:nvSpPr>
        <p:spPr>
          <a:xfrm>
            <a:off x="1663313" y="755001"/>
            <a:ext cx="8865375" cy="477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2400"/>
              <a:buFont typeface="Poppins"/>
              <a:buNone/>
            </a:pPr>
            <a:r>
              <a:rPr b="1" lang="en-US" sz="2400" u="none" cap="none" strike="noStrike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LEAD NURTURING LIFECYCLE</a:t>
            </a:r>
            <a:endParaRPr b="1" sz="2400" u="none" cap="none" strike="noStrike">
              <a:solidFill>
                <a:srgbClr val="3236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5" name="Google Shape;1115;p20"/>
          <p:cNvSpPr/>
          <p:nvPr/>
        </p:nvSpPr>
        <p:spPr>
          <a:xfrm rot="5400000">
            <a:off x="5139284" y="937146"/>
            <a:ext cx="5220000" cy="5220000"/>
          </a:xfrm>
          <a:prstGeom prst="arc">
            <a:avLst>
              <a:gd fmla="val 18122746" name="adj1"/>
              <a:gd fmla="val 3434496" name="adj2"/>
            </a:avLst>
          </a:prstGeom>
          <a:noFill/>
          <a:ln cap="rnd" cmpd="sng" w="9525">
            <a:solidFill>
              <a:srgbClr val="B2B2B2"/>
            </a:solidFill>
            <a:prstDash val="solid"/>
            <a:miter lim="800000"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16" name="Google Shape;1116;p20"/>
          <p:cNvGrpSpPr/>
          <p:nvPr/>
        </p:nvGrpSpPr>
        <p:grpSpPr>
          <a:xfrm>
            <a:off x="1031720" y="1621297"/>
            <a:ext cx="10128556" cy="4289251"/>
            <a:chOff x="1031722" y="1607556"/>
            <a:chExt cx="10128556" cy="4289251"/>
          </a:xfrm>
        </p:grpSpPr>
        <p:sp>
          <p:nvSpPr>
            <p:cNvPr id="1117" name="Google Shape;1117;p20"/>
            <p:cNvSpPr/>
            <p:nvPr/>
          </p:nvSpPr>
          <p:spPr>
            <a:xfrm>
              <a:off x="4682893" y="1607556"/>
              <a:ext cx="2212516" cy="78880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E5E5E5"/>
            </a:solidFill>
            <a:ln>
              <a:noFill/>
            </a:ln>
            <a:effectLst>
              <a:outerShdw rotWithShape="0" algn="tl" dir="2700000" dist="38100">
                <a:srgbClr val="000000">
                  <a:alpha val="1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3142"/>
                </a:buClr>
                <a:buSzPts val="1000"/>
                <a:buFont typeface="Poppins"/>
                <a:buNone/>
              </a:pPr>
              <a:r>
                <a:rPr b="1" lang="en-US" sz="1000" u="none" cap="none" strike="noStrike">
                  <a:solidFill>
                    <a:srgbClr val="2D3142"/>
                  </a:solidFill>
                  <a:latin typeface="Poppins"/>
                  <a:ea typeface="Poppins"/>
                  <a:cs typeface="Poppins"/>
                  <a:sym typeface="Poppins"/>
                </a:rPr>
                <a:t>GET CUSTOMERS</a:t>
              </a: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8794750" y="1607556"/>
              <a:ext cx="2212516" cy="717921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E5E5E5"/>
            </a:solidFill>
            <a:ln>
              <a:noFill/>
            </a:ln>
            <a:effectLst>
              <a:outerShdw rotWithShape="0" algn="tl" dir="2700000" dist="38100">
                <a:srgbClr val="000000">
                  <a:alpha val="1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3142"/>
                </a:buClr>
                <a:buSzPts val="1000"/>
                <a:buFont typeface="Poppins"/>
                <a:buNone/>
              </a:pPr>
              <a:r>
                <a:rPr lang="en-US" sz="1000" u="none" cap="none" strike="noStrike">
                  <a:solidFill>
                    <a:srgbClr val="2D3142"/>
                  </a:solidFill>
                  <a:latin typeface="Poppins"/>
                  <a:ea typeface="Poppins"/>
                  <a:cs typeface="Poppins"/>
                  <a:sym typeface="Poppins"/>
                </a:rPr>
                <a:t>GROW CUSTOMERS</a:t>
              </a: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7040265" y="5727533"/>
              <a:ext cx="1418024" cy="169274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3"/>
                  </a:solidFill>
                  <a:latin typeface="Poppins"/>
                </a:rPr>
                <a:t>VIRAL LOOP</a:t>
              </a:r>
            </a:p>
          </p:txBody>
        </p:sp>
        <p:grpSp>
          <p:nvGrpSpPr>
            <p:cNvPr id="1120" name="Google Shape;1120;p20"/>
            <p:cNvGrpSpPr/>
            <p:nvPr/>
          </p:nvGrpSpPr>
          <p:grpSpPr>
            <a:xfrm>
              <a:off x="3672533" y="3190810"/>
              <a:ext cx="501792" cy="384084"/>
              <a:chOff x="3599705" y="3675558"/>
              <a:chExt cx="501792" cy="384084"/>
            </a:xfrm>
          </p:grpSpPr>
          <p:sp>
            <p:nvSpPr>
              <p:cNvPr id="1121" name="Google Shape;1121;p20"/>
              <p:cNvSpPr/>
              <p:nvPr/>
            </p:nvSpPr>
            <p:spPr>
              <a:xfrm>
                <a:off x="3825774" y="3713659"/>
                <a:ext cx="275723" cy="307881"/>
              </a:xfrm>
              <a:custGeom>
                <a:rect b="b" l="l" r="r" t="t"/>
                <a:pathLst>
                  <a:path extrusionOk="0" h="604" w="540">
                    <a:moveTo>
                      <a:pt x="500" y="235"/>
                    </a:moveTo>
                    <a:cubicBezTo>
                      <a:pt x="120" y="15"/>
                      <a:pt x="120" y="15"/>
                      <a:pt x="120" y="15"/>
                    </a:cubicBezTo>
                    <a:cubicBezTo>
                      <a:pt x="95" y="0"/>
                      <a:pt x="65" y="0"/>
                      <a:pt x="40" y="15"/>
                    </a:cubicBezTo>
                    <a:cubicBezTo>
                      <a:pt x="15" y="29"/>
                      <a:pt x="0" y="55"/>
                      <a:pt x="0" y="84"/>
                    </a:cubicBezTo>
                    <a:cubicBezTo>
                      <a:pt x="0" y="524"/>
                      <a:pt x="0" y="524"/>
                      <a:pt x="0" y="524"/>
                    </a:cubicBezTo>
                    <a:cubicBezTo>
                      <a:pt x="0" y="553"/>
                      <a:pt x="15" y="579"/>
                      <a:pt x="40" y="593"/>
                    </a:cubicBezTo>
                    <a:cubicBezTo>
                      <a:pt x="52" y="600"/>
                      <a:pt x="66" y="604"/>
                      <a:pt x="80" y="604"/>
                    </a:cubicBezTo>
                    <a:cubicBezTo>
                      <a:pt x="94" y="604"/>
                      <a:pt x="108" y="600"/>
                      <a:pt x="120" y="593"/>
                    </a:cubicBezTo>
                    <a:cubicBezTo>
                      <a:pt x="500" y="373"/>
                      <a:pt x="500" y="373"/>
                      <a:pt x="500" y="373"/>
                    </a:cubicBezTo>
                    <a:cubicBezTo>
                      <a:pt x="525" y="359"/>
                      <a:pt x="540" y="333"/>
                      <a:pt x="540" y="304"/>
                    </a:cubicBezTo>
                    <a:cubicBezTo>
                      <a:pt x="540" y="275"/>
                      <a:pt x="525" y="249"/>
                      <a:pt x="500" y="235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222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"/>
                  <a:buNone/>
                </a:pPr>
                <a:r>
                  <a:t/>
                </a:r>
                <a:endParaRPr sz="1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22" name="Google Shape;1122;p20"/>
              <p:cNvSpPr/>
              <p:nvPr/>
            </p:nvSpPr>
            <p:spPr>
              <a:xfrm>
                <a:off x="3599705" y="3675558"/>
                <a:ext cx="343966" cy="384084"/>
              </a:xfrm>
              <a:custGeom>
                <a:rect b="b" l="l" r="r" t="t"/>
                <a:pathLst>
                  <a:path extrusionOk="0" h="604" w="540">
                    <a:moveTo>
                      <a:pt x="500" y="235"/>
                    </a:moveTo>
                    <a:cubicBezTo>
                      <a:pt x="120" y="15"/>
                      <a:pt x="120" y="15"/>
                      <a:pt x="120" y="15"/>
                    </a:cubicBezTo>
                    <a:cubicBezTo>
                      <a:pt x="95" y="0"/>
                      <a:pt x="65" y="0"/>
                      <a:pt x="40" y="15"/>
                    </a:cubicBezTo>
                    <a:cubicBezTo>
                      <a:pt x="15" y="29"/>
                      <a:pt x="0" y="55"/>
                      <a:pt x="0" y="84"/>
                    </a:cubicBezTo>
                    <a:cubicBezTo>
                      <a:pt x="0" y="524"/>
                      <a:pt x="0" y="524"/>
                      <a:pt x="0" y="524"/>
                    </a:cubicBezTo>
                    <a:cubicBezTo>
                      <a:pt x="0" y="553"/>
                      <a:pt x="15" y="579"/>
                      <a:pt x="40" y="593"/>
                    </a:cubicBezTo>
                    <a:cubicBezTo>
                      <a:pt x="52" y="600"/>
                      <a:pt x="66" y="604"/>
                      <a:pt x="80" y="604"/>
                    </a:cubicBezTo>
                    <a:cubicBezTo>
                      <a:pt x="94" y="604"/>
                      <a:pt x="108" y="600"/>
                      <a:pt x="120" y="593"/>
                    </a:cubicBezTo>
                    <a:cubicBezTo>
                      <a:pt x="500" y="373"/>
                      <a:pt x="500" y="373"/>
                      <a:pt x="500" y="373"/>
                    </a:cubicBezTo>
                    <a:cubicBezTo>
                      <a:pt x="525" y="359"/>
                      <a:pt x="540" y="333"/>
                      <a:pt x="540" y="304"/>
                    </a:cubicBezTo>
                    <a:cubicBezTo>
                      <a:pt x="540" y="275"/>
                      <a:pt x="525" y="249"/>
                      <a:pt x="500" y="235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222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"/>
                  <a:buNone/>
                </a:pPr>
                <a:r>
                  <a:t/>
                </a:r>
                <a:endParaRPr sz="1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123" name="Google Shape;1123;p20"/>
            <p:cNvGrpSpPr/>
            <p:nvPr/>
          </p:nvGrpSpPr>
          <p:grpSpPr>
            <a:xfrm>
              <a:off x="3672533" y="4203525"/>
              <a:ext cx="501792" cy="384084"/>
              <a:chOff x="3599705" y="3675558"/>
              <a:chExt cx="501792" cy="384084"/>
            </a:xfrm>
          </p:grpSpPr>
          <p:sp>
            <p:nvSpPr>
              <p:cNvPr id="1124" name="Google Shape;1124;p20"/>
              <p:cNvSpPr/>
              <p:nvPr/>
            </p:nvSpPr>
            <p:spPr>
              <a:xfrm>
                <a:off x="3825774" y="3713659"/>
                <a:ext cx="275723" cy="307881"/>
              </a:xfrm>
              <a:custGeom>
                <a:rect b="b" l="l" r="r" t="t"/>
                <a:pathLst>
                  <a:path extrusionOk="0" h="604" w="540">
                    <a:moveTo>
                      <a:pt x="500" y="235"/>
                    </a:moveTo>
                    <a:cubicBezTo>
                      <a:pt x="120" y="15"/>
                      <a:pt x="120" y="15"/>
                      <a:pt x="120" y="15"/>
                    </a:cubicBezTo>
                    <a:cubicBezTo>
                      <a:pt x="95" y="0"/>
                      <a:pt x="65" y="0"/>
                      <a:pt x="40" y="15"/>
                    </a:cubicBezTo>
                    <a:cubicBezTo>
                      <a:pt x="15" y="29"/>
                      <a:pt x="0" y="55"/>
                      <a:pt x="0" y="84"/>
                    </a:cubicBezTo>
                    <a:cubicBezTo>
                      <a:pt x="0" y="524"/>
                      <a:pt x="0" y="524"/>
                      <a:pt x="0" y="524"/>
                    </a:cubicBezTo>
                    <a:cubicBezTo>
                      <a:pt x="0" y="553"/>
                      <a:pt x="15" y="579"/>
                      <a:pt x="40" y="593"/>
                    </a:cubicBezTo>
                    <a:cubicBezTo>
                      <a:pt x="52" y="600"/>
                      <a:pt x="66" y="604"/>
                      <a:pt x="80" y="604"/>
                    </a:cubicBezTo>
                    <a:cubicBezTo>
                      <a:pt x="94" y="604"/>
                      <a:pt x="108" y="600"/>
                      <a:pt x="120" y="593"/>
                    </a:cubicBezTo>
                    <a:cubicBezTo>
                      <a:pt x="500" y="373"/>
                      <a:pt x="500" y="373"/>
                      <a:pt x="500" y="373"/>
                    </a:cubicBezTo>
                    <a:cubicBezTo>
                      <a:pt x="525" y="359"/>
                      <a:pt x="540" y="333"/>
                      <a:pt x="540" y="304"/>
                    </a:cubicBezTo>
                    <a:cubicBezTo>
                      <a:pt x="540" y="275"/>
                      <a:pt x="525" y="249"/>
                      <a:pt x="500" y="235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222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"/>
                  <a:buNone/>
                </a:pPr>
                <a:r>
                  <a:t/>
                </a:r>
                <a:endParaRPr sz="1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25" name="Google Shape;1125;p20"/>
              <p:cNvSpPr/>
              <p:nvPr/>
            </p:nvSpPr>
            <p:spPr>
              <a:xfrm>
                <a:off x="3599705" y="3675558"/>
                <a:ext cx="343966" cy="384084"/>
              </a:xfrm>
              <a:custGeom>
                <a:rect b="b" l="l" r="r" t="t"/>
                <a:pathLst>
                  <a:path extrusionOk="0" h="604" w="540">
                    <a:moveTo>
                      <a:pt x="500" y="235"/>
                    </a:moveTo>
                    <a:cubicBezTo>
                      <a:pt x="120" y="15"/>
                      <a:pt x="120" y="15"/>
                      <a:pt x="120" y="15"/>
                    </a:cubicBezTo>
                    <a:cubicBezTo>
                      <a:pt x="95" y="0"/>
                      <a:pt x="65" y="0"/>
                      <a:pt x="40" y="15"/>
                    </a:cubicBezTo>
                    <a:cubicBezTo>
                      <a:pt x="15" y="29"/>
                      <a:pt x="0" y="55"/>
                      <a:pt x="0" y="84"/>
                    </a:cubicBezTo>
                    <a:cubicBezTo>
                      <a:pt x="0" y="524"/>
                      <a:pt x="0" y="524"/>
                      <a:pt x="0" y="524"/>
                    </a:cubicBezTo>
                    <a:cubicBezTo>
                      <a:pt x="0" y="553"/>
                      <a:pt x="15" y="579"/>
                      <a:pt x="40" y="593"/>
                    </a:cubicBezTo>
                    <a:cubicBezTo>
                      <a:pt x="52" y="600"/>
                      <a:pt x="66" y="604"/>
                      <a:pt x="80" y="604"/>
                    </a:cubicBezTo>
                    <a:cubicBezTo>
                      <a:pt x="94" y="604"/>
                      <a:pt x="108" y="600"/>
                      <a:pt x="120" y="593"/>
                    </a:cubicBezTo>
                    <a:cubicBezTo>
                      <a:pt x="500" y="373"/>
                      <a:pt x="500" y="373"/>
                      <a:pt x="500" y="373"/>
                    </a:cubicBezTo>
                    <a:cubicBezTo>
                      <a:pt x="525" y="359"/>
                      <a:pt x="540" y="333"/>
                      <a:pt x="540" y="304"/>
                    </a:cubicBezTo>
                    <a:cubicBezTo>
                      <a:pt x="540" y="275"/>
                      <a:pt x="525" y="249"/>
                      <a:pt x="500" y="235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222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"/>
                  <a:buNone/>
                </a:pPr>
                <a:r>
                  <a:t/>
                </a:r>
                <a:endParaRPr sz="1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126" name="Google Shape;1126;p20"/>
            <p:cNvGrpSpPr/>
            <p:nvPr/>
          </p:nvGrpSpPr>
          <p:grpSpPr>
            <a:xfrm>
              <a:off x="7094831" y="3533404"/>
              <a:ext cx="1312671" cy="756030"/>
              <a:chOff x="3990976" y="3998913"/>
              <a:chExt cx="554037" cy="412750"/>
            </a:xfrm>
          </p:grpSpPr>
          <p:sp>
            <p:nvSpPr>
              <p:cNvPr id="1127" name="Google Shape;1127;p20"/>
              <p:cNvSpPr/>
              <p:nvPr/>
            </p:nvSpPr>
            <p:spPr>
              <a:xfrm>
                <a:off x="4017963" y="3998913"/>
                <a:ext cx="498475" cy="412750"/>
              </a:xfrm>
              <a:custGeom>
                <a:rect b="b" l="l" r="r" t="t"/>
                <a:pathLst>
                  <a:path extrusionOk="0" h="188" w="229">
                    <a:moveTo>
                      <a:pt x="219" y="94"/>
                    </a:moveTo>
                    <a:cubicBezTo>
                      <a:pt x="219" y="44"/>
                      <a:pt x="224" y="4"/>
                      <a:pt x="229" y="1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5"/>
                      <a:pt x="11" y="45"/>
                      <a:pt x="11" y="94"/>
                    </a:cubicBezTo>
                    <a:cubicBezTo>
                      <a:pt x="11" y="141"/>
                      <a:pt x="7" y="180"/>
                      <a:pt x="1" y="187"/>
                    </a:cubicBezTo>
                    <a:cubicBezTo>
                      <a:pt x="1" y="187"/>
                      <a:pt x="1" y="187"/>
                      <a:pt x="0" y="187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229" y="188"/>
                      <a:pt x="229" y="188"/>
                      <a:pt x="229" y="188"/>
                    </a:cubicBezTo>
                    <a:cubicBezTo>
                      <a:pt x="224" y="185"/>
                      <a:pt x="219" y="144"/>
                      <a:pt x="219" y="94"/>
                    </a:cubicBezTo>
                    <a:close/>
                  </a:path>
                </a:pathLst>
              </a:cu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Roboto"/>
                  <a:buNone/>
                </a:pPr>
                <a:r>
                  <a:t/>
                </a:r>
                <a:endParaRPr sz="11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28" name="Google Shape;1128;p20"/>
              <p:cNvSpPr/>
              <p:nvPr/>
            </p:nvSpPr>
            <p:spPr>
              <a:xfrm>
                <a:off x="3990976" y="3998913"/>
                <a:ext cx="50800" cy="412750"/>
              </a:xfrm>
              <a:custGeom>
                <a:rect b="b" l="l" r="r" t="t"/>
                <a:pathLst>
                  <a:path extrusionOk="0" h="188" w="23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42"/>
                      <a:pt x="0" y="94"/>
                    </a:cubicBezTo>
                    <a:cubicBezTo>
                      <a:pt x="0" y="144"/>
                      <a:pt x="5" y="185"/>
                      <a:pt x="11" y="188"/>
                    </a:cubicBezTo>
                    <a:cubicBezTo>
                      <a:pt x="11" y="188"/>
                      <a:pt x="12" y="188"/>
                      <a:pt x="12" y="187"/>
                    </a:cubicBezTo>
                    <a:cubicBezTo>
                      <a:pt x="13" y="187"/>
                      <a:pt x="13" y="187"/>
                      <a:pt x="13" y="187"/>
                    </a:cubicBezTo>
                    <a:cubicBezTo>
                      <a:pt x="19" y="180"/>
                      <a:pt x="23" y="141"/>
                      <a:pt x="23" y="94"/>
                    </a:cubicBezTo>
                    <a:cubicBezTo>
                      <a:pt x="23" y="45"/>
                      <a:pt x="18" y="5"/>
                      <a:pt x="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Roboto"/>
                  <a:buNone/>
                </a:pPr>
                <a:r>
                  <a:t/>
                </a:r>
                <a:endParaRPr sz="12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29" name="Google Shape;1129;p20"/>
              <p:cNvSpPr/>
              <p:nvPr/>
            </p:nvSpPr>
            <p:spPr>
              <a:xfrm>
                <a:off x="4494213" y="3998913"/>
                <a:ext cx="50800" cy="412750"/>
              </a:xfrm>
              <a:custGeom>
                <a:rect b="b" l="l" r="r" t="t"/>
                <a:pathLst>
                  <a:path extrusionOk="0" h="188" w="23">
                    <a:moveTo>
                      <a:pt x="12" y="0"/>
                    </a:moveTo>
                    <a:cubicBezTo>
                      <a:pt x="12" y="0"/>
                      <a:pt x="12" y="0"/>
                      <a:pt x="11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5" y="4"/>
                      <a:pt x="0" y="44"/>
                      <a:pt x="0" y="94"/>
                    </a:cubicBezTo>
                    <a:cubicBezTo>
                      <a:pt x="0" y="144"/>
                      <a:pt x="5" y="185"/>
                      <a:pt x="10" y="188"/>
                    </a:cubicBezTo>
                    <a:cubicBezTo>
                      <a:pt x="11" y="188"/>
                      <a:pt x="12" y="188"/>
                      <a:pt x="13" y="187"/>
                    </a:cubicBezTo>
                    <a:cubicBezTo>
                      <a:pt x="19" y="180"/>
                      <a:pt x="23" y="141"/>
                      <a:pt x="23" y="94"/>
                    </a:cubicBezTo>
                    <a:cubicBezTo>
                      <a:pt x="23" y="45"/>
                      <a:pt x="18" y="5"/>
                      <a:pt x="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Roboto"/>
                  <a:buNone/>
                </a:pPr>
                <a:r>
                  <a:t/>
                </a:r>
                <a:endParaRPr sz="12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130" name="Google Shape;1130;p20"/>
            <p:cNvGrpSpPr/>
            <p:nvPr/>
          </p:nvGrpSpPr>
          <p:grpSpPr>
            <a:xfrm flipH="1">
              <a:off x="6160281" y="3168979"/>
              <a:ext cx="1009887" cy="1484883"/>
              <a:chOff x="5205231" y="969491"/>
              <a:chExt cx="1387343" cy="1588834"/>
            </a:xfrm>
          </p:grpSpPr>
          <p:sp>
            <p:nvSpPr>
              <p:cNvPr id="1131" name="Google Shape;1131;p20"/>
              <p:cNvSpPr/>
              <p:nvPr/>
            </p:nvSpPr>
            <p:spPr>
              <a:xfrm rot="5400000">
                <a:off x="5054396" y="1120326"/>
                <a:ext cx="1585597" cy="1283927"/>
              </a:xfrm>
              <a:custGeom>
                <a:rect b="b" l="l" r="r" t="t"/>
                <a:pathLst>
                  <a:path extrusionOk="0" h="1283927" w="1585597">
                    <a:moveTo>
                      <a:pt x="213569" y="614072"/>
                    </a:moveTo>
                    <a:cubicBezTo>
                      <a:pt x="232255" y="645755"/>
                      <a:pt x="484499" y="672911"/>
                      <a:pt x="792798" y="672911"/>
                    </a:cubicBezTo>
                    <a:cubicBezTo>
                      <a:pt x="1101097" y="672911"/>
                      <a:pt x="1353341" y="645755"/>
                      <a:pt x="1372026" y="614072"/>
                    </a:cubicBezTo>
                    <a:cubicBezTo>
                      <a:pt x="1312858" y="797377"/>
                      <a:pt x="1253689" y="998786"/>
                      <a:pt x="1188293" y="1218300"/>
                    </a:cubicBezTo>
                    <a:cubicBezTo>
                      <a:pt x="1188293" y="1222826"/>
                      <a:pt x="1188293" y="1227352"/>
                      <a:pt x="1185178" y="1231878"/>
                    </a:cubicBezTo>
                    <a:cubicBezTo>
                      <a:pt x="1157151" y="1261297"/>
                      <a:pt x="992101" y="1283927"/>
                      <a:pt x="795911" y="1283927"/>
                    </a:cubicBezTo>
                    <a:cubicBezTo>
                      <a:pt x="587264" y="1283927"/>
                      <a:pt x="419101" y="1259034"/>
                      <a:pt x="400417" y="1227352"/>
                    </a:cubicBezTo>
                    <a:cubicBezTo>
                      <a:pt x="400417" y="1227352"/>
                      <a:pt x="400417" y="1225089"/>
                      <a:pt x="400417" y="1222826"/>
                    </a:cubicBezTo>
                    <a:cubicBezTo>
                      <a:pt x="335020" y="1001049"/>
                      <a:pt x="272737" y="797377"/>
                      <a:pt x="213569" y="61407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3121" y="0"/>
                    </a:cubicBezTo>
                    <a:cubicBezTo>
                      <a:pt x="18728" y="54503"/>
                      <a:pt x="368309" y="95380"/>
                      <a:pt x="792799" y="95380"/>
                    </a:cubicBezTo>
                    <a:cubicBezTo>
                      <a:pt x="1207926" y="95380"/>
                      <a:pt x="1548142" y="56774"/>
                      <a:pt x="1585597" y="4542"/>
                    </a:cubicBezTo>
                    <a:cubicBezTo>
                      <a:pt x="1520051" y="179406"/>
                      <a:pt x="1448262" y="381521"/>
                      <a:pt x="1373352" y="610890"/>
                    </a:cubicBezTo>
                    <a:cubicBezTo>
                      <a:pt x="1373352" y="610890"/>
                      <a:pt x="1373352" y="613161"/>
                      <a:pt x="1373352" y="613161"/>
                    </a:cubicBezTo>
                    <a:cubicBezTo>
                      <a:pt x="1371011" y="617135"/>
                      <a:pt x="1365012" y="621038"/>
                      <a:pt x="1355703" y="624826"/>
                    </a:cubicBezTo>
                    <a:lnTo>
                      <a:pt x="1355530" y="624877"/>
                    </a:lnTo>
                    <a:lnTo>
                      <a:pt x="1354418" y="625611"/>
                    </a:lnTo>
                    <a:cubicBezTo>
                      <a:pt x="1289404" y="652037"/>
                      <a:pt x="1062559" y="672831"/>
                      <a:pt x="792798" y="672831"/>
                    </a:cubicBezTo>
                    <a:cubicBezTo>
                      <a:pt x="523037" y="672831"/>
                      <a:pt x="296192" y="652037"/>
                      <a:pt x="231178" y="625611"/>
                    </a:cubicBezTo>
                    <a:lnTo>
                      <a:pt x="230065" y="624876"/>
                    </a:lnTo>
                    <a:lnTo>
                      <a:pt x="229894" y="624826"/>
                    </a:lnTo>
                    <a:cubicBezTo>
                      <a:pt x="220585" y="621038"/>
                      <a:pt x="214587" y="617135"/>
                      <a:pt x="212245" y="613161"/>
                    </a:cubicBezTo>
                    <a:cubicBezTo>
                      <a:pt x="212245" y="613161"/>
                      <a:pt x="212245" y="610890"/>
                      <a:pt x="212245" y="610890"/>
                    </a:cubicBezTo>
                    <a:cubicBezTo>
                      <a:pt x="137335" y="379251"/>
                      <a:pt x="68669" y="177135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Roboto"/>
                  <a:buNone/>
                </a:pPr>
                <a:r>
                  <a:t/>
                </a:r>
                <a:endParaRPr sz="11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32" name="Google Shape;1132;p20"/>
              <p:cNvSpPr/>
              <p:nvPr/>
            </p:nvSpPr>
            <p:spPr>
              <a:xfrm rot="5400000">
                <a:off x="5698266" y="1664018"/>
                <a:ext cx="1588833" cy="199782"/>
              </a:xfrm>
              <a:custGeom>
                <a:rect b="b" l="l" r="r" t="t"/>
                <a:pathLst>
                  <a:path extrusionOk="0" h="88" w="509">
                    <a:moveTo>
                      <a:pt x="509" y="44"/>
                    </a:moveTo>
                    <a:cubicBezTo>
                      <a:pt x="509" y="44"/>
                      <a:pt x="509" y="44"/>
                      <a:pt x="509" y="44"/>
                    </a:cubicBezTo>
                    <a:cubicBezTo>
                      <a:pt x="508" y="46"/>
                      <a:pt x="508" y="47"/>
                      <a:pt x="508" y="48"/>
                    </a:cubicBezTo>
                    <a:cubicBezTo>
                      <a:pt x="496" y="71"/>
                      <a:pt x="387" y="88"/>
                      <a:pt x="254" y="88"/>
                    </a:cubicBezTo>
                    <a:cubicBezTo>
                      <a:pt x="118" y="88"/>
                      <a:pt x="6" y="70"/>
                      <a:pt x="1" y="46"/>
                    </a:cubicBezTo>
                    <a:cubicBezTo>
                      <a:pt x="0" y="46"/>
                      <a:pt x="0" y="45"/>
                      <a:pt x="0" y="44"/>
                    </a:cubicBezTo>
                    <a:cubicBezTo>
                      <a:pt x="0" y="20"/>
                      <a:pt x="114" y="0"/>
                      <a:pt x="254" y="0"/>
                    </a:cubicBezTo>
                    <a:cubicBezTo>
                      <a:pt x="395" y="0"/>
                      <a:pt x="509" y="20"/>
                      <a:pt x="509" y="44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Roboto"/>
                  <a:buNone/>
                </a:pPr>
                <a:r>
                  <a:t/>
                </a:r>
                <a:endParaRPr sz="12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133" name="Google Shape;1133;p20"/>
            <p:cNvGrpSpPr/>
            <p:nvPr/>
          </p:nvGrpSpPr>
          <p:grpSpPr>
            <a:xfrm rot="5400000">
              <a:off x="8121887" y="3560389"/>
              <a:ext cx="1155124" cy="702064"/>
              <a:chOff x="2090738" y="2784475"/>
              <a:chExt cx="568325" cy="495301"/>
            </a:xfrm>
          </p:grpSpPr>
          <p:sp>
            <p:nvSpPr>
              <p:cNvPr id="1134" name="Google Shape;1134;p20"/>
              <p:cNvSpPr/>
              <p:nvPr/>
            </p:nvSpPr>
            <p:spPr>
              <a:xfrm>
                <a:off x="2090738" y="2827338"/>
                <a:ext cx="568325" cy="452438"/>
              </a:xfrm>
              <a:custGeom>
                <a:rect b="b" l="l" r="r" t="t"/>
                <a:pathLst>
                  <a:path extrusionOk="0" h="296" w="372">
                    <a:moveTo>
                      <a:pt x="186" y="26"/>
                    </a:moveTo>
                    <a:cubicBezTo>
                      <a:pt x="87" y="26"/>
                      <a:pt x="6" y="14"/>
                      <a:pt x="0" y="0"/>
                    </a:cubicBezTo>
                    <a:cubicBezTo>
                      <a:pt x="19" y="81"/>
                      <a:pt x="39" y="171"/>
                      <a:pt x="60" y="269"/>
                    </a:cubicBezTo>
                    <a:cubicBezTo>
                      <a:pt x="60" y="269"/>
                      <a:pt x="60" y="269"/>
                      <a:pt x="60" y="269"/>
                    </a:cubicBezTo>
                    <a:cubicBezTo>
                      <a:pt x="60" y="270"/>
                      <a:pt x="60" y="271"/>
                      <a:pt x="60" y="271"/>
                    </a:cubicBezTo>
                    <a:cubicBezTo>
                      <a:pt x="66" y="285"/>
                      <a:pt x="120" y="296"/>
                      <a:pt x="187" y="296"/>
                    </a:cubicBezTo>
                    <a:cubicBezTo>
                      <a:pt x="250" y="296"/>
                      <a:pt x="303" y="286"/>
                      <a:pt x="312" y="273"/>
                    </a:cubicBezTo>
                    <a:cubicBezTo>
                      <a:pt x="313" y="271"/>
                      <a:pt x="313" y="269"/>
                      <a:pt x="313" y="267"/>
                    </a:cubicBezTo>
                    <a:cubicBezTo>
                      <a:pt x="334" y="170"/>
                      <a:pt x="353" y="81"/>
                      <a:pt x="372" y="0"/>
                    </a:cubicBezTo>
                    <a:cubicBezTo>
                      <a:pt x="366" y="14"/>
                      <a:pt x="285" y="26"/>
                      <a:pt x="186" y="26"/>
                    </a:cubicBezTo>
                    <a:close/>
                  </a:path>
                </a:pathLst>
              </a:custGeom>
              <a:solidFill>
                <a:srgbClr val="B2B2B2">
                  <a:alpha val="80000"/>
                </a:srgbClr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Roboto"/>
                  <a:buNone/>
                </a:pPr>
                <a:r>
                  <a:t/>
                </a:r>
                <a:endParaRPr sz="1100" u="none" cap="none" strike="noStrike">
                  <a:solidFill>
                    <a:srgbClr val="2D3142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35" name="Google Shape;1135;p20"/>
              <p:cNvSpPr/>
              <p:nvPr/>
            </p:nvSpPr>
            <p:spPr>
              <a:xfrm>
                <a:off x="2090738" y="2784475"/>
                <a:ext cx="568325" cy="82550"/>
              </a:xfrm>
              <a:custGeom>
                <a:rect b="b" l="l" r="r" t="t"/>
                <a:pathLst>
                  <a:path extrusionOk="0" h="54" w="372">
                    <a:moveTo>
                      <a:pt x="372" y="27"/>
                    </a:moveTo>
                    <a:cubicBezTo>
                      <a:pt x="372" y="27"/>
                      <a:pt x="372" y="27"/>
                      <a:pt x="372" y="27"/>
                    </a:cubicBezTo>
                    <a:cubicBezTo>
                      <a:pt x="372" y="27"/>
                      <a:pt x="372" y="28"/>
                      <a:pt x="372" y="28"/>
                    </a:cubicBezTo>
                    <a:cubicBezTo>
                      <a:pt x="366" y="42"/>
                      <a:pt x="285" y="54"/>
                      <a:pt x="186" y="54"/>
                    </a:cubicBezTo>
                    <a:cubicBezTo>
                      <a:pt x="87" y="54"/>
                      <a:pt x="6" y="42"/>
                      <a:pt x="0" y="28"/>
                    </a:cubicBezTo>
                    <a:cubicBezTo>
                      <a:pt x="0" y="28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2"/>
                      <a:pt x="83" y="0"/>
                      <a:pt x="186" y="0"/>
                    </a:cubicBezTo>
                    <a:cubicBezTo>
                      <a:pt x="289" y="0"/>
                      <a:pt x="372" y="12"/>
                      <a:pt x="372" y="27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Roboto"/>
                  <a:buNone/>
                </a:pPr>
                <a:r>
                  <a:t/>
                </a:r>
                <a:endParaRPr sz="12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136" name="Google Shape;1136;p20"/>
            <p:cNvGrpSpPr/>
            <p:nvPr/>
          </p:nvGrpSpPr>
          <p:grpSpPr>
            <a:xfrm rot="5400000">
              <a:off x="8529805" y="3540138"/>
              <a:ext cx="1694355" cy="742565"/>
              <a:chOff x="1985963" y="2343150"/>
              <a:chExt cx="779463" cy="523875"/>
            </a:xfrm>
          </p:grpSpPr>
          <p:sp>
            <p:nvSpPr>
              <p:cNvPr id="1137" name="Google Shape;1137;p20"/>
              <p:cNvSpPr/>
              <p:nvPr/>
            </p:nvSpPr>
            <p:spPr>
              <a:xfrm>
                <a:off x="1985963" y="2413000"/>
                <a:ext cx="777875" cy="454025"/>
              </a:xfrm>
              <a:custGeom>
                <a:rect b="b" l="l" r="r" t="t"/>
                <a:pathLst>
                  <a:path extrusionOk="0" h="296" w="508">
                    <a:moveTo>
                      <a:pt x="254" y="42"/>
                    </a:moveTo>
                    <a:cubicBezTo>
                      <a:pt x="118" y="42"/>
                      <a:pt x="6" y="24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78"/>
                      <a:pt x="44" y="167"/>
                      <a:pt x="68" y="269"/>
                    </a:cubicBezTo>
                    <a:cubicBezTo>
                      <a:pt x="68" y="269"/>
                      <a:pt x="68" y="270"/>
                      <a:pt x="68" y="270"/>
                    </a:cubicBezTo>
                    <a:cubicBezTo>
                      <a:pt x="74" y="284"/>
                      <a:pt x="155" y="296"/>
                      <a:pt x="254" y="296"/>
                    </a:cubicBezTo>
                    <a:cubicBezTo>
                      <a:pt x="353" y="296"/>
                      <a:pt x="434" y="284"/>
                      <a:pt x="440" y="270"/>
                    </a:cubicBezTo>
                    <a:cubicBezTo>
                      <a:pt x="440" y="270"/>
                      <a:pt x="440" y="269"/>
                      <a:pt x="440" y="269"/>
                    </a:cubicBezTo>
                    <a:cubicBezTo>
                      <a:pt x="464" y="168"/>
                      <a:pt x="487" y="79"/>
                      <a:pt x="508" y="2"/>
                    </a:cubicBezTo>
                    <a:cubicBezTo>
                      <a:pt x="496" y="25"/>
                      <a:pt x="387" y="42"/>
                      <a:pt x="254" y="42"/>
                    </a:cubicBezTo>
                    <a:close/>
                  </a:path>
                </a:pathLst>
              </a:custGeom>
              <a:solidFill>
                <a:srgbClr val="868686">
                  <a:alpha val="80000"/>
                </a:srgbClr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Roboto"/>
                  <a:buNone/>
                </a:pPr>
                <a:r>
                  <a:t/>
                </a:r>
                <a:endParaRPr b="1" sz="1200" u="none" cap="none" strike="noStrike">
                  <a:solidFill>
                    <a:srgbClr val="2D3142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38" name="Google Shape;1138;p20"/>
              <p:cNvSpPr/>
              <p:nvPr/>
            </p:nvSpPr>
            <p:spPr>
              <a:xfrm>
                <a:off x="1985963" y="2343150"/>
                <a:ext cx="779463" cy="134938"/>
              </a:xfrm>
              <a:custGeom>
                <a:rect b="b" l="l" r="r" t="t"/>
                <a:pathLst>
                  <a:path extrusionOk="0" h="88" w="509">
                    <a:moveTo>
                      <a:pt x="509" y="44"/>
                    </a:moveTo>
                    <a:cubicBezTo>
                      <a:pt x="509" y="44"/>
                      <a:pt x="509" y="44"/>
                      <a:pt x="509" y="44"/>
                    </a:cubicBezTo>
                    <a:cubicBezTo>
                      <a:pt x="508" y="46"/>
                      <a:pt x="508" y="47"/>
                      <a:pt x="508" y="48"/>
                    </a:cubicBezTo>
                    <a:cubicBezTo>
                      <a:pt x="496" y="71"/>
                      <a:pt x="387" y="88"/>
                      <a:pt x="254" y="88"/>
                    </a:cubicBezTo>
                    <a:cubicBezTo>
                      <a:pt x="118" y="88"/>
                      <a:pt x="6" y="70"/>
                      <a:pt x="1" y="46"/>
                    </a:cubicBezTo>
                    <a:cubicBezTo>
                      <a:pt x="0" y="46"/>
                      <a:pt x="0" y="45"/>
                      <a:pt x="0" y="44"/>
                    </a:cubicBezTo>
                    <a:cubicBezTo>
                      <a:pt x="0" y="20"/>
                      <a:pt x="114" y="0"/>
                      <a:pt x="254" y="0"/>
                    </a:cubicBezTo>
                    <a:cubicBezTo>
                      <a:pt x="395" y="0"/>
                      <a:pt x="509" y="20"/>
                      <a:pt x="509" y="44"/>
                    </a:cubicBezTo>
                    <a:close/>
                  </a:path>
                </a:pathLst>
              </a:custGeom>
              <a:solidFill>
                <a:srgbClr val="A8AEC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Roboto"/>
                  <a:buNone/>
                </a:pPr>
                <a:r>
                  <a:t/>
                </a:r>
                <a:endParaRPr sz="12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139" name="Google Shape;1139;p20"/>
            <p:cNvGrpSpPr/>
            <p:nvPr/>
          </p:nvGrpSpPr>
          <p:grpSpPr>
            <a:xfrm rot="5400000">
              <a:off x="8886316" y="3523261"/>
              <a:ext cx="2298148" cy="776320"/>
              <a:chOff x="1860550" y="1930400"/>
              <a:chExt cx="1030288" cy="547688"/>
            </a:xfrm>
          </p:grpSpPr>
          <p:sp>
            <p:nvSpPr>
              <p:cNvPr id="1140" name="Google Shape;1140;p20"/>
              <p:cNvSpPr/>
              <p:nvPr/>
            </p:nvSpPr>
            <p:spPr>
              <a:xfrm>
                <a:off x="1862138" y="2003425"/>
                <a:ext cx="1027113" cy="474663"/>
              </a:xfrm>
              <a:custGeom>
                <a:rect b="b" l="l" r="r" t="t"/>
                <a:pathLst>
                  <a:path extrusionOk="0" h="310" w="671">
                    <a:moveTo>
                      <a:pt x="335" y="40"/>
                    </a:moveTo>
                    <a:cubicBezTo>
                      <a:pt x="159" y="40"/>
                      <a:pt x="14" y="22"/>
                      <a:pt x="0" y="0"/>
                    </a:cubicBezTo>
                    <a:cubicBezTo>
                      <a:pt x="24" y="69"/>
                      <a:pt x="51" y="157"/>
                      <a:pt x="81" y="268"/>
                    </a:cubicBezTo>
                    <a:cubicBezTo>
                      <a:pt x="82" y="268"/>
                      <a:pt x="82" y="268"/>
                      <a:pt x="82" y="268"/>
                    </a:cubicBezTo>
                    <a:cubicBezTo>
                      <a:pt x="87" y="292"/>
                      <a:pt x="199" y="310"/>
                      <a:pt x="335" y="310"/>
                    </a:cubicBezTo>
                    <a:cubicBezTo>
                      <a:pt x="468" y="310"/>
                      <a:pt x="577" y="293"/>
                      <a:pt x="589" y="270"/>
                    </a:cubicBezTo>
                    <a:cubicBezTo>
                      <a:pt x="589" y="269"/>
                      <a:pt x="589" y="268"/>
                      <a:pt x="590" y="266"/>
                    </a:cubicBezTo>
                    <a:cubicBezTo>
                      <a:pt x="620" y="156"/>
                      <a:pt x="647" y="69"/>
                      <a:pt x="671" y="0"/>
                    </a:cubicBezTo>
                    <a:cubicBezTo>
                      <a:pt x="656" y="22"/>
                      <a:pt x="511" y="40"/>
                      <a:pt x="335" y="40"/>
                    </a:cubicBezTo>
                    <a:close/>
                  </a:path>
                </a:pathLst>
              </a:custGeom>
              <a:solidFill>
                <a:srgbClr val="BFC4D5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Roboto"/>
                  <a:buNone/>
                </a:pPr>
                <a:r>
                  <a:t/>
                </a:r>
                <a:endParaRPr sz="1100" u="none" cap="none" strike="noStrike">
                  <a:solidFill>
                    <a:srgbClr val="2D3142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41" name="Google Shape;1141;p20"/>
              <p:cNvSpPr/>
              <p:nvPr/>
            </p:nvSpPr>
            <p:spPr>
              <a:xfrm>
                <a:off x="1860550" y="1930400"/>
                <a:ext cx="1030288" cy="133350"/>
              </a:xfrm>
              <a:custGeom>
                <a:rect b="b" l="l" r="r" t="t"/>
                <a:pathLst>
                  <a:path extrusionOk="0" h="88" w="673">
                    <a:moveTo>
                      <a:pt x="673" y="44"/>
                    </a:moveTo>
                    <a:cubicBezTo>
                      <a:pt x="673" y="44"/>
                      <a:pt x="673" y="44"/>
                      <a:pt x="673" y="44"/>
                    </a:cubicBezTo>
                    <a:cubicBezTo>
                      <a:pt x="672" y="45"/>
                      <a:pt x="672" y="46"/>
                      <a:pt x="672" y="48"/>
                    </a:cubicBezTo>
                    <a:cubicBezTo>
                      <a:pt x="657" y="70"/>
                      <a:pt x="512" y="88"/>
                      <a:pt x="336" y="88"/>
                    </a:cubicBezTo>
                    <a:cubicBezTo>
                      <a:pt x="160" y="88"/>
                      <a:pt x="15" y="70"/>
                      <a:pt x="1" y="48"/>
                    </a:cubicBezTo>
                    <a:cubicBezTo>
                      <a:pt x="1" y="46"/>
                      <a:pt x="0" y="45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20"/>
                      <a:pt x="150" y="0"/>
                      <a:pt x="336" y="0"/>
                    </a:cubicBezTo>
                    <a:cubicBezTo>
                      <a:pt x="522" y="0"/>
                      <a:pt x="673" y="20"/>
                      <a:pt x="673" y="44"/>
                    </a:cubicBezTo>
                    <a:close/>
                  </a:path>
                </a:pathLst>
              </a:custGeom>
              <a:solidFill>
                <a:srgbClr val="A8AEC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Roboto"/>
                  <a:buNone/>
                </a:pPr>
                <a:r>
                  <a:t/>
                </a:r>
                <a:endParaRPr sz="12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142" name="Google Shape;1142;p20"/>
            <p:cNvGrpSpPr/>
            <p:nvPr/>
          </p:nvGrpSpPr>
          <p:grpSpPr>
            <a:xfrm rot="5400000">
              <a:off x="9231959" y="3495134"/>
              <a:ext cx="3024063" cy="832574"/>
              <a:chOff x="1697038" y="1476375"/>
              <a:chExt cx="1355725" cy="587375"/>
            </a:xfrm>
          </p:grpSpPr>
          <p:sp>
            <p:nvSpPr>
              <p:cNvPr id="1143" name="Google Shape;1143;p20"/>
              <p:cNvSpPr/>
              <p:nvPr/>
            </p:nvSpPr>
            <p:spPr>
              <a:xfrm>
                <a:off x="1697038" y="1584325"/>
                <a:ext cx="1355725" cy="479425"/>
              </a:xfrm>
              <a:custGeom>
                <a:rect b="b" l="l" r="r" t="t"/>
                <a:pathLst>
                  <a:path extrusionOk="0" h="314" w="886">
                    <a:moveTo>
                      <a:pt x="876" y="0"/>
                    </a:moveTo>
                    <a:cubicBezTo>
                      <a:pt x="876" y="38"/>
                      <a:pt x="682" y="69"/>
                      <a:pt x="443" y="69"/>
                    </a:cubicBezTo>
                    <a:cubicBezTo>
                      <a:pt x="204" y="69"/>
                      <a:pt x="10" y="38"/>
                      <a:pt x="10" y="0"/>
                    </a:cubicBezTo>
                    <a:cubicBezTo>
                      <a:pt x="0" y="24"/>
                      <a:pt x="38" y="69"/>
                      <a:pt x="107" y="270"/>
                    </a:cubicBezTo>
                    <a:cubicBezTo>
                      <a:pt x="107" y="271"/>
                      <a:pt x="108" y="272"/>
                      <a:pt x="108" y="274"/>
                    </a:cubicBezTo>
                    <a:cubicBezTo>
                      <a:pt x="122" y="296"/>
                      <a:pt x="267" y="314"/>
                      <a:pt x="443" y="314"/>
                    </a:cubicBezTo>
                    <a:cubicBezTo>
                      <a:pt x="619" y="314"/>
                      <a:pt x="764" y="296"/>
                      <a:pt x="779" y="274"/>
                    </a:cubicBezTo>
                    <a:cubicBezTo>
                      <a:pt x="779" y="272"/>
                      <a:pt x="779" y="271"/>
                      <a:pt x="780" y="270"/>
                    </a:cubicBezTo>
                    <a:cubicBezTo>
                      <a:pt x="780" y="270"/>
                      <a:pt x="780" y="270"/>
                      <a:pt x="780" y="270"/>
                    </a:cubicBezTo>
                    <a:cubicBezTo>
                      <a:pt x="849" y="69"/>
                      <a:pt x="886" y="24"/>
                      <a:pt x="876" y="0"/>
                    </a:cubicBezTo>
                    <a:close/>
                  </a:path>
                </a:pathLst>
              </a:custGeom>
              <a:solidFill>
                <a:srgbClr val="CBCBCB">
                  <a:alpha val="80000"/>
                </a:srgbClr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Roboto"/>
                  <a:buNone/>
                </a:pPr>
                <a:r>
                  <a:t/>
                </a:r>
                <a:endParaRPr sz="1100" u="none" cap="none" strike="noStrike">
                  <a:solidFill>
                    <a:srgbClr val="2D3142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44" name="Google Shape;1144;p20"/>
              <p:cNvSpPr/>
              <p:nvPr/>
            </p:nvSpPr>
            <p:spPr>
              <a:xfrm>
                <a:off x="1712913" y="1476375"/>
                <a:ext cx="1323975" cy="212725"/>
              </a:xfrm>
              <a:prstGeom prst="ellipse">
                <a:avLst/>
              </a:prstGeom>
              <a:solidFill>
                <a:srgbClr val="A8AEC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Roboto"/>
                  <a:buNone/>
                </a:pPr>
                <a:r>
                  <a:t/>
                </a:r>
                <a:endParaRPr sz="12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145" name="Google Shape;1145;p20"/>
            <p:cNvGrpSpPr/>
            <p:nvPr/>
          </p:nvGrpSpPr>
          <p:grpSpPr>
            <a:xfrm flipH="1" rot="-5400000">
              <a:off x="3875174" y="3054097"/>
              <a:ext cx="3024065" cy="1714651"/>
              <a:chOff x="6218238" y="1476375"/>
              <a:chExt cx="1368426" cy="1209674"/>
            </a:xfrm>
          </p:grpSpPr>
          <p:sp>
            <p:nvSpPr>
              <p:cNvPr id="1146" name="Google Shape;1146;p20"/>
              <p:cNvSpPr/>
              <p:nvPr/>
            </p:nvSpPr>
            <p:spPr>
              <a:xfrm>
                <a:off x="6218238" y="1584325"/>
                <a:ext cx="1368426" cy="1101724"/>
              </a:xfrm>
              <a:custGeom>
                <a:rect b="b" l="l" r="r" t="t"/>
                <a:pathLst>
                  <a:path extrusionOk="0" h="720" w="895">
                    <a:moveTo>
                      <a:pt x="880" y="0"/>
                    </a:moveTo>
                    <a:cubicBezTo>
                      <a:pt x="880" y="38"/>
                      <a:pt x="686" y="69"/>
                      <a:pt x="447" y="69"/>
                    </a:cubicBezTo>
                    <a:cubicBezTo>
                      <a:pt x="208" y="69"/>
                      <a:pt x="14" y="38"/>
                      <a:pt x="14" y="0"/>
                    </a:cubicBezTo>
                    <a:cubicBezTo>
                      <a:pt x="0" y="36"/>
                      <a:pt x="88" y="116"/>
                      <a:pt x="228" y="676"/>
                    </a:cubicBezTo>
                    <a:cubicBezTo>
                      <a:pt x="229" y="677"/>
                      <a:pt x="229" y="679"/>
                      <a:pt x="229" y="680"/>
                    </a:cubicBezTo>
                    <a:cubicBezTo>
                      <a:pt x="229" y="680"/>
                      <a:pt x="230" y="680"/>
                      <a:pt x="230" y="680"/>
                    </a:cubicBezTo>
                    <a:cubicBezTo>
                      <a:pt x="241" y="702"/>
                      <a:pt x="334" y="720"/>
                      <a:pt x="448" y="720"/>
                    </a:cubicBezTo>
                    <a:cubicBezTo>
                      <a:pt x="558" y="720"/>
                      <a:pt x="649" y="703"/>
                      <a:pt x="665" y="682"/>
                    </a:cubicBezTo>
                    <a:cubicBezTo>
                      <a:pt x="665" y="679"/>
                      <a:pt x="666" y="676"/>
                      <a:pt x="667" y="674"/>
                    </a:cubicBezTo>
                    <a:cubicBezTo>
                      <a:pt x="807" y="116"/>
                      <a:pt x="895" y="36"/>
                      <a:pt x="880" y="0"/>
                    </a:cubicBezTo>
                    <a:close/>
                  </a:path>
                </a:pathLst>
              </a:custGeom>
              <a:solidFill>
                <a:srgbClr val="F91400">
                  <a:alpha val="80000"/>
                </a:srgbClr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Roboto"/>
                  <a:buNone/>
                </a:pPr>
                <a:r>
                  <a:t/>
                </a:r>
                <a:endParaRPr sz="11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47" name="Google Shape;1147;p20"/>
              <p:cNvSpPr/>
              <p:nvPr/>
            </p:nvSpPr>
            <p:spPr>
              <a:xfrm>
                <a:off x="6240463" y="1476375"/>
                <a:ext cx="1323975" cy="212725"/>
              </a:xfrm>
              <a:prstGeom prst="ellipse">
                <a:avLst/>
              </a:prstGeom>
              <a:solidFill>
                <a:srgbClr val="A60D00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Roboto"/>
                  <a:buNone/>
                </a:pPr>
                <a:r>
                  <a:t/>
                </a:r>
                <a:endParaRPr sz="12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148" name="Google Shape;1148;p20"/>
            <p:cNvSpPr txBox="1"/>
            <p:nvPr/>
          </p:nvSpPr>
          <p:spPr>
            <a:xfrm>
              <a:off x="5079415" y="3826784"/>
              <a:ext cx="715253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C83A6"/>
                </a:buClr>
                <a:buSzPts val="275"/>
                <a:buFont typeface="Poppins"/>
                <a:buNone/>
              </a:pPr>
              <a:r>
                <a:rPr b="1" lang="en-US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Acquire</a:t>
              </a:r>
              <a:endParaRPr/>
            </a:p>
          </p:txBody>
        </p:sp>
        <p:sp>
          <p:nvSpPr>
            <p:cNvPr id="1149" name="Google Shape;1149;p20"/>
            <p:cNvSpPr txBox="1"/>
            <p:nvPr/>
          </p:nvSpPr>
          <p:spPr>
            <a:xfrm>
              <a:off x="6370962" y="3826784"/>
              <a:ext cx="715253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C83A6"/>
                </a:buClr>
                <a:buSzPts val="275"/>
                <a:buFont typeface="Poppins"/>
                <a:buNone/>
              </a:pPr>
              <a:r>
                <a:rPr b="1" lang="en-US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Activate</a:t>
              </a:r>
              <a:endParaRPr/>
            </a:p>
          </p:txBody>
        </p:sp>
        <p:sp>
          <p:nvSpPr>
            <p:cNvPr id="1150" name="Google Shape;1150;p20"/>
            <p:cNvSpPr txBox="1"/>
            <p:nvPr/>
          </p:nvSpPr>
          <p:spPr>
            <a:xfrm>
              <a:off x="7342794" y="3742144"/>
              <a:ext cx="871669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C83A6"/>
                </a:buClr>
                <a:buSzPts val="275"/>
                <a:buFont typeface="Poppins"/>
                <a:buNone/>
              </a:pPr>
              <a:r>
                <a:rPr b="1" lang="en-US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Keep</a:t>
              </a:r>
              <a:br>
                <a:rPr b="1" lang="en-US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b="1" lang="en-US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Customers</a:t>
              </a:r>
              <a:endParaRPr/>
            </a:p>
          </p:txBody>
        </p:sp>
        <p:sp>
          <p:nvSpPr>
            <p:cNvPr id="1151" name="Google Shape;1151;p20"/>
            <p:cNvSpPr txBox="1"/>
            <p:nvPr/>
          </p:nvSpPr>
          <p:spPr>
            <a:xfrm rot="-5400000">
              <a:off x="8220637" y="3826784"/>
              <a:ext cx="837221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C83A6"/>
                </a:buClr>
                <a:buSzPts val="275"/>
                <a:buFont typeface="Poppins"/>
                <a:buNone/>
              </a:pPr>
              <a:r>
                <a:rPr b="1" lang="en-US" sz="1100" u="none" cap="none" strike="noStrike">
                  <a:solidFill>
                    <a:srgbClr val="2D3142"/>
                  </a:solidFill>
                  <a:latin typeface="Poppins"/>
                  <a:ea typeface="Poppins"/>
                  <a:cs typeface="Poppins"/>
                  <a:sym typeface="Poppins"/>
                </a:rPr>
                <a:t>Up-Sell</a:t>
              </a:r>
              <a:endParaRPr/>
            </a:p>
          </p:txBody>
        </p:sp>
        <p:sp>
          <p:nvSpPr>
            <p:cNvPr id="1152" name="Google Shape;1152;p20"/>
            <p:cNvSpPr txBox="1"/>
            <p:nvPr/>
          </p:nvSpPr>
          <p:spPr>
            <a:xfrm rot="-5400000">
              <a:off x="8862739" y="3826784"/>
              <a:ext cx="837221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C83A6"/>
                </a:buClr>
                <a:buSzPts val="275"/>
                <a:buFont typeface="Poppins"/>
                <a:buNone/>
              </a:pPr>
              <a:r>
                <a:rPr b="1" lang="en-US" sz="1100" u="none" cap="none" strike="noStrike">
                  <a:solidFill>
                    <a:srgbClr val="2D3142"/>
                  </a:solidFill>
                  <a:latin typeface="Poppins"/>
                  <a:ea typeface="Poppins"/>
                  <a:cs typeface="Poppins"/>
                  <a:sym typeface="Poppins"/>
                </a:rPr>
                <a:t>Next- Sell</a:t>
              </a:r>
              <a:endParaRPr/>
            </a:p>
          </p:txBody>
        </p:sp>
        <p:sp>
          <p:nvSpPr>
            <p:cNvPr id="1153" name="Google Shape;1153;p20"/>
            <p:cNvSpPr txBox="1"/>
            <p:nvPr/>
          </p:nvSpPr>
          <p:spPr>
            <a:xfrm rot="-5400000">
              <a:off x="9555383" y="3826784"/>
              <a:ext cx="837221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C83A6"/>
                </a:buClr>
                <a:buSzPts val="275"/>
                <a:buFont typeface="Poppins"/>
                <a:buNone/>
              </a:pPr>
              <a:r>
                <a:rPr b="1" lang="en-US" sz="1100" u="none" cap="none" strike="noStrike">
                  <a:solidFill>
                    <a:srgbClr val="2D3142"/>
                  </a:solidFill>
                  <a:latin typeface="Poppins"/>
                  <a:ea typeface="Poppins"/>
                  <a:cs typeface="Poppins"/>
                  <a:sym typeface="Poppins"/>
                </a:rPr>
                <a:t>Cross-Sell</a:t>
              </a:r>
              <a:endParaRPr/>
            </a:p>
          </p:txBody>
        </p:sp>
        <p:sp>
          <p:nvSpPr>
            <p:cNvPr id="1154" name="Google Shape;1154;p20"/>
            <p:cNvSpPr txBox="1"/>
            <p:nvPr/>
          </p:nvSpPr>
          <p:spPr>
            <a:xfrm rot="-5400000">
              <a:off x="10197667" y="3826784"/>
              <a:ext cx="837221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C83A6"/>
                </a:buClr>
                <a:buSzPts val="275"/>
                <a:buFont typeface="Poppins"/>
                <a:buNone/>
              </a:pPr>
              <a:r>
                <a:rPr b="1" lang="en-US" sz="1100" u="none" cap="none" strike="noStrike">
                  <a:solidFill>
                    <a:srgbClr val="2D3142"/>
                  </a:solidFill>
                  <a:latin typeface="Poppins"/>
                  <a:ea typeface="Poppins"/>
                  <a:cs typeface="Poppins"/>
                  <a:sym typeface="Poppins"/>
                </a:rPr>
                <a:t>Renewal</a:t>
              </a:r>
              <a:endParaRPr/>
            </a:p>
          </p:txBody>
        </p:sp>
        <p:grpSp>
          <p:nvGrpSpPr>
            <p:cNvPr id="1155" name="Google Shape;1155;p20"/>
            <p:cNvGrpSpPr/>
            <p:nvPr/>
          </p:nvGrpSpPr>
          <p:grpSpPr>
            <a:xfrm>
              <a:off x="6662132" y="4670705"/>
              <a:ext cx="2190528" cy="640876"/>
              <a:chOff x="6696801" y="4896173"/>
              <a:chExt cx="2190528" cy="640876"/>
            </a:xfrm>
          </p:grpSpPr>
          <p:grpSp>
            <p:nvGrpSpPr>
              <p:cNvPr id="1156" name="Google Shape;1156;p20"/>
              <p:cNvGrpSpPr/>
              <p:nvPr/>
            </p:nvGrpSpPr>
            <p:grpSpPr>
              <a:xfrm>
                <a:off x="6696801" y="5210674"/>
                <a:ext cx="2190528" cy="326375"/>
                <a:chOff x="5193071" y="3817798"/>
                <a:chExt cx="1862372" cy="298251"/>
              </a:xfrm>
            </p:grpSpPr>
            <p:sp>
              <p:nvSpPr>
                <p:cNvPr id="1157" name="Google Shape;1157;p20"/>
                <p:cNvSpPr txBox="1"/>
                <p:nvPr/>
              </p:nvSpPr>
              <p:spPr>
                <a:xfrm>
                  <a:off x="5193071" y="3817800"/>
                  <a:ext cx="608102" cy="29824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lnSpc>
                      <a:spcPct val="144444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C83A6"/>
                    </a:buClr>
                    <a:buSzPts val="225"/>
                    <a:buFont typeface="Poppins"/>
                    <a:buNone/>
                  </a:pPr>
                  <a:r>
                    <a:rPr lang="en-US" sz="900" u="none" cap="none" strike="noStrike">
                      <a:solidFill>
                        <a:srgbClr val="2D3142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Blog, RSS</a:t>
                  </a:r>
                  <a:br>
                    <a:rPr lang="en-US" sz="900" u="none" cap="none" strike="noStrike">
                      <a:solidFill>
                        <a:srgbClr val="2D3142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</a:br>
                  <a:r>
                    <a:rPr lang="en-US" sz="900" u="none" cap="none" strike="noStrike">
                      <a:solidFill>
                        <a:srgbClr val="2D3142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emails</a:t>
                  </a:r>
                  <a:endParaRPr/>
                </a:p>
              </p:txBody>
            </p:sp>
            <p:sp>
              <p:nvSpPr>
                <p:cNvPr id="1158" name="Google Shape;1158;p20"/>
                <p:cNvSpPr txBox="1"/>
                <p:nvPr/>
              </p:nvSpPr>
              <p:spPr>
                <a:xfrm>
                  <a:off x="5847065" y="3817802"/>
                  <a:ext cx="608102" cy="29824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lnSpc>
                      <a:spcPct val="144444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C83A6"/>
                    </a:buClr>
                    <a:buSzPts val="225"/>
                    <a:buFont typeface="Poppins"/>
                    <a:buNone/>
                  </a:pPr>
                  <a:r>
                    <a:rPr lang="en-US" sz="900" u="none" cap="none" strike="noStrike">
                      <a:solidFill>
                        <a:srgbClr val="2D3142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Contests, events</a:t>
                  </a:r>
                  <a:endParaRPr/>
                </a:p>
              </p:txBody>
            </p:sp>
            <p:sp>
              <p:nvSpPr>
                <p:cNvPr id="1159" name="Google Shape;1159;p20"/>
                <p:cNvSpPr txBox="1"/>
                <p:nvPr/>
              </p:nvSpPr>
              <p:spPr>
                <a:xfrm>
                  <a:off x="6447341" y="3817798"/>
                  <a:ext cx="608102" cy="29824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lnSpc>
                      <a:spcPct val="144444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C83A6"/>
                    </a:buClr>
                    <a:buSzPts val="225"/>
                    <a:buFont typeface="Poppins"/>
                    <a:buNone/>
                  </a:pPr>
                  <a:r>
                    <a:rPr lang="en-US" sz="900" u="none" cap="none" strike="noStrike">
                      <a:solidFill>
                        <a:srgbClr val="2D3142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Loyalty</a:t>
                  </a:r>
                  <a:br>
                    <a:rPr lang="en-US" sz="900" u="none" cap="none" strike="noStrike">
                      <a:solidFill>
                        <a:srgbClr val="2D3142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</a:br>
                  <a:r>
                    <a:rPr lang="en-US" sz="900" u="none" cap="none" strike="noStrike">
                      <a:solidFill>
                        <a:srgbClr val="2D3142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programs</a:t>
                  </a:r>
                  <a:endParaRPr/>
                </a:p>
              </p:txBody>
            </p:sp>
          </p:grpSp>
          <p:sp>
            <p:nvSpPr>
              <p:cNvPr id="1160" name="Google Shape;1160;p20"/>
              <p:cNvSpPr/>
              <p:nvPr/>
            </p:nvSpPr>
            <p:spPr>
              <a:xfrm rot="-5400000">
                <a:off x="6942071" y="4884226"/>
                <a:ext cx="205648" cy="229633"/>
              </a:xfrm>
              <a:custGeom>
                <a:rect b="b" l="l" r="r" t="t"/>
                <a:pathLst>
                  <a:path extrusionOk="0" h="604" w="540">
                    <a:moveTo>
                      <a:pt x="500" y="235"/>
                    </a:moveTo>
                    <a:cubicBezTo>
                      <a:pt x="120" y="15"/>
                      <a:pt x="120" y="15"/>
                      <a:pt x="120" y="15"/>
                    </a:cubicBezTo>
                    <a:cubicBezTo>
                      <a:pt x="95" y="0"/>
                      <a:pt x="65" y="0"/>
                      <a:pt x="40" y="15"/>
                    </a:cubicBezTo>
                    <a:cubicBezTo>
                      <a:pt x="15" y="29"/>
                      <a:pt x="0" y="55"/>
                      <a:pt x="0" y="84"/>
                    </a:cubicBezTo>
                    <a:cubicBezTo>
                      <a:pt x="0" y="524"/>
                      <a:pt x="0" y="524"/>
                      <a:pt x="0" y="524"/>
                    </a:cubicBezTo>
                    <a:cubicBezTo>
                      <a:pt x="0" y="553"/>
                      <a:pt x="15" y="579"/>
                      <a:pt x="40" y="593"/>
                    </a:cubicBezTo>
                    <a:cubicBezTo>
                      <a:pt x="52" y="600"/>
                      <a:pt x="66" y="604"/>
                      <a:pt x="80" y="604"/>
                    </a:cubicBezTo>
                    <a:cubicBezTo>
                      <a:pt x="94" y="604"/>
                      <a:pt x="108" y="600"/>
                      <a:pt x="120" y="593"/>
                    </a:cubicBezTo>
                    <a:cubicBezTo>
                      <a:pt x="500" y="373"/>
                      <a:pt x="500" y="373"/>
                      <a:pt x="500" y="373"/>
                    </a:cubicBezTo>
                    <a:cubicBezTo>
                      <a:pt x="525" y="359"/>
                      <a:pt x="540" y="333"/>
                      <a:pt x="540" y="304"/>
                    </a:cubicBezTo>
                    <a:cubicBezTo>
                      <a:pt x="540" y="275"/>
                      <a:pt x="525" y="249"/>
                      <a:pt x="500" y="235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"/>
                  <a:buNone/>
                </a:pPr>
                <a:r>
                  <a:t/>
                </a:r>
                <a:endParaRPr sz="1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 rot="-5400000">
                <a:off x="7720833" y="4889354"/>
                <a:ext cx="205648" cy="229633"/>
              </a:xfrm>
              <a:custGeom>
                <a:rect b="b" l="l" r="r" t="t"/>
                <a:pathLst>
                  <a:path extrusionOk="0" h="604" w="540">
                    <a:moveTo>
                      <a:pt x="500" y="235"/>
                    </a:moveTo>
                    <a:cubicBezTo>
                      <a:pt x="120" y="15"/>
                      <a:pt x="120" y="15"/>
                      <a:pt x="120" y="15"/>
                    </a:cubicBezTo>
                    <a:cubicBezTo>
                      <a:pt x="95" y="0"/>
                      <a:pt x="65" y="0"/>
                      <a:pt x="40" y="15"/>
                    </a:cubicBezTo>
                    <a:cubicBezTo>
                      <a:pt x="15" y="29"/>
                      <a:pt x="0" y="55"/>
                      <a:pt x="0" y="84"/>
                    </a:cubicBezTo>
                    <a:cubicBezTo>
                      <a:pt x="0" y="524"/>
                      <a:pt x="0" y="524"/>
                      <a:pt x="0" y="524"/>
                    </a:cubicBezTo>
                    <a:cubicBezTo>
                      <a:pt x="0" y="553"/>
                      <a:pt x="15" y="579"/>
                      <a:pt x="40" y="593"/>
                    </a:cubicBezTo>
                    <a:cubicBezTo>
                      <a:pt x="52" y="600"/>
                      <a:pt x="66" y="604"/>
                      <a:pt x="80" y="604"/>
                    </a:cubicBezTo>
                    <a:cubicBezTo>
                      <a:pt x="94" y="604"/>
                      <a:pt x="108" y="600"/>
                      <a:pt x="120" y="593"/>
                    </a:cubicBezTo>
                    <a:cubicBezTo>
                      <a:pt x="500" y="373"/>
                      <a:pt x="500" y="373"/>
                      <a:pt x="500" y="373"/>
                    </a:cubicBezTo>
                    <a:cubicBezTo>
                      <a:pt x="525" y="359"/>
                      <a:pt x="540" y="333"/>
                      <a:pt x="540" y="304"/>
                    </a:cubicBezTo>
                    <a:cubicBezTo>
                      <a:pt x="540" y="275"/>
                      <a:pt x="525" y="249"/>
                      <a:pt x="500" y="235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"/>
                  <a:buNone/>
                </a:pPr>
                <a:r>
                  <a:t/>
                </a:r>
                <a:endParaRPr sz="1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62" name="Google Shape;1162;p20"/>
              <p:cNvSpPr/>
              <p:nvPr/>
            </p:nvSpPr>
            <p:spPr>
              <a:xfrm rot="-5400000">
                <a:off x="8426878" y="4884181"/>
                <a:ext cx="205648" cy="229633"/>
              </a:xfrm>
              <a:custGeom>
                <a:rect b="b" l="l" r="r" t="t"/>
                <a:pathLst>
                  <a:path extrusionOk="0" h="604" w="540">
                    <a:moveTo>
                      <a:pt x="500" y="235"/>
                    </a:moveTo>
                    <a:cubicBezTo>
                      <a:pt x="120" y="15"/>
                      <a:pt x="120" y="15"/>
                      <a:pt x="120" y="15"/>
                    </a:cubicBezTo>
                    <a:cubicBezTo>
                      <a:pt x="95" y="0"/>
                      <a:pt x="65" y="0"/>
                      <a:pt x="40" y="15"/>
                    </a:cubicBezTo>
                    <a:cubicBezTo>
                      <a:pt x="15" y="29"/>
                      <a:pt x="0" y="55"/>
                      <a:pt x="0" y="84"/>
                    </a:cubicBezTo>
                    <a:cubicBezTo>
                      <a:pt x="0" y="524"/>
                      <a:pt x="0" y="524"/>
                      <a:pt x="0" y="524"/>
                    </a:cubicBezTo>
                    <a:cubicBezTo>
                      <a:pt x="0" y="553"/>
                      <a:pt x="15" y="579"/>
                      <a:pt x="40" y="593"/>
                    </a:cubicBezTo>
                    <a:cubicBezTo>
                      <a:pt x="52" y="600"/>
                      <a:pt x="66" y="604"/>
                      <a:pt x="80" y="604"/>
                    </a:cubicBezTo>
                    <a:cubicBezTo>
                      <a:pt x="94" y="604"/>
                      <a:pt x="108" y="600"/>
                      <a:pt x="120" y="593"/>
                    </a:cubicBezTo>
                    <a:cubicBezTo>
                      <a:pt x="500" y="373"/>
                      <a:pt x="500" y="373"/>
                      <a:pt x="500" y="373"/>
                    </a:cubicBezTo>
                    <a:cubicBezTo>
                      <a:pt x="525" y="359"/>
                      <a:pt x="540" y="333"/>
                      <a:pt x="540" y="304"/>
                    </a:cubicBezTo>
                    <a:cubicBezTo>
                      <a:pt x="540" y="275"/>
                      <a:pt x="525" y="249"/>
                      <a:pt x="500" y="235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"/>
                  <a:buNone/>
                </a:pPr>
                <a:r>
                  <a:t/>
                </a:r>
                <a:endParaRPr sz="1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163" name="Google Shape;1163;p20"/>
            <p:cNvGrpSpPr/>
            <p:nvPr/>
          </p:nvGrpSpPr>
          <p:grpSpPr>
            <a:xfrm>
              <a:off x="6916943" y="2503716"/>
              <a:ext cx="1680907" cy="694898"/>
              <a:chOff x="6898969" y="2238285"/>
              <a:chExt cx="1680907" cy="694898"/>
            </a:xfrm>
          </p:grpSpPr>
          <p:grpSp>
            <p:nvGrpSpPr>
              <p:cNvPr id="1164" name="Google Shape;1164;p20"/>
              <p:cNvGrpSpPr/>
              <p:nvPr/>
            </p:nvGrpSpPr>
            <p:grpSpPr>
              <a:xfrm>
                <a:off x="6898969" y="2238285"/>
                <a:ext cx="1680907" cy="326374"/>
                <a:chOff x="5241263" y="1561449"/>
                <a:chExt cx="1429094" cy="298249"/>
              </a:xfrm>
            </p:grpSpPr>
            <p:sp>
              <p:nvSpPr>
                <p:cNvPr id="1165" name="Google Shape;1165;p20"/>
                <p:cNvSpPr txBox="1"/>
                <p:nvPr/>
              </p:nvSpPr>
              <p:spPr>
                <a:xfrm>
                  <a:off x="5241263" y="1561452"/>
                  <a:ext cx="608102" cy="2982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lnSpc>
                      <a:spcPct val="142222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C83A6"/>
                    </a:buClr>
                    <a:buSzPts val="225"/>
                    <a:buFont typeface="Poppins"/>
                    <a:buNone/>
                  </a:pPr>
                  <a:r>
                    <a:rPr lang="en-US" sz="900" u="none" cap="none" strike="noStrike">
                      <a:solidFill>
                        <a:srgbClr val="2D3142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Outreach</a:t>
                  </a:r>
                  <a:br>
                    <a:rPr lang="en-US" sz="900" u="none" cap="none" strike="noStrike">
                      <a:solidFill>
                        <a:srgbClr val="2D3142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</a:br>
                  <a:r>
                    <a:rPr lang="en-US" sz="900" u="none" cap="none" strike="noStrike">
                      <a:solidFill>
                        <a:srgbClr val="2D3142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programs</a:t>
                  </a:r>
                  <a:endParaRPr/>
                </a:p>
              </p:txBody>
            </p:sp>
            <p:sp>
              <p:nvSpPr>
                <p:cNvPr id="1166" name="Google Shape;1166;p20"/>
                <p:cNvSpPr txBox="1"/>
                <p:nvPr/>
              </p:nvSpPr>
              <p:spPr>
                <a:xfrm>
                  <a:off x="6062255" y="1561449"/>
                  <a:ext cx="608102" cy="2982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lnSpc>
                      <a:spcPct val="142222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C83A6"/>
                    </a:buClr>
                    <a:buSzPts val="225"/>
                    <a:buFont typeface="Poppins"/>
                    <a:buNone/>
                  </a:pPr>
                  <a:r>
                    <a:rPr lang="en-US" sz="900" u="none" cap="none" strike="noStrike">
                      <a:solidFill>
                        <a:srgbClr val="2D3142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Product</a:t>
                  </a:r>
                  <a:br>
                    <a:rPr lang="en-US" sz="900" u="none" cap="none" strike="noStrike">
                      <a:solidFill>
                        <a:srgbClr val="2D3142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</a:br>
                  <a:r>
                    <a:rPr lang="en-US" sz="900" u="none" cap="none" strike="noStrike">
                      <a:solidFill>
                        <a:srgbClr val="2D3142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updates</a:t>
                  </a:r>
                  <a:endParaRPr/>
                </a:p>
              </p:txBody>
            </p:sp>
          </p:grpSp>
          <p:sp>
            <p:nvSpPr>
              <p:cNvPr id="1167" name="Google Shape;1167;p20"/>
              <p:cNvSpPr/>
              <p:nvPr/>
            </p:nvSpPr>
            <p:spPr>
              <a:xfrm rot="5400000">
                <a:off x="7153770" y="2715542"/>
                <a:ext cx="205648" cy="229633"/>
              </a:xfrm>
              <a:custGeom>
                <a:rect b="b" l="l" r="r" t="t"/>
                <a:pathLst>
                  <a:path extrusionOk="0" h="604" w="540">
                    <a:moveTo>
                      <a:pt x="500" y="235"/>
                    </a:moveTo>
                    <a:cubicBezTo>
                      <a:pt x="120" y="15"/>
                      <a:pt x="120" y="15"/>
                      <a:pt x="120" y="15"/>
                    </a:cubicBezTo>
                    <a:cubicBezTo>
                      <a:pt x="95" y="0"/>
                      <a:pt x="65" y="0"/>
                      <a:pt x="40" y="15"/>
                    </a:cubicBezTo>
                    <a:cubicBezTo>
                      <a:pt x="15" y="29"/>
                      <a:pt x="0" y="55"/>
                      <a:pt x="0" y="84"/>
                    </a:cubicBezTo>
                    <a:cubicBezTo>
                      <a:pt x="0" y="524"/>
                      <a:pt x="0" y="524"/>
                      <a:pt x="0" y="524"/>
                    </a:cubicBezTo>
                    <a:cubicBezTo>
                      <a:pt x="0" y="553"/>
                      <a:pt x="15" y="579"/>
                      <a:pt x="40" y="593"/>
                    </a:cubicBezTo>
                    <a:cubicBezTo>
                      <a:pt x="52" y="600"/>
                      <a:pt x="66" y="604"/>
                      <a:pt x="80" y="604"/>
                    </a:cubicBezTo>
                    <a:cubicBezTo>
                      <a:pt x="94" y="604"/>
                      <a:pt x="108" y="600"/>
                      <a:pt x="120" y="593"/>
                    </a:cubicBezTo>
                    <a:cubicBezTo>
                      <a:pt x="500" y="373"/>
                      <a:pt x="500" y="373"/>
                      <a:pt x="500" y="373"/>
                    </a:cubicBezTo>
                    <a:cubicBezTo>
                      <a:pt x="525" y="359"/>
                      <a:pt x="540" y="333"/>
                      <a:pt x="540" y="304"/>
                    </a:cubicBezTo>
                    <a:cubicBezTo>
                      <a:pt x="540" y="275"/>
                      <a:pt x="525" y="249"/>
                      <a:pt x="500" y="235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"/>
                  <a:buNone/>
                </a:pPr>
                <a:r>
                  <a:t/>
                </a:r>
                <a:endParaRPr sz="1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68" name="Google Shape;1168;p20"/>
              <p:cNvSpPr/>
              <p:nvPr/>
            </p:nvSpPr>
            <p:spPr>
              <a:xfrm rot="5400000">
                <a:off x="8119425" y="2712439"/>
                <a:ext cx="205648" cy="229633"/>
              </a:xfrm>
              <a:custGeom>
                <a:rect b="b" l="l" r="r" t="t"/>
                <a:pathLst>
                  <a:path extrusionOk="0" h="604" w="540">
                    <a:moveTo>
                      <a:pt x="500" y="235"/>
                    </a:moveTo>
                    <a:cubicBezTo>
                      <a:pt x="120" y="15"/>
                      <a:pt x="120" y="15"/>
                      <a:pt x="120" y="15"/>
                    </a:cubicBezTo>
                    <a:cubicBezTo>
                      <a:pt x="95" y="0"/>
                      <a:pt x="65" y="0"/>
                      <a:pt x="40" y="15"/>
                    </a:cubicBezTo>
                    <a:cubicBezTo>
                      <a:pt x="15" y="29"/>
                      <a:pt x="0" y="55"/>
                      <a:pt x="0" y="84"/>
                    </a:cubicBezTo>
                    <a:cubicBezTo>
                      <a:pt x="0" y="524"/>
                      <a:pt x="0" y="524"/>
                      <a:pt x="0" y="524"/>
                    </a:cubicBezTo>
                    <a:cubicBezTo>
                      <a:pt x="0" y="553"/>
                      <a:pt x="15" y="579"/>
                      <a:pt x="40" y="593"/>
                    </a:cubicBezTo>
                    <a:cubicBezTo>
                      <a:pt x="52" y="600"/>
                      <a:pt x="66" y="604"/>
                      <a:pt x="80" y="604"/>
                    </a:cubicBezTo>
                    <a:cubicBezTo>
                      <a:pt x="94" y="604"/>
                      <a:pt x="108" y="600"/>
                      <a:pt x="120" y="593"/>
                    </a:cubicBezTo>
                    <a:cubicBezTo>
                      <a:pt x="500" y="373"/>
                      <a:pt x="500" y="373"/>
                      <a:pt x="500" y="373"/>
                    </a:cubicBezTo>
                    <a:cubicBezTo>
                      <a:pt x="525" y="359"/>
                      <a:pt x="540" y="333"/>
                      <a:pt x="540" y="304"/>
                    </a:cubicBezTo>
                    <a:cubicBezTo>
                      <a:pt x="540" y="275"/>
                      <a:pt x="525" y="249"/>
                      <a:pt x="500" y="235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222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"/>
                  <a:buNone/>
                </a:pPr>
                <a:r>
                  <a:t/>
                </a:r>
                <a:endParaRPr sz="1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169" name="Google Shape;1169;p20"/>
            <p:cNvGrpSpPr/>
            <p:nvPr/>
          </p:nvGrpSpPr>
          <p:grpSpPr>
            <a:xfrm>
              <a:off x="1031722" y="2552715"/>
              <a:ext cx="2282983" cy="2654694"/>
              <a:chOff x="862556" y="2100452"/>
              <a:chExt cx="2282983" cy="2654694"/>
            </a:xfrm>
          </p:grpSpPr>
          <p:grpSp>
            <p:nvGrpSpPr>
              <p:cNvPr id="1170" name="Google Shape;1170;p20"/>
              <p:cNvGrpSpPr/>
              <p:nvPr/>
            </p:nvGrpSpPr>
            <p:grpSpPr>
              <a:xfrm>
                <a:off x="862556" y="2100452"/>
                <a:ext cx="2282983" cy="781833"/>
                <a:chOff x="752047" y="2086263"/>
                <a:chExt cx="2282983" cy="781833"/>
              </a:xfrm>
            </p:grpSpPr>
            <p:sp>
              <p:nvSpPr>
                <p:cNvPr id="1171" name="Google Shape;1171;p20"/>
                <p:cNvSpPr/>
                <p:nvPr/>
              </p:nvSpPr>
              <p:spPr>
                <a:xfrm>
                  <a:off x="752047" y="2086263"/>
                  <a:ext cx="2282983" cy="781833"/>
                </a:xfrm>
                <a:prstGeom prst="rect">
                  <a:avLst/>
                </a:prstGeom>
                <a:noFill/>
                <a:ln cap="flat" cmpd="sng" w="12700">
                  <a:solidFill>
                    <a:srgbClr val="BFBFB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Roboto"/>
                    <a:buNone/>
                  </a:pPr>
                  <a:r>
                    <a:t/>
                  </a:r>
                  <a:endParaRPr sz="18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172" name="Google Shape;1172;p20"/>
                <p:cNvSpPr/>
                <p:nvPr/>
              </p:nvSpPr>
              <p:spPr>
                <a:xfrm>
                  <a:off x="894325" y="2184336"/>
                  <a:ext cx="585687" cy="585687"/>
                </a:xfrm>
                <a:custGeom>
                  <a:rect b="b" l="l" r="r" t="t"/>
                  <a:pathLst>
                    <a:path extrusionOk="0" h="1023412" w="1023412">
                      <a:moveTo>
                        <a:pt x="510450" y="0"/>
                      </a:moveTo>
                      <a:lnTo>
                        <a:pt x="579404" y="68616"/>
                      </a:lnTo>
                      <a:lnTo>
                        <a:pt x="641509" y="6205"/>
                      </a:lnTo>
                      <a:lnTo>
                        <a:pt x="1015645" y="5286"/>
                      </a:lnTo>
                      <a:lnTo>
                        <a:pt x="1016564" y="379422"/>
                      </a:lnTo>
                      <a:lnTo>
                        <a:pt x="954458" y="441833"/>
                      </a:lnTo>
                      <a:lnTo>
                        <a:pt x="1023412" y="510449"/>
                      </a:lnTo>
                      <a:lnTo>
                        <a:pt x="954796" y="579403"/>
                      </a:lnTo>
                      <a:lnTo>
                        <a:pt x="1017208" y="641509"/>
                      </a:lnTo>
                      <a:lnTo>
                        <a:pt x="1018126" y="1015645"/>
                      </a:lnTo>
                      <a:lnTo>
                        <a:pt x="643990" y="1016564"/>
                      </a:lnTo>
                      <a:lnTo>
                        <a:pt x="581579" y="954458"/>
                      </a:lnTo>
                      <a:lnTo>
                        <a:pt x="512963" y="1023412"/>
                      </a:lnTo>
                      <a:lnTo>
                        <a:pt x="444009" y="954796"/>
                      </a:lnTo>
                      <a:lnTo>
                        <a:pt x="381903" y="1017207"/>
                      </a:lnTo>
                      <a:lnTo>
                        <a:pt x="7767" y="1018126"/>
                      </a:lnTo>
                      <a:lnTo>
                        <a:pt x="6848" y="643990"/>
                      </a:lnTo>
                      <a:lnTo>
                        <a:pt x="68954" y="581579"/>
                      </a:lnTo>
                      <a:lnTo>
                        <a:pt x="0" y="512963"/>
                      </a:lnTo>
                      <a:lnTo>
                        <a:pt x="68616" y="444009"/>
                      </a:lnTo>
                      <a:lnTo>
                        <a:pt x="6205" y="381903"/>
                      </a:lnTo>
                      <a:lnTo>
                        <a:pt x="5286" y="7767"/>
                      </a:lnTo>
                      <a:lnTo>
                        <a:pt x="379422" y="6848"/>
                      </a:lnTo>
                      <a:lnTo>
                        <a:pt x="441834" y="6895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Roboto"/>
                    <a:buNone/>
                  </a:pPr>
                  <a:r>
                    <a:t/>
                  </a:r>
                  <a:endParaRPr sz="18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173" name="Google Shape;1173;p20"/>
                <p:cNvSpPr/>
                <p:nvPr/>
              </p:nvSpPr>
              <p:spPr>
                <a:xfrm>
                  <a:off x="1025168" y="2315179"/>
                  <a:ext cx="324001" cy="324000"/>
                </a:xfrm>
                <a:custGeom>
                  <a:rect b="b" l="l" r="r" t="t"/>
                  <a:pathLst>
                    <a:path extrusionOk="0" h="948" w="948">
                      <a:moveTo>
                        <a:pt x="845" y="0"/>
                      </a:moveTo>
                      <a:cubicBezTo>
                        <a:pt x="788" y="0"/>
                        <a:pt x="741" y="46"/>
                        <a:pt x="741" y="103"/>
                      </a:cubicBezTo>
                      <a:cubicBezTo>
                        <a:pt x="741" y="121"/>
                        <a:pt x="746" y="138"/>
                        <a:pt x="754" y="153"/>
                      </a:cubicBezTo>
                      <a:cubicBezTo>
                        <a:pt x="584" y="322"/>
                        <a:pt x="584" y="322"/>
                        <a:pt x="584" y="322"/>
                      </a:cubicBezTo>
                      <a:cubicBezTo>
                        <a:pt x="561" y="304"/>
                        <a:pt x="532" y="293"/>
                        <a:pt x="500" y="293"/>
                      </a:cubicBezTo>
                      <a:cubicBezTo>
                        <a:pt x="468" y="293"/>
                        <a:pt x="439" y="304"/>
                        <a:pt x="415" y="322"/>
                      </a:cubicBezTo>
                      <a:cubicBezTo>
                        <a:pt x="283" y="190"/>
                        <a:pt x="283" y="190"/>
                        <a:pt x="283" y="190"/>
                      </a:cubicBezTo>
                      <a:cubicBezTo>
                        <a:pt x="289" y="180"/>
                        <a:pt x="293" y="168"/>
                        <a:pt x="293" y="155"/>
                      </a:cubicBezTo>
                      <a:cubicBezTo>
                        <a:pt x="293" y="117"/>
                        <a:pt x="262" y="86"/>
                        <a:pt x="224" y="86"/>
                      </a:cubicBezTo>
                      <a:cubicBezTo>
                        <a:pt x="186" y="86"/>
                        <a:pt x="155" y="117"/>
                        <a:pt x="155" y="155"/>
                      </a:cubicBezTo>
                      <a:cubicBezTo>
                        <a:pt x="155" y="193"/>
                        <a:pt x="186" y="224"/>
                        <a:pt x="224" y="224"/>
                      </a:cubicBezTo>
                      <a:cubicBezTo>
                        <a:pt x="237" y="224"/>
                        <a:pt x="249" y="220"/>
                        <a:pt x="259" y="214"/>
                      </a:cubicBezTo>
                      <a:cubicBezTo>
                        <a:pt x="391" y="346"/>
                        <a:pt x="391" y="346"/>
                        <a:pt x="391" y="346"/>
                      </a:cubicBezTo>
                      <a:cubicBezTo>
                        <a:pt x="373" y="370"/>
                        <a:pt x="362" y="399"/>
                        <a:pt x="362" y="431"/>
                      </a:cubicBezTo>
                      <a:cubicBezTo>
                        <a:pt x="362" y="463"/>
                        <a:pt x="373" y="492"/>
                        <a:pt x="391" y="515"/>
                      </a:cubicBezTo>
                      <a:cubicBezTo>
                        <a:pt x="173" y="734"/>
                        <a:pt x="173" y="734"/>
                        <a:pt x="173" y="734"/>
                      </a:cubicBezTo>
                      <a:cubicBezTo>
                        <a:pt x="154" y="717"/>
                        <a:pt x="130" y="707"/>
                        <a:pt x="103" y="707"/>
                      </a:cubicBezTo>
                      <a:cubicBezTo>
                        <a:pt x="46" y="707"/>
                        <a:pt x="0" y="753"/>
                        <a:pt x="0" y="810"/>
                      </a:cubicBezTo>
                      <a:cubicBezTo>
                        <a:pt x="0" y="867"/>
                        <a:pt x="46" y="914"/>
                        <a:pt x="103" y="914"/>
                      </a:cubicBezTo>
                      <a:cubicBezTo>
                        <a:pt x="160" y="914"/>
                        <a:pt x="207" y="867"/>
                        <a:pt x="207" y="810"/>
                      </a:cubicBezTo>
                      <a:cubicBezTo>
                        <a:pt x="207" y="792"/>
                        <a:pt x="202" y="775"/>
                        <a:pt x="194" y="761"/>
                      </a:cubicBezTo>
                      <a:cubicBezTo>
                        <a:pt x="415" y="540"/>
                        <a:pt x="415" y="540"/>
                        <a:pt x="415" y="540"/>
                      </a:cubicBezTo>
                      <a:cubicBezTo>
                        <a:pt x="435" y="555"/>
                        <a:pt x="458" y="564"/>
                        <a:pt x="483" y="568"/>
                      </a:cubicBezTo>
                      <a:cubicBezTo>
                        <a:pt x="483" y="743"/>
                        <a:pt x="483" y="743"/>
                        <a:pt x="483" y="743"/>
                      </a:cubicBezTo>
                      <a:cubicBezTo>
                        <a:pt x="434" y="751"/>
                        <a:pt x="396" y="793"/>
                        <a:pt x="396" y="845"/>
                      </a:cubicBezTo>
                      <a:cubicBezTo>
                        <a:pt x="396" y="902"/>
                        <a:pt x="443" y="948"/>
                        <a:pt x="500" y="948"/>
                      </a:cubicBezTo>
                      <a:cubicBezTo>
                        <a:pt x="557" y="948"/>
                        <a:pt x="603" y="902"/>
                        <a:pt x="603" y="845"/>
                      </a:cubicBezTo>
                      <a:cubicBezTo>
                        <a:pt x="603" y="793"/>
                        <a:pt x="566" y="751"/>
                        <a:pt x="517" y="743"/>
                      </a:cubicBezTo>
                      <a:cubicBezTo>
                        <a:pt x="517" y="568"/>
                        <a:pt x="517" y="568"/>
                        <a:pt x="517" y="568"/>
                      </a:cubicBezTo>
                      <a:cubicBezTo>
                        <a:pt x="542" y="564"/>
                        <a:pt x="565" y="555"/>
                        <a:pt x="584" y="540"/>
                      </a:cubicBezTo>
                      <a:cubicBezTo>
                        <a:pt x="716" y="672"/>
                        <a:pt x="716" y="672"/>
                        <a:pt x="716" y="672"/>
                      </a:cubicBezTo>
                      <a:cubicBezTo>
                        <a:pt x="710" y="682"/>
                        <a:pt x="707" y="694"/>
                        <a:pt x="707" y="707"/>
                      </a:cubicBezTo>
                      <a:cubicBezTo>
                        <a:pt x="707" y="745"/>
                        <a:pt x="738" y="776"/>
                        <a:pt x="776" y="776"/>
                      </a:cubicBezTo>
                      <a:cubicBezTo>
                        <a:pt x="814" y="776"/>
                        <a:pt x="845" y="745"/>
                        <a:pt x="845" y="707"/>
                      </a:cubicBezTo>
                      <a:cubicBezTo>
                        <a:pt x="845" y="669"/>
                        <a:pt x="814" y="638"/>
                        <a:pt x="776" y="638"/>
                      </a:cubicBezTo>
                      <a:cubicBezTo>
                        <a:pt x="763" y="638"/>
                        <a:pt x="751" y="641"/>
                        <a:pt x="741" y="648"/>
                      </a:cubicBezTo>
                      <a:cubicBezTo>
                        <a:pt x="609" y="515"/>
                        <a:pt x="609" y="515"/>
                        <a:pt x="609" y="515"/>
                      </a:cubicBezTo>
                      <a:cubicBezTo>
                        <a:pt x="627" y="492"/>
                        <a:pt x="638" y="463"/>
                        <a:pt x="638" y="431"/>
                      </a:cubicBezTo>
                      <a:cubicBezTo>
                        <a:pt x="638" y="399"/>
                        <a:pt x="627" y="370"/>
                        <a:pt x="609" y="347"/>
                      </a:cubicBezTo>
                      <a:cubicBezTo>
                        <a:pt x="775" y="180"/>
                        <a:pt x="775" y="180"/>
                        <a:pt x="775" y="180"/>
                      </a:cubicBezTo>
                      <a:cubicBezTo>
                        <a:pt x="794" y="197"/>
                        <a:pt x="818" y="207"/>
                        <a:pt x="845" y="207"/>
                      </a:cubicBezTo>
                      <a:cubicBezTo>
                        <a:pt x="902" y="207"/>
                        <a:pt x="948" y="160"/>
                        <a:pt x="948" y="103"/>
                      </a:cubicBezTo>
                      <a:cubicBezTo>
                        <a:pt x="948" y="46"/>
                        <a:pt x="902" y="0"/>
                        <a:pt x="845" y="0"/>
                      </a:cubicBezTo>
                      <a:close/>
                      <a:moveTo>
                        <a:pt x="190" y="155"/>
                      </a:moveTo>
                      <a:cubicBezTo>
                        <a:pt x="190" y="136"/>
                        <a:pt x="205" y="121"/>
                        <a:pt x="224" y="121"/>
                      </a:cubicBezTo>
                      <a:cubicBezTo>
                        <a:pt x="243" y="121"/>
                        <a:pt x="259" y="136"/>
                        <a:pt x="259" y="155"/>
                      </a:cubicBezTo>
                      <a:cubicBezTo>
                        <a:pt x="259" y="174"/>
                        <a:pt x="243" y="190"/>
                        <a:pt x="224" y="190"/>
                      </a:cubicBezTo>
                      <a:cubicBezTo>
                        <a:pt x="205" y="190"/>
                        <a:pt x="190" y="174"/>
                        <a:pt x="190" y="155"/>
                      </a:cubicBezTo>
                      <a:close/>
                      <a:moveTo>
                        <a:pt x="103" y="879"/>
                      </a:moveTo>
                      <a:cubicBezTo>
                        <a:pt x="65" y="879"/>
                        <a:pt x="34" y="848"/>
                        <a:pt x="34" y="810"/>
                      </a:cubicBezTo>
                      <a:cubicBezTo>
                        <a:pt x="34" y="772"/>
                        <a:pt x="65" y="741"/>
                        <a:pt x="103" y="741"/>
                      </a:cubicBezTo>
                      <a:cubicBezTo>
                        <a:pt x="141" y="741"/>
                        <a:pt x="172" y="772"/>
                        <a:pt x="172" y="810"/>
                      </a:cubicBezTo>
                      <a:cubicBezTo>
                        <a:pt x="172" y="848"/>
                        <a:pt x="141" y="879"/>
                        <a:pt x="103" y="879"/>
                      </a:cubicBezTo>
                      <a:close/>
                      <a:moveTo>
                        <a:pt x="569" y="845"/>
                      </a:moveTo>
                      <a:cubicBezTo>
                        <a:pt x="569" y="883"/>
                        <a:pt x="538" y="914"/>
                        <a:pt x="500" y="914"/>
                      </a:cubicBezTo>
                      <a:cubicBezTo>
                        <a:pt x="462" y="914"/>
                        <a:pt x="431" y="883"/>
                        <a:pt x="431" y="845"/>
                      </a:cubicBezTo>
                      <a:cubicBezTo>
                        <a:pt x="431" y="807"/>
                        <a:pt x="462" y="776"/>
                        <a:pt x="500" y="776"/>
                      </a:cubicBezTo>
                      <a:cubicBezTo>
                        <a:pt x="538" y="776"/>
                        <a:pt x="569" y="807"/>
                        <a:pt x="569" y="845"/>
                      </a:cubicBezTo>
                      <a:close/>
                      <a:moveTo>
                        <a:pt x="500" y="534"/>
                      </a:moveTo>
                      <a:cubicBezTo>
                        <a:pt x="443" y="534"/>
                        <a:pt x="396" y="488"/>
                        <a:pt x="396" y="431"/>
                      </a:cubicBezTo>
                      <a:cubicBezTo>
                        <a:pt x="396" y="374"/>
                        <a:pt x="443" y="327"/>
                        <a:pt x="500" y="327"/>
                      </a:cubicBezTo>
                      <a:cubicBezTo>
                        <a:pt x="557" y="327"/>
                        <a:pt x="603" y="374"/>
                        <a:pt x="603" y="431"/>
                      </a:cubicBezTo>
                      <a:cubicBezTo>
                        <a:pt x="603" y="488"/>
                        <a:pt x="557" y="534"/>
                        <a:pt x="500" y="534"/>
                      </a:cubicBezTo>
                      <a:close/>
                      <a:moveTo>
                        <a:pt x="810" y="707"/>
                      </a:moveTo>
                      <a:cubicBezTo>
                        <a:pt x="810" y="726"/>
                        <a:pt x="795" y="741"/>
                        <a:pt x="776" y="741"/>
                      </a:cubicBezTo>
                      <a:cubicBezTo>
                        <a:pt x="757" y="741"/>
                        <a:pt x="741" y="726"/>
                        <a:pt x="741" y="707"/>
                      </a:cubicBezTo>
                      <a:cubicBezTo>
                        <a:pt x="741" y="688"/>
                        <a:pt x="757" y="672"/>
                        <a:pt x="776" y="672"/>
                      </a:cubicBezTo>
                      <a:cubicBezTo>
                        <a:pt x="795" y="672"/>
                        <a:pt x="810" y="688"/>
                        <a:pt x="810" y="707"/>
                      </a:cubicBezTo>
                      <a:close/>
                      <a:moveTo>
                        <a:pt x="845" y="172"/>
                      </a:moveTo>
                      <a:cubicBezTo>
                        <a:pt x="807" y="172"/>
                        <a:pt x="776" y="141"/>
                        <a:pt x="776" y="103"/>
                      </a:cubicBezTo>
                      <a:cubicBezTo>
                        <a:pt x="776" y="65"/>
                        <a:pt x="807" y="34"/>
                        <a:pt x="845" y="34"/>
                      </a:cubicBezTo>
                      <a:cubicBezTo>
                        <a:pt x="883" y="34"/>
                        <a:pt x="914" y="65"/>
                        <a:pt x="914" y="103"/>
                      </a:cubicBezTo>
                      <a:cubicBezTo>
                        <a:pt x="914" y="141"/>
                        <a:pt x="883" y="172"/>
                        <a:pt x="845" y="17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Roboto"/>
                    <a:buNone/>
                  </a:pPr>
                  <a:r>
                    <a:t/>
                  </a:r>
                  <a:endParaRPr sz="12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174" name="Google Shape;1174;p20"/>
                <p:cNvSpPr txBox="1"/>
                <p:nvPr/>
              </p:nvSpPr>
              <p:spPr>
                <a:xfrm>
                  <a:off x="1613452" y="2384846"/>
                  <a:ext cx="1247661" cy="1846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C83A6"/>
                    </a:buClr>
                    <a:buSzPts val="300"/>
                    <a:buFont typeface="Poppins"/>
                    <a:buNone/>
                  </a:pPr>
                  <a:r>
                    <a:rPr b="1" lang="en-US" sz="1200" u="none" cap="none" strike="noStrike">
                      <a:solidFill>
                        <a:srgbClr val="323643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SOCIAL MEDIA</a:t>
                  </a:r>
                  <a:endParaRPr/>
                </a:p>
              </p:txBody>
            </p:sp>
          </p:grpSp>
          <p:grpSp>
            <p:nvGrpSpPr>
              <p:cNvPr id="1175" name="Google Shape;1175;p20"/>
              <p:cNvGrpSpPr/>
              <p:nvPr/>
            </p:nvGrpSpPr>
            <p:grpSpPr>
              <a:xfrm>
                <a:off x="862556" y="3035734"/>
                <a:ext cx="2282983" cy="781833"/>
                <a:chOff x="752047" y="2086263"/>
                <a:chExt cx="2282983" cy="781833"/>
              </a:xfrm>
            </p:grpSpPr>
            <p:sp>
              <p:nvSpPr>
                <p:cNvPr id="1176" name="Google Shape;1176;p20"/>
                <p:cNvSpPr/>
                <p:nvPr/>
              </p:nvSpPr>
              <p:spPr>
                <a:xfrm>
                  <a:off x="752047" y="2086263"/>
                  <a:ext cx="2282983" cy="781833"/>
                </a:xfrm>
                <a:prstGeom prst="rect">
                  <a:avLst/>
                </a:prstGeom>
                <a:noFill/>
                <a:ln cap="flat" cmpd="sng" w="12700">
                  <a:solidFill>
                    <a:srgbClr val="BFBFB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Roboto"/>
                    <a:buNone/>
                  </a:pPr>
                  <a:r>
                    <a:t/>
                  </a:r>
                  <a:endParaRPr sz="18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177" name="Google Shape;1177;p20"/>
                <p:cNvSpPr/>
                <p:nvPr/>
              </p:nvSpPr>
              <p:spPr>
                <a:xfrm>
                  <a:off x="894325" y="2184336"/>
                  <a:ext cx="585687" cy="585687"/>
                </a:xfrm>
                <a:custGeom>
                  <a:rect b="b" l="l" r="r" t="t"/>
                  <a:pathLst>
                    <a:path extrusionOk="0" h="1023412" w="1023412">
                      <a:moveTo>
                        <a:pt x="510450" y="0"/>
                      </a:moveTo>
                      <a:lnTo>
                        <a:pt x="579404" y="68616"/>
                      </a:lnTo>
                      <a:lnTo>
                        <a:pt x="641509" y="6205"/>
                      </a:lnTo>
                      <a:lnTo>
                        <a:pt x="1015645" y="5286"/>
                      </a:lnTo>
                      <a:lnTo>
                        <a:pt x="1016564" y="379422"/>
                      </a:lnTo>
                      <a:lnTo>
                        <a:pt x="954458" y="441833"/>
                      </a:lnTo>
                      <a:lnTo>
                        <a:pt x="1023412" y="510449"/>
                      </a:lnTo>
                      <a:lnTo>
                        <a:pt x="954796" y="579403"/>
                      </a:lnTo>
                      <a:lnTo>
                        <a:pt x="1017208" y="641509"/>
                      </a:lnTo>
                      <a:lnTo>
                        <a:pt x="1018126" y="1015645"/>
                      </a:lnTo>
                      <a:lnTo>
                        <a:pt x="643990" y="1016564"/>
                      </a:lnTo>
                      <a:lnTo>
                        <a:pt x="581579" y="954458"/>
                      </a:lnTo>
                      <a:lnTo>
                        <a:pt x="512963" y="1023412"/>
                      </a:lnTo>
                      <a:lnTo>
                        <a:pt x="444009" y="954796"/>
                      </a:lnTo>
                      <a:lnTo>
                        <a:pt x="381903" y="1017207"/>
                      </a:lnTo>
                      <a:lnTo>
                        <a:pt x="7767" y="1018126"/>
                      </a:lnTo>
                      <a:lnTo>
                        <a:pt x="6848" y="643990"/>
                      </a:lnTo>
                      <a:lnTo>
                        <a:pt x="68954" y="581579"/>
                      </a:lnTo>
                      <a:lnTo>
                        <a:pt x="0" y="512963"/>
                      </a:lnTo>
                      <a:lnTo>
                        <a:pt x="68616" y="444009"/>
                      </a:lnTo>
                      <a:lnTo>
                        <a:pt x="6205" y="381903"/>
                      </a:lnTo>
                      <a:lnTo>
                        <a:pt x="5286" y="7767"/>
                      </a:lnTo>
                      <a:lnTo>
                        <a:pt x="379422" y="6848"/>
                      </a:lnTo>
                      <a:lnTo>
                        <a:pt x="441834" y="6895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Roboto"/>
                    <a:buNone/>
                  </a:pPr>
                  <a:r>
                    <a:t/>
                  </a:r>
                  <a:endParaRPr sz="18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178" name="Google Shape;1178;p20"/>
                <p:cNvSpPr txBox="1"/>
                <p:nvPr/>
              </p:nvSpPr>
              <p:spPr>
                <a:xfrm>
                  <a:off x="1613452" y="2384846"/>
                  <a:ext cx="1247661" cy="1846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C83A6"/>
                    </a:buClr>
                    <a:buSzPts val="300"/>
                    <a:buFont typeface="Poppins"/>
                    <a:buNone/>
                  </a:pPr>
                  <a:r>
                    <a:rPr b="1" lang="en-US" sz="1200" u="none" cap="none" strike="noStrike">
                      <a:solidFill>
                        <a:srgbClr val="323643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MEDIA CHANNEL</a:t>
                  </a:r>
                  <a:endParaRPr/>
                </a:p>
              </p:txBody>
            </p:sp>
          </p:grpSp>
          <p:grpSp>
            <p:nvGrpSpPr>
              <p:cNvPr id="1179" name="Google Shape;1179;p20"/>
              <p:cNvGrpSpPr/>
              <p:nvPr/>
            </p:nvGrpSpPr>
            <p:grpSpPr>
              <a:xfrm>
                <a:off x="862556" y="3973313"/>
                <a:ext cx="2282983" cy="781833"/>
                <a:chOff x="752047" y="2086263"/>
                <a:chExt cx="2282983" cy="781833"/>
              </a:xfrm>
            </p:grpSpPr>
            <p:sp>
              <p:nvSpPr>
                <p:cNvPr id="1180" name="Google Shape;1180;p20"/>
                <p:cNvSpPr/>
                <p:nvPr/>
              </p:nvSpPr>
              <p:spPr>
                <a:xfrm>
                  <a:off x="752047" y="2086263"/>
                  <a:ext cx="2282983" cy="781833"/>
                </a:xfrm>
                <a:prstGeom prst="rect">
                  <a:avLst/>
                </a:prstGeom>
                <a:noFill/>
                <a:ln cap="flat" cmpd="sng" w="12700">
                  <a:solidFill>
                    <a:srgbClr val="BFBFB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Roboto"/>
                    <a:buNone/>
                  </a:pPr>
                  <a:r>
                    <a:t/>
                  </a:r>
                  <a:endParaRPr sz="18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181" name="Google Shape;1181;p20"/>
                <p:cNvSpPr/>
                <p:nvPr/>
              </p:nvSpPr>
              <p:spPr>
                <a:xfrm>
                  <a:off x="894325" y="2184336"/>
                  <a:ext cx="585687" cy="585687"/>
                </a:xfrm>
                <a:custGeom>
                  <a:rect b="b" l="l" r="r" t="t"/>
                  <a:pathLst>
                    <a:path extrusionOk="0" h="1023412" w="1023412">
                      <a:moveTo>
                        <a:pt x="510450" y="0"/>
                      </a:moveTo>
                      <a:lnTo>
                        <a:pt x="579404" y="68616"/>
                      </a:lnTo>
                      <a:lnTo>
                        <a:pt x="641509" y="6205"/>
                      </a:lnTo>
                      <a:lnTo>
                        <a:pt x="1015645" y="5286"/>
                      </a:lnTo>
                      <a:lnTo>
                        <a:pt x="1016564" y="379422"/>
                      </a:lnTo>
                      <a:lnTo>
                        <a:pt x="954458" y="441833"/>
                      </a:lnTo>
                      <a:lnTo>
                        <a:pt x="1023412" y="510449"/>
                      </a:lnTo>
                      <a:lnTo>
                        <a:pt x="954796" y="579403"/>
                      </a:lnTo>
                      <a:lnTo>
                        <a:pt x="1017208" y="641509"/>
                      </a:lnTo>
                      <a:lnTo>
                        <a:pt x="1018126" y="1015645"/>
                      </a:lnTo>
                      <a:lnTo>
                        <a:pt x="643990" y="1016564"/>
                      </a:lnTo>
                      <a:lnTo>
                        <a:pt x="581579" y="954458"/>
                      </a:lnTo>
                      <a:lnTo>
                        <a:pt x="512963" y="1023412"/>
                      </a:lnTo>
                      <a:lnTo>
                        <a:pt x="444009" y="954796"/>
                      </a:lnTo>
                      <a:lnTo>
                        <a:pt x="381903" y="1017207"/>
                      </a:lnTo>
                      <a:lnTo>
                        <a:pt x="7767" y="1018126"/>
                      </a:lnTo>
                      <a:lnTo>
                        <a:pt x="6848" y="643990"/>
                      </a:lnTo>
                      <a:lnTo>
                        <a:pt x="68954" y="581579"/>
                      </a:lnTo>
                      <a:lnTo>
                        <a:pt x="0" y="512963"/>
                      </a:lnTo>
                      <a:lnTo>
                        <a:pt x="68616" y="444009"/>
                      </a:lnTo>
                      <a:lnTo>
                        <a:pt x="6205" y="381903"/>
                      </a:lnTo>
                      <a:lnTo>
                        <a:pt x="5286" y="7767"/>
                      </a:lnTo>
                      <a:lnTo>
                        <a:pt x="379422" y="6848"/>
                      </a:lnTo>
                      <a:lnTo>
                        <a:pt x="441834" y="6895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Roboto"/>
                    <a:buNone/>
                  </a:pPr>
                  <a:r>
                    <a:t/>
                  </a:r>
                  <a:endParaRPr sz="18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182" name="Google Shape;1182;p20"/>
                <p:cNvSpPr txBox="1"/>
                <p:nvPr/>
              </p:nvSpPr>
              <p:spPr>
                <a:xfrm>
                  <a:off x="1613452" y="2384846"/>
                  <a:ext cx="1247661" cy="1846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C83A6"/>
                    </a:buClr>
                    <a:buSzPts val="300"/>
                    <a:buFont typeface="Poppins"/>
                    <a:buNone/>
                  </a:pPr>
                  <a:r>
                    <a:rPr b="1" lang="en-US" sz="1200" u="none" cap="none" strike="noStrike">
                      <a:solidFill>
                        <a:srgbClr val="323643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ARTICLES</a:t>
                  </a:r>
                  <a:endParaRPr/>
                </a:p>
              </p:txBody>
            </p:sp>
          </p:grpSp>
        </p:grpSp>
        <p:grpSp>
          <p:nvGrpSpPr>
            <p:cNvPr id="1183" name="Google Shape;1183;p20"/>
            <p:cNvGrpSpPr/>
            <p:nvPr/>
          </p:nvGrpSpPr>
          <p:grpSpPr>
            <a:xfrm>
              <a:off x="1312766" y="3763506"/>
              <a:ext cx="318374" cy="252000"/>
              <a:chOff x="10815256" y="1605752"/>
              <a:chExt cx="318374" cy="252000"/>
            </a:xfrm>
          </p:grpSpPr>
          <p:sp>
            <p:nvSpPr>
              <p:cNvPr id="1184" name="Google Shape;1184;p20"/>
              <p:cNvSpPr/>
              <p:nvPr/>
            </p:nvSpPr>
            <p:spPr>
              <a:xfrm>
                <a:off x="10947444" y="1687300"/>
                <a:ext cx="70313" cy="88312"/>
              </a:xfrm>
              <a:custGeom>
                <a:rect b="b" l="l" r="r" t="t"/>
                <a:pathLst>
                  <a:path extrusionOk="0" h="145" w="117">
                    <a:moveTo>
                      <a:pt x="113" y="65"/>
                    </a:moveTo>
                    <a:cubicBezTo>
                      <a:pt x="14" y="2"/>
                      <a:pt x="14" y="2"/>
                      <a:pt x="14" y="2"/>
                    </a:cubicBezTo>
                    <a:cubicBezTo>
                      <a:pt x="11" y="0"/>
                      <a:pt x="7" y="0"/>
                      <a:pt x="4" y="2"/>
                    </a:cubicBezTo>
                    <a:cubicBezTo>
                      <a:pt x="2" y="3"/>
                      <a:pt x="0" y="6"/>
                      <a:pt x="0" y="1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40"/>
                      <a:pt x="2" y="143"/>
                      <a:pt x="4" y="144"/>
                    </a:cubicBezTo>
                    <a:cubicBezTo>
                      <a:pt x="6" y="145"/>
                      <a:pt x="7" y="145"/>
                      <a:pt x="9" y="145"/>
                    </a:cubicBezTo>
                    <a:cubicBezTo>
                      <a:pt x="10" y="145"/>
                      <a:pt x="12" y="145"/>
                      <a:pt x="14" y="144"/>
                    </a:cubicBezTo>
                    <a:cubicBezTo>
                      <a:pt x="113" y="81"/>
                      <a:pt x="113" y="81"/>
                      <a:pt x="113" y="81"/>
                    </a:cubicBezTo>
                    <a:cubicBezTo>
                      <a:pt x="116" y="79"/>
                      <a:pt x="117" y="76"/>
                      <a:pt x="117" y="73"/>
                    </a:cubicBezTo>
                    <a:cubicBezTo>
                      <a:pt x="117" y="70"/>
                      <a:pt x="116" y="67"/>
                      <a:pt x="113" y="65"/>
                    </a:cubicBezTo>
                    <a:close/>
                    <a:moveTo>
                      <a:pt x="18" y="120"/>
                    </a:moveTo>
                    <a:cubicBezTo>
                      <a:pt x="18" y="26"/>
                      <a:pt x="18" y="26"/>
                      <a:pt x="18" y="26"/>
                    </a:cubicBezTo>
                    <a:cubicBezTo>
                      <a:pt x="92" y="73"/>
                      <a:pt x="92" y="73"/>
                      <a:pt x="92" y="73"/>
                    </a:cubicBezTo>
                    <a:lnTo>
                      <a:pt x="18" y="12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Roboto"/>
                  <a:buNone/>
                </a:pPr>
                <a:r>
                  <a:t/>
                </a:r>
                <a:endParaRPr sz="12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85" name="Google Shape;1185;p20"/>
              <p:cNvSpPr/>
              <p:nvPr/>
            </p:nvSpPr>
            <p:spPr>
              <a:xfrm>
                <a:off x="10815256" y="1605752"/>
                <a:ext cx="318374" cy="252000"/>
              </a:xfrm>
              <a:custGeom>
                <a:rect b="b" l="l" r="r" t="t"/>
                <a:pathLst>
                  <a:path extrusionOk="0" h="416" w="526">
                    <a:moveTo>
                      <a:pt x="517" y="0"/>
                    </a:moveTo>
                    <a:cubicBezTo>
                      <a:pt x="426" y="0"/>
                      <a:pt x="426" y="0"/>
                      <a:pt x="426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208"/>
                      <a:pt x="0" y="208"/>
                      <a:pt x="0" y="208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12"/>
                      <a:pt x="4" y="416"/>
                      <a:pt x="9" y="416"/>
                    </a:cubicBezTo>
                    <a:cubicBezTo>
                      <a:pt x="100" y="416"/>
                      <a:pt x="100" y="416"/>
                      <a:pt x="100" y="416"/>
                    </a:cubicBezTo>
                    <a:cubicBezTo>
                      <a:pt x="426" y="416"/>
                      <a:pt x="426" y="416"/>
                      <a:pt x="426" y="416"/>
                    </a:cubicBezTo>
                    <a:cubicBezTo>
                      <a:pt x="517" y="416"/>
                      <a:pt x="517" y="416"/>
                      <a:pt x="517" y="416"/>
                    </a:cubicBezTo>
                    <a:cubicBezTo>
                      <a:pt x="522" y="416"/>
                      <a:pt x="526" y="412"/>
                      <a:pt x="526" y="407"/>
                    </a:cubicBezTo>
                    <a:cubicBezTo>
                      <a:pt x="526" y="308"/>
                      <a:pt x="526" y="308"/>
                      <a:pt x="526" y="308"/>
                    </a:cubicBezTo>
                    <a:cubicBezTo>
                      <a:pt x="526" y="208"/>
                      <a:pt x="526" y="208"/>
                      <a:pt x="526" y="208"/>
                    </a:cubicBezTo>
                    <a:cubicBezTo>
                      <a:pt x="526" y="108"/>
                      <a:pt x="526" y="108"/>
                      <a:pt x="526" y="108"/>
                    </a:cubicBezTo>
                    <a:cubicBezTo>
                      <a:pt x="526" y="9"/>
                      <a:pt x="526" y="9"/>
                      <a:pt x="526" y="9"/>
                    </a:cubicBezTo>
                    <a:cubicBezTo>
                      <a:pt x="526" y="4"/>
                      <a:pt x="522" y="0"/>
                      <a:pt x="517" y="0"/>
                    </a:cubicBezTo>
                    <a:close/>
                    <a:moveTo>
                      <a:pt x="91" y="199"/>
                    </a:moveTo>
                    <a:cubicBezTo>
                      <a:pt x="19" y="199"/>
                      <a:pt x="19" y="199"/>
                      <a:pt x="19" y="199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91" y="117"/>
                      <a:pt x="91" y="117"/>
                      <a:pt x="91" y="117"/>
                    </a:cubicBezTo>
                    <a:lnTo>
                      <a:pt x="91" y="199"/>
                    </a:lnTo>
                    <a:close/>
                    <a:moveTo>
                      <a:pt x="19" y="217"/>
                    </a:moveTo>
                    <a:cubicBezTo>
                      <a:pt x="91" y="217"/>
                      <a:pt x="91" y="217"/>
                      <a:pt x="91" y="217"/>
                    </a:cubicBezTo>
                    <a:cubicBezTo>
                      <a:pt x="91" y="299"/>
                      <a:pt x="91" y="299"/>
                      <a:pt x="91" y="299"/>
                    </a:cubicBezTo>
                    <a:cubicBezTo>
                      <a:pt x="19" y="299"/>
                      <a:pt x="19" y="299"/>
                      <a:pt x="19" y="299"/>
                    </a:cubicBezTo>
                    <a:lnTo>
                      <a:pt x="19" y="217"/>
                    </a:lnTo>
                    <a:close/>
                    <a:moveTo>
                      <a:pt x="109" y="308"/>
                    </a:moveTo>
                    <a:cubicBezTo>
                      <a:pt x="109" y="208"/>
                      <a:pt x="109" y="208"/>
                      <a:pt x="109" y="208"/>
                    </a:cubicBezTo>
                    <a:cubicBezTo>
                      <a:pt x="109" y="108"/>
                      <a:pt x="109" y="108"/>
                      <a:pt x="109" y="10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417" y="18"/>
                      <a:pt x="417" y="18"/>
                      <a:pt x="417" y="18"/>
                    </a:cubicBezTo>
                    <a:cubicBezTo>
                      <a:pt x="417" y="108"/>
                      <a:pt x="417" y="108"/>
                      <a:pt x="417" y="108"/>
                    </a:cubicBezTo>
                    <a:cubicBezTo>
                      <a:pt x="417" y="208"/>
                      <a:pt x="417" y="208"/>
                      <a:pt x="417" y="208"/>
                    </a:cubicBezTo>
                    <a:cubicBezTo>
                      <a:pt x="417" y="308"/>
                      <a:pt x="417" y="308"/>
                      <a:pt x="417" y="308"/>
                    </a:cubicBezTo>
                    <a:cubicBezTo>
                      <a:pt x="417" y="398"/>
                      <a:pt x="417" y="398"/>
                      <a:pt x="417" y="398"/>
                    </a:cubicBezTo>
                    <a:cubicBezTo>
                      <a:pt x="109" y="398"/>
                      <a:pt x="109" y="398"/>
                      <a:pt x="109" y="398"/>
                    </a:cubicBezTo>
                    <a:lnTo>
                      <a:pt x="109" y="308"/>
                    </a:lnTo>
                    <a:close/>
                    <a:moveTo>
                      <a:pt x="508" y="199"/>
                    </a:moveTo>
                    <a:cubicBezTo>
                      <a:pt x="435" y="199"/>
                      <a:pt x="435" y="199"/>
                      <a:pt x="435" y="199"/>
                    </a:cubicBezTo>
                    <a:cubicBezTo>
                      <a:pt x="435" y="117"/>
                      <a:pt x="435" y="117"/>
                      <a:pt x="435" y="117"/>
                    </a:cubicBezTo>
                    <a:cubicBezTo>
                      <a:pt x="508" y="117"/>
                      <a:pt x="508" y="117"/>
                      <a:pt x="508" y="117"/>
                    </a:cubicBezTo>
                    <a:lnTo>
                      <a:pt x="508" y="199"/>
                    </a:lnTo>
                    <a:close/>
                    <a:moveTo>
                      <a:pt x="435" y="217"/>
                    </a:moveTo>
                    <a:cubicBezTo>
                      <a:pt x="508" y="217"/>
                      <a:pt x="508" y="217"/>
                      <a:pt x="508" y="217"/>
                    </a:cubicBezTo>
                    <a:cubicBezTo>
                      <a:pt x="508" y="299"/>
                      <a:pt x="508" y="299"/>
                      <a:pt x="508" y="299"/>
                    </a:cubicBezTo>
                    <a:cubicBezTo>
                      <a:pt x="435" y="299"/>
                      <a:pt x="435" y="299"/>
                      <a:pt x="435" y="299"/>
                    </a:cubicBezTo>
                    <a:lnTo>
                      <a:pt x="435" y="217"/>
                    </a:lnTo>
                    <a:close/>
                    <a:moveTo>
                      <a:pt x="508" y="18"/>
                    </a:moveTo>
                    <a:cubicBezTo>
                      <a:pt x="508" y="99"/>
                      <a:pt x="508" y="99"/>
                      <a:pt x="508" y="99"/>
                    </a:cubicBezTo>
                    <a:cubicBezTo>
                      <a:pt x="435" y="99"/>
                      <a:pt x="435" y="99"/>
                      <a:pt x="435" y="99"/>
                    </a:cubicBezTo>
                    <a:cubicBezTo>
                      <a:pt x="435" y="18"/>
                      <a:pt x="435" y="18"/>
                      <a:pt x="435" y="18"/>
                    </a:cubicBezTo>
                    <a:lnTo>
                      <a:pt x="508" y="18"/>
                    </a:lnTo>
                    <a:close/>
                    <a:moveTo>
                      <a:pt x="19" y="18"/>
                    </a:moveTo>
                    <a:cubicBezTo>
                      <a:pt x="91" y="18"/>
                      <a:pt x="91" y="18"/>
                      <a:pt x="91" y="18"/>
                    </a:cubicBezTo>
                    <a:cubicBezTo>
                      <a:pt x="91" y="99"/>
                      <a:pt x="91" y="99"/>
                      <a:pt x="91" y="99"/>
                    </a:cubicBezTo>
                    <a:cubicBezTo>
                      <a:pt x="19" y="99"/>
                      <a:pt x="19" y="99"/>
                      <a:pt x="19" y="99"/>
                    </a:cubicBezTo>
                    <a:lnTo>
                      <a:pt x="19" y="18"/>
                    </a:lnTo>
                    <a:close/>
                    <a:moveTo>
                      <a:pt x="19" y="398"/>
                    </a:moveTo>
                    <a:cubicBezTo>
                      <a:pt x="19" y="317"/>
                      <a:pt x="19" y="317"/>
                      <a:pt x="19" y="317"/>
                    </a:cubicBezTo>
                    <a:cubicBezTo>
                      <a:pt x="91" y="317"/>
                      <a:pt x="91" y="317"/>
                      <a:pt x="91" y="317"/>
                    </a:cubicBezTo>
                    <a:cubicBezTo>
                      <a:pt x="91" y="398"/>
                      <a:pt x="91" y="398"/>
                      <a:pt x="91" y="398"/>
                    </a:cubicBezTo>
                    <a:lnTo>
                      <a:pt x="19" y="398"/>
                    </a:lnTo>
                    <a:close/>
                    <a:moveTo>
                      <a:pt x="508" y="398"/>
                    </a:moveTo>
                    <a:cubicBezTo>
                      <a:pt x="435" y="398"/>
                      <a:pt x="435" y="398"/>
                      <a:pt x="435" y="398"/>
                    </a:cubicBezTo>
                    <a:cubicBezTo>
                      <a:pt x="435" y="317"/>
                      <a:pt x="435" y="317"/>
                      <a:pt x="435" y="317"/>
                    </a:cubicBezTo>
                    <a:cubicBezTo>
                      <a:pt x="508" y="317"/>
                      <a:pt x="508" y="317"/>
                      <a:pt x="508" y="317"/>
                    </a:cubicBezTo>
                    <a:lnTo>
                      <a:pt x="508" y="39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Roboto"/>
                  <a:buNone/>
                </a:pPr>
                <a:r>
                  <a:t/>
                </a:r>
                <a:endParaRPr sz="12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186" name="Google Shape;1186;p20"/>
            <p:cNvGrpSpPr/>
            <p:nvPr/>
          </p:nvGrpSpPr>
          <p:grpSpPr>
            <a:xfrm>
              <a:off x="1315487" y="4680852"/>
              <a:ext cx="289629" cy="287999"/>
              <a:chOff x="1471613" y="4227513"/>
              <a:chExt cx="282575" cy="280987"/>
            </a:xfrm>
          </p:grpSpPr>
          <p:sp>
            <p:nvSpPr>
              <p:cNvPr id="1187" name="Google Shape;1187;p20"/>
              <p:cNvSpPr/>
              <p:nvPr/>
            </p:nvSpPr>
            <p:spPr>
              <a:xfrm>
                <a:off x="1471613" y="4227513"/>
                <a:ext cx="282575" cy="280987"/>
              </a:xfrm>
              <a:custGeom>
                <a:rect b="b" l="l" r="r" t="t"/>
                <a:pathLst>
                  <a:path extrusionOk="0" h="1568" w="1568">
                    <a:moveTo>
                      <a:pt x="1536" y="240"/>
                    </a:moveTo>
                    <a:cubicBezTo>
                      <a:pt x="1376" y="240"/>
                      <a:pt x="1376" y="240"/>
                      <a:pt x="1376" y="240"/>
                    </a:cubicBezTo>
                    <a:cubicBezTo>
                      <a:pt x="1376" y="32"/>
                      <a:pt x="1376" y="32"/>
                      <a:pt x="1376" y="32"/>
                    </a:cubicBezTo>
                    <a:cubicBezTo>
                      <a:pt x="1376" y="14"/>
                      <a:pt x="1362" y="0"/>
                      <a:pt x="1344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1296"/>
                      <a:pt x="0" y="1296"/>
                      <a:pt x="0" y="1296"/>
                    </a:cubicBezTo>
                    <a:cubicBezTo>
                      <a:pt x="0" y="1314"/>
                      <a:pt x="14" y="1328"/>
                      <a:pt x="32" y="1328"/>
                    </a:cubicBezTo>
                    <a:cubicBezTo>
                      <a:pt x="192" y="1328"/>
                      <a:pt x="192" y="1328"/>
                      <a:pt x="192" y="1328"/>
                    </a:cubicBezTo>
                    <a:cubicBezTo>
                      <a:pt x="192" y="1536"/>
                      <a:pt x="192" y="1536"/>
                      <a:pt x="192" y="1536"/>
                    </a:cubicBezTo>
                    <a:cubicBezTo>
                      <a:pt x="192" y="1554"/>
                      <a:pt x="206" y="1568"/>
                      <a:pt x="224" y="1568"/>
                    </a:cubicBezTo>
                    <a:cubicBezTo>
                      <a:pt x="1216" y="1568"/>
                      <a:pt x="1216" y="1568"/>
                      <a:pt x="1216" y="1568"/>
                    </a:cubicBezTo>
                    <a:cubicBezTo>
                      <a:pt x="1216" y="1568"/>
                      <a:pt x="1216" y="1568"/>
                      <a:pt x="1216" y="1568"/>
                    </a:cubicBezTo>
                    <a:cubicBezTo>
                      <a:pt x="1224" y="1568"/>
                      <a:pt x="1233" y="1565"/>
                      <a:pt x="1239" y="1559"/>
                    </a:cubicBezTo>
                    <a:cubicBezTo>
                      <a:pt x="1559" y="1239"/>
                      <a:pt x="1559" y="1239"/>
                      <a:pt x="1559" y="1239"/>
                    </a:cubicBezTo>
                    <a:cubicBezTo>
                      <a:pt x="1565" y="1233"/>
                      <a:pt x="1568" y="1224"/>
                      <a:pt x="1568" y="1216"/>
                    </a:cubicBezTo>
                    <a:cubicBezTo>
                      <a:pt x="1568" y="1216"/>
                      <a:pt x="1568" y="1216"/>
                      <a:pt x="1568" y="1216"/>
                    </a:cubicBezTo>
                    <a:cubicBezTo>
                      <a:pt x="1568" y="272"/>
                      <a:pt x="1568" y="272"/>
                      <a:pt x="1568" y="272"/>
                    </a:cubicBezTo>
                    <a:cubicBezTo>
                      <a:pt x="1568" y="254"/>
                      <a:pt x="1554" y="240"/>
                      <a:pt x="1536" y="240"/>
                    </a:cubicBezTo>
                    <a:close/>
                    <a:moveTo>
                      <a:pt x="192" y="272"/>
                    </a:moveTo>
                    <a:cubicBezTo>
                      <a:pt x="192" y="1264"/>
                      <a:pt x="192" y="1264"/>
                      <a:pt x="192" y="1264"/>
                    </a:cubicBezTo>
                    <a:cubicBezTo>
                      <a:pt x="64" y="1264"/>
                      <a:pt x="64" y="1264"/>
                      <a:pt x="64" y="1264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1312" y="64"/>
                      <a:pt x="1312" y="64"/>
                      <a:pt x="1312" y="64"/>
                    </a:cubicBezTo>
                    <a:cubicBezTo>
                      <a:pt x="1312" y="240"/>
                      <a:pt x="1312" y="240"/>
                      <a:pt x="1312" y="240"/>
                    </a:cubicBezTo>
                    <a:cubicBezTo>
                      <a:pt x="224" y="240"/>
                      <a:pt x="224" y="240"/>
                      <a:pt x="224" y="240"/>
                    </a:cubicBezTo>
                    <a:cubicBezTo>
                      <a:pt x="206" y="240"/>
                      <a:pt x="192" y="254"/>
                      <a:pt x="192" y="272"/>
                    </a:cubicBezTo>
                    <a:close/>
                    <a:moveTo>
                      <a:pt x="1248" y="1459"/>
                    </a:moveTo>
                    <a:cubicBezTo>
                      <a:pt x="1248" y="1248"/>
                      <a:pt x="1248" y="1248"/>
                      <a:pt x="1248" y="1248"/>
                    </a:cubicBezTo>
                    <a:cubicBezTo>
                      <a:pt x="1459" y="1248"/>
                      <a:pt x="1459" y="1248"/>
                      <a:pt x="1459" y="1248"/>
                    </a:cubicBezTo>
                    <a:lnTo>
                      <a:pt x="1248" y="1459"/>
                    </a:lnTo>
                    <a:close/>
                    <a:moveTo>
                      <a:pt x="1504" y="1184"/>
                    </a:moveTo>
                    <a:cubicBezTo>
                      <a:pt x="1216" y="1184"/>
                      <a:pt x="1216" y="1184"/>
                      <a:pt x="1216" y="1184"/>
                    </a:cubicBezTo>
                    <a:cubicBezTo>
                      <a:pt x="1198" y="1184"/>
                      <a:pt x="1184" y="1198"/>
                      <a:pt x="1184" y="1216"/>
                    </a:cubicBezTo>
                    <a:cubicBezTo>
                      <a:pt x="1184" y="1504"/>
                      <a:pt x="1184" y="1504"/>
                      <a:pt x="1184" y="1504"/>
                    </a:cubicBezTo>
                    <a:cubicBezTo>
                      <a:pt x="256" y="1504"/>
                      <a:pt x="256" y="1504"/>
                      <a:pt x="256" y="1504"/>
                    </a:cubicBezTo>
                    <a:cubicBezTo>
                      <a:pt x="256" y="304"/>
                      <a:pt x="256" y="304"/>
                      <a:pt x="256" y="304"/>
                    </a:cubicBezTo>
                    <a:cubicBezTo>
                      <a:pt x="1504" y="304"/>
                      <a:pt x="1504" y="304"/>
                      <a:pt x="1504" y="304"/>
                    </a:cubicBezTo>
                    <a:lnTo>
                      <a:pt x="1504" y="1184"/>
                    </a:lnTo>
                    <a:close/>
                    <a:moveTo>
                      <a:pt x="1504" y="1184"/>
                    </a:moveTo>
                    <a:cubicBezTo>
                      <a:pt x="1504" y="1184"/>
                      <a:pt x="1504" y="1184"/>
                      <a:pt x="1504" y="118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Roboto"/>
                  <a:buNone/>
                </a:pPr>
                <a:r>
                  <a:t/>
                </a:r>
                <a:endParaRPr sz="12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88" name="Google Shape;1188;p20"/>
              <p:cNvSpPr/>
              <p:nvPr/>
            </p:nvSpPr>
            <p:spPr>
              <a:xfrm>
                <a:off x="1543051" y="4310063"/>
                <a:ext cx="161925" cy="12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Roboto"/>
                  <a:buNone/>
                </a:pPr>
                <a:r>
                  <a:t/>
                </a:r>
                <a:endParaRPr sz="12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89" name="Google Shape;1189;p20"/>
              <p:cNvSpPr/>
              <p:nvPr/>
            </p:nvSpPr>
            <p:spPr>
              <a:xfrm>
                <a:off x="1543051" y="4344988"/>
                <a:ext cx="87313" cy="111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Roboto"/>
                  <a:buNone/>
                </a:pPr>
                <a:r>
                  <a:t/>
                </a:r>
                <a:endParaRPr sz="12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90" name="Google Shape;1190;p20"/>
              <p:cNvSpPr/>
              <p:nvPr/>
            </p:nvSpPr>
            <p:spPr>
              <a:xfrm>
                <a:off x="1543051" y="4379913"/>
                <a:ext cx="161925" cy="111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Roboto"/>
                  <a:buNone/>
                </a:pPr>
                <a:r>
                  <a:t/>
                </a:r>
                <a:endParaRPr sz="12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91" name="Google Shape;1191;p20"/>
              <p:cNvSpPr/>
              <p:nvPr/>
            </p:nvSpPr>
            <p:spPr>
              <a:xfrm>
                <a:off x="1543051" y="4413250"/>
                <a:ext cx="87313" cy="12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Roboto"/>
                  <a:buNone/>
                </a:pPr>
                <a:r>
                  <a:t/>
                </a:r>
                <a:endParaRPr sz="12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92" name="Google Shape;1192;p20"/>
              <p:cNvSpPr/>
              <p:nvPr/>
            </p:nvSpPr>
            <p:spPr>
              <a:xfrm>
                <a:off x="1543051" y="4448175"/>
                <a:ext cx="20638" cy="111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Roboto"/>
                  <a:buNone/>
                </a:pPr>
                <a:r>
                  <a:t/>
                </a:r>
                <a:endParaRPr sz="12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93" name="Google Shape;1193;p20"/>
              <p:cNvSpPr/>
              <p:nvPr/>
            </p:nvSpPr>
            <p:spPr>
              <a:xfrm>
                <a:off x="1573213" y="4448175"/>
                <a:ext cx="19050" cy="111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Roboto"/>
                  <a:buNone/>
                </a:pPr>
                <a:r>
                  <a:t/>
                </a:r>
                <a:endParaRPr sz="12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94" name="Google Shape;1194;p20"/>
              <p:cNvSpPr/>
              <p:nvPr/>
            </p:nvSpPr>
            <p:spPr>
              <a:xfrm>
                <a:off x="1601788" y="4448175"/>
                <a:ext cx="19050" cy="111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Roboto"/>
                  <a:buNone/>
                </a:pPr>
                <a:r>
                  <a:t/>
                </a:r>
                <a:endParaRPr sz="12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1195" name="Google Shape;1195;p20"/>
          <p:cNvSpPr txBox="1"/>
          <p:nvPr>
            <p:ph idx="12" type="sldNum"/>
          </p:nvPr>
        </p:nvSpPr>
        <p:spPr>
          <a:xfrm>
            <a:off x="11826241" y="6492240"/>
            <a:ext cx="365760" cy="365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8FA"/>
        </a:solidFill>
      </p:bgPr>
    </p:bg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21"/>
          <p:cNvSpPr/>
          <p:nvPr/>
        </p:nvSpPr>
        <p:spPr>
          <a:xfrm>
            <a:off x="365759" y="365759"/>
            <a:ext cx="11460481" cy="61264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2" name="Google Shape;1202;p21"/>
          <p:cNvSpPr/>
          <p:nvPr/>
        </p:nvSpPr>
        <p:spPr>
          <a:xfrm>
            <a:off x="365759" y="2248904"/>
            <a:ext cx="11460482" cy="4243336"/>
          </a:xfrm>
          <a:prstGeom prst="rect">
            <a:avLst/>
          </a:prstGeom>
          <a:solidFill>
            <a:srgbClr val="F7F9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3" name="Google Shape;1203;p21"/>
          <p:cNvSpPr txBox="1"/>
          <p:nvPr/>
        </p:nvSpPr>
        <p:spPr>
          <a:xfrm>
            <a:off x="1863279" y="769881"/>
            <a:ext cx="8465442" cy="477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2400"/>
              <a:buFont typeface="Poppins"/>
              <a:buNone/>
            </a:pPr>
            <a:r>
              <a:rPr b="1" lang="en-US" sz="2400" u="none" cap="none" strike="noStrike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LEAD SCORING</a:t>
            </a:r>
            <a:endParaRPr/>
          </a:p>
        </p:txBody>
      </p:sp>
      <p:sp>
        <p:nvSpPr>
          <p:cNvPr id="1204" name="Google Shape;1204;p21"/>
          <p:cNvSpPr/>
          <p:nvPr/>
        </p:nvSpPr>
        <p:spPr>
          <a:xfrm>
            <a:off x="965230" y="2261855"/>
            <a:ext cx="1987801" cy="11659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5" name="Google Shape;1205;p21"/>
          <p:cNvSpPr/>
          <p:nvPr/>
        </p:nvSpPr>
        <p:spPr>
          <a:xfrm>
            <a:off x="3033665" y="2261855"/>
            <a:ext cx="1987801" cy="11659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6" name="Google Shape;1206;p21"/>
          <p:cNvSpPr/>
          <p:nvPr/>
        </p:nvSpPr>
        <p:spPr>
          <a:xfrm>
            <a:off x="5102099" y="2261855"/>
            <a:ext cx="1987801" cy="11659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7" name="Google Shape;1207;p21"/>
          <p:cNvSpPr/>
          <p:nvPr/>
        </p:nvSpPr>
        <p:spPr>
          <a:xfrm>
            <a:off x="7170534" y="2261855"/>
            <a:ext cx="1987801" cy="11659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8" name="Google Shape;1208;p21"/>
          <p:cNvSpPr/>
          <p:nvPr/>
        </p:nvSpPr>
        <p:spPr>
          <a:xfrm>
            <a:off x="9238969" y="2261855"/>
            <a:ext cx="1987801" cy="11659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9" name="Google Shape;1209;p21"/>
          <p:cNvSpPr/>
          <p:nvPr/>
        </p:nvSpPr>
        <p:spPr>
          <a:xfrm>
            <a:off x="965230" y="1626004"/>
            <a:ext cx="1987801" cy="624774"/>
          </a:xfrm>
          <a:prstGeom prst="round2SameRect">
            <a:avLst>
              <a:gd fmla="val 20333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b="1" lang="en-US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PROSPECTS</a:t>
            </a:r>
            <a:endParaRPr/>
          </a:p>
        </p:txBody>
      </p:sp>
      <p:sp>
        <p:nvSpPr>
          <p:cNvPr id="1210" name="Google Shape;1210;p21"/>
          <p:cNvSpPr/>
          <p:nvPr/>
        </p:nvSpPr>
        <p:spPr>
          <a:xfrm>
            <a:off x="3033665" y="1626004"/>
            <a:ext cx="1987801" cy="624774"/>
          </a:xfrm>
          <a:prstGeom prst="round2SameRect">
            <a:avLst>
              <a:gd fmla="val 20333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b="1" lang="en-US" sz="105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Returning visitor</a:t>
            </a:r>
            <a:endParaRPr/>
          </a:p>
        </p:txBody>
      </p:sp>
      <p:sp>
        <p:nvSpPr>
          <p:cNvPr id="1211" name="Google Shape;1211;p21"/>
          <p:cNvSpPr/>
          <p:nvPr/>
        </p:nvSpPr>
        <p:spPr>
          <a:xfrm>
            <a:off x="5102099" y="1626004"/>
            <a:ext cx="1987801" cy="624774"/>
          </a:xfrm>
          <a:prstGeom prst="round2SameRect">
            <a:avLst>
              <a:gd fmla="val 20333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476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b="1" lang="en-US" sz="105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Time on site &gt; 5 min</a:t>
            </a:r>
            <a:endParaRPr/>
          </a:p>
        </p:txBody>
      </p:sp>
      <p:sp>
        <p:nvSpPr>
          <p:cNvPr id="1212" name="Google Shape;1212;p21"/>
          <p:cNvSpPr/>
          <p:nvPr/>
        </p:nvSpPr>
        <p:spPr>
          <a:xfrm>
            <a:off x="7170534" y="1626004"/>
            <a:ext cx="1987801" cy="624774"/>
          </a:xfrm>
          <a:prstGeom prst="round2SameRect">
            <a:avLst>
              <a:gd fmla="val 16377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b="1" lang="en-US" sz="105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Country is USA</a:t>
            </a:r>
            <a:endParaRPr/>
          </a:p>
        </p:txBody>
      </p:sp>
      <p:sp>
        <p:nvSpPr>
          <p:cNvPr id="1213" name="Google Shape;1213;p21"/>
          <p:cNvSpPr/>
          <p:nvPr/>
        </p:nvSpPr>
        <p:spPr>
          <a:xfrm>
            <a:off x="9238969" y="1626004"/>
            <a:ext cx="1987801" cy="624774"/>
          </a:xfrm>
          <a:prstGeom prst="round2SameRect">
            <a:avLst>
              <a:gd fmla="val 18355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b="1" lang="en-US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SCORE</a:t>
            </a:r>
            <a:endParaRPr/>
          </a:p>
        </p:txBody>
      </p:sp>
      <p:sp>
        <p:nvSpPr>
          <p:cNvPr id="1214" name="Google Shape;1214;p21"/>
          <p:cNvSpPr/>
          <p:nvPr/>
        </p:nvSpPr>
        <p:spPr>
          <a:xfrm>
            <a:off x="965230" y="3494506"/>
            <a:ext cx="1987801" cy="11659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5" name="Google Shape;1215;p21"/>
          <p:cNvSpPr/>
          <p:nvPr/>
        </p:nvSpPr>
        <p:spPr>
          <a:xfrm>
            <a:off x="3033665" y="3494506"/>
            <a:ext cx="1987801" cy="11659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6" name="Google Shape;1216;p21"/>
          <p:cNvSpPr/>
          <p:nvPr/>
        </p:nvSpPr>
        <p:spPr>
          <a:xfrm>
            <a:off x="5102099" y="3494506"/>
            <a:ext cx="1987801" cy="11659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7" name="Google Shape;1217;p21"/>
          <p:cNvSpPr/>
          <p:nvPr/>
        </p:nvSpPr>
        <p:spPr>
          <a:xfrm>
            <a:off x="7170534" y="3494506"/>
            <a:ext cx="1987801" cy="11659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8" name="Google Shape;1218;p21"/>
          <p:cNvSpPr/>
          <p:nvPr/>
        </p:nvSpPr>
        <p:spPr>
          <a:xfrm>
            <a:off x="9238969" y="3494506"/>
            <a:ext cx="1987801" cy="11659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9" name="Google Shape;1219;p21"/>
          <p:cNvSpPr/>
          <p:nvPr/>
        </p:nvSpPr>
        <p:spPr>
          <a:xfrm>
            <a:off x="965230" y="4737175"/>
            <a:ext cx="1987801" cy="1165953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0" name="Google Shape;1220;p21"/>
          <p:cNvSpPr/>
          <p:nvPr/>
        </p:nvSpPr>
        <p:spPr>
          <a:xfrm>
            <a:off x="3033665" y="4737175"/>
            <a:ext cx="1987801" cy="1165953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1" name="Google Shape;1221;p21"/>
          <p:cNvSpPr/>
          <p:nvPr/>
        </p:nvSpPr>
        <p:spPr>
          <a:xfrm>
            <a:off x="5102099" y="4737175"/>
            <a:ext cx="1987801" cy="1165953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2" name="Google Shape;1222;p21"/>
          <p:cNvSpPr/>
          <p:nvPr/>
        </p:nvSpPr>
        <p:spPr>
          <a:xfrm>
            <a:off x="7170534" y="4737175"/>
            <a:ext cx="1987801" cy="1165953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3" name="Google Shape;1223;p21"/>
          <p:cNvSpPr/>
          <p:nvPr/>
        </p:nvSpPr>
        <p:spPr>
          <a:xfrm>
            <a:off x="9238969" y="4737175"/>
            <a:ext cx="1987801" cy="1165953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4" name="Google Shape;1224;p21"/>
          <p:cNvSpPr txBox="1"/>
          <p:nvPr/>
        </p:nvSpPr>
        <p:spPr>
          <a:xfrm>
            <a:off x="3530615" y="2740958"/>
            <a:ext cx="993901" cy="207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-US" sz="14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YES</a:t>
            </a:r>
            <a:endParaRPr/>
          </a:p>
        </p:txBody>
      </p:sp>
      <p:sp>
        <p:nvSpPr>
          <p:cNvPr id="1225" name="Google Shape;1225;p21"/>
          <p:cNvSpPr txBox="1"/>
          <p:nvPr/>
        </p:nvSpPr>
        <p:spPr>
          <a:xfrm>
            <a:off x="3530615" y="3973609"/>
            <a:ext cx="993901" cy="207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-US" sz="14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YES</a:t>
            </a:r>
            <a:endParaRPr/>
          </a:p>
        </p:txBody>
      </p:sp>
      <p:sp>
        <p:nvSpPr>
          <p:cNvPr id="1226" name="Google Shape;1226;p21"/>
          <p:cNvSpPr txBox="1"/>
          <p:nvPr/>
        </p:nvSpPr>
        <p:spPr>
          <a:xfrm>
            <a:off x="3530615" y="5216278"/>
            <a:ext cx="993901" cy="207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-US" sz="14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YES</a:t>
            </a:r>
            <a:endParaRPr/>
          </a:p>
        </p:txBody>
      </p:sp>
      <p:sp>
        <p:nvSpPr>
          <p:cNvPr id="1227" name="Google Shape;1227;p21"/>
          <p:cNvSpPr txBox="1"/>
          <p:nvPr/>
        </p:nvSpPr>
        <p:spPr>
          <a:xfrm>
            <a:off x="5598364" y="2740958"/>
            <a:ext cx="993901" cy="207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-US" sz="14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YES</a:t>
            </a:r>
            <a:endParaRPr/>
          </a:p>
        </p:txBody>
      </p:sp>
      <p:sp>
        <p:nvSpPr>
          <p:cNvPr id="1228" name="Google Shape;1228;p21"/>
          <p:cNvSpPr txBox="1"/>
          <p:nvPr/>
        </p:nvSpPr>
        <p:spPr>
          <a:xfrm>
            <a:off x="5598364" y="3973609"/>
            <a:ext cx="993901" cy="207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-US" sz="1400" u="none" cap="none" strike="noStrike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NO</a:t>
            </a:r>
            <a:endParaRPr/>
          </a:p>
        </p:txBody>
      </p:sp>
      <p:sp>
        <p:nvSpPr>
          <p:cNvPr id="1229" name="Google Shape;1229;p21"/>
          <p:cNvSpPr txBox="1"/>
          <p:nvPr/>
        </p:nvSpPr>
        <p:spPr>
          <a:xfrm>
            <a:off x="5598364" y="5216278"/>
            <a:ext cx="993901" cy="207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-US" sz="1400" u="none" cap="none" strike="noStrike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NO</a:t>
            </a:r>
            <a:endParaRPr/>
          </a:p>
        </p:txBody>
      </p:sp>
      <p:sp>
        <p:nvSpPr>
          <p:cNvPr id="1230" name="Google Shape;1230;p21"/>
          <p:cNvSpPr txBox="1"/>
          <p:nvPr/>
        </p:nvSpPr>
        <p:spPr>
          <a:xfrm>
            <a:off x="7629173" y="2740958"/>
            <a:ext cx="993901" cy="207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-US" sz="1400" u="none" cap="none" strike="noStrike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NO</a:t>
            </a:r>
            <a:endParaRPr/>
          </a:p>
        </p:txBody>
      </p:sp>
      <p:sp>
        <p:nvSpPr>
          <p:cNvPr id="1231" name="Google Shape;1231;p21"/>
          <p:cNvSpPr txBox="1"/>
          <p:nvPr/>
        </p:nvSpPr>
        <p:spPr>
          <a:xfrm>
            <a:off x="7629173" y="3973609"/>
            <a:ext cx="993901" cy="207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-US" sz="14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YES</a:t>
            </a:r>
            <a:endParaRPr/>
          </a:p>
        </p:txBody>
      </p:sp>
      <p:sp>
        <p:nvSpPr>
          <p:cNvPr id="1232" name="Google Shape;1232;p21"/>
          <p:cNvSpPr txBox="1"/>
          <p:nvPr/>
        </p:nvSpPr>
        <p:spPr>
          <a:xfrm>
            <a:off x="7629173" y="5216278"/>
            <a:ext cx="993901" cy="207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-US" sz="14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YES</a:t>
            </a:r>
            <a:endParaRPr/>
          </a:p>
        </p:txBody>
      </p:sp>
      <p:grpSp>
        <p:nvGrpSpPr>
          <p:cNvPr id="1233" name="Google Shape;1233;p21"/>
          <p:cNvGrpSpPr/>
          <p:nvPr/>
        </p:nvGrpSpPr>
        <p:grpSpPr>
          <a:xfrm>
            <a:off x="9835192" y="2447154"/>
            <a:ext cx="795354" cy="795354"/>
            <a:chOff x="4946094" y="1587665"/>
            <a:chExt cx="1260000" cy="1260000"/>
          </a:xfrm>
        </p:grpSpPr>
        <p:sp>
          <p:nvSpPr>
            <p:cNvPr id="1234" name="Google Shape;1234;p21"/>
            <p:cNvSpPr/>
            <p:nvPr/>
          </p:nvSpPr>
          <p:spPr>
            <a:xfrm>
              <a:off x="4946094" y="1587665"/>
              <a:ext cx="1260000" cy="1260000"/>
            </a:xfrm>
            <a:prstGeom prst="ellipse">
              <a:avLst/>
            </a:prstGeom>
            <a:noFill/>
            <a:ln cap="sq" cmpd="sng" w="25400">
              <a:solidFill>
                <a:srgbClr val="B2B2B2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3142"/>
                </a:buClr>
                <a:buSzPts val="1200"/>
                <a:buFont typeface="Poppins"/>
                <a:buNone/>
              </a:pPr>
              <a:r>
                <a:rPr lang="en-US" sz="1200" u="none" cap="none" strike="noStrike">
                  <a:solidFill>
                    <a:srgbClr val="2D3142"/>
                  </a:solidFill>
                  <a:latin typeface="Poppins"/>
                  <a:ea typeface="Poppins"/>
                  <a:cs typeface="Poppins"/>
                  <a:sym typeface="Poppins"/>
                </a:rPr>
                <a:t>75%</a:t>
              </a:r>
              <a:endParaRPr sz="12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35" name="Google Shape;1235;p21"/>
            <p:cNvSpPr/>
            <p:nvPr/>
          </p:nvSpPr>
          <p:spPr>
            <a:xfrm>
              <a:off x="4946094" y="1587665"/>
              <a:ext cx="1260000" cy="1260000"/>
            </a:xfrm>
            <a:prstGeom prst="arc">
              <a:avLst>
                <a:gd fmla="val 16200000" name="adj1"/>
                <a:gd fmla="val 10707297" name="adj2"/>
              </a:avLst>
            </a:prstGeom>
            <a:noFill/>
            <a:ln cap="rnd" cmpd="sng" w="889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"/>
                <a:buNone/>
              </a:pPr>
              <a:r>
                <a:t/>
              </a:r>
              <a:endParaRPr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236" name="Google Shape;1236;p21"/>
          <p:cNvGrpSpPr/>
          <p:nvPr/>
        </p:nvGrpSpPr>
        <p:grpSpPr>
          <a:xfrm>
            <a:off x="9835192" y="3679805"/>
            <a:ext cx="795354" cy="795354"/>
            <a:chOff x="4946094" y="1587665"/>
            <a:chExt cx="1260000" cy="1260000"/>
          </a:xfrm>
        </p:grpSpPr>
        <p:sp>
          <p:nvSpPr>
            <p:cNvPr id="1237" name="Google Shape;1237;p21"/>
            <p:cNvSpPr/>
            <p:nvPr/>
          </p:nvSpPr>
          <p:spPr>
            <a:xfrm>
              <a:off x="4946094" y="1587665"/>
              <a:ext cx="1260000" cy="1260000"/>
            </a:xfrm>
            <a:prstGeom prst="ellipse">
              <a:avLst/>
            </a:prstGeom>
            <a:noFill/>
            <a:ln cap="sq" cmpd="sng" w="25400">
              <a:solidFill>
                <a:srgbClr val="B2B2B2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3142"/>
                </a:buClr>
                <a:buSzPts val="1200"/>
                <a:buFont typeface="Poppins"/>
                <a:buNone/>
              </a:pPr>
              <a:r>
                <a:rPr lang="en-US" sz="1200" u="none" cap="none" strike="noStrike">
                  <a:solidFill>
                    <a:srgbClr val="2D3142"/>
                  </a:solidFill>
                  <a:latin typeface="Poppins"/>
                  <a:ea typeface="Poppins"/>
                  <a:cs typeface="Poppins"/>
                  <a:sym typeface="Poppins"/>
                </a:rPr>
                <a:t>90%</a:t>
              </a:r>
              <a:endParaRPr sz="12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38" name="Google Shape;1238;p21"/>
            <p:cNvSpPr/>
            <p:nvPr/>
          </p:nvSpPr>
          <p:spPr>
            <a:xfrm>
              <a:off x="4946094" y="1587665"/>
              <a:ext cx="1260000" cy="1260000"/>
            </a:xfrm>
            <a:prstGeom prst="arc">
              <a:avLst>
                <a:gd fmla="val 16200000" name="adj1"/>
                <a:gd fmla="val 14109018" name="adj2"/>
              </a:avLst>
            </a:prstGeom>
            <a:noFill/>
            <a:ln cap="rnd" cmpd="sng" w="889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"/>
                <a:buNone/>
              </a:pPr>
              <a:r>
                <a:t/>
              </a:r>
              <a:endParaRPr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239" name="Google Shape;1239;p21"/>
          <p:cNvGrpSpPr/>
          <p:nvPr/>
        </p:nvGrpSpPr>
        <p:grpSpPr>
          <a:xfrm>
            <a:off x="9835192" y="4922474"/>
            <a:ext cx="795354" cy="795354"/>
            <a:chOff x="4946094" y="1587665"/>
            <a:chExt cx="1260000" cy="1260000"/>
          </a:xfrm>
        </p:grpSpPr>
        <p:sp>
          <p:nvSpPr>
            <p:cNvPr id="1240" name="Google Shape;1240;p21"/>
            <p:cNvSpPr/>
            <p:nvPr/>
          </p:nvSpPr>
          <p:spPr>
            <a:xfrm>
              <a:off x="4946094" y="1587665"/>
              <a:ext cx="1260000" cy="1260000"/>
            </a:xfrm>
            <a:prstGeom prst="ellipse">
              <a:avLst/>
            </a:prstGeom>
            <a:noFill/>
            <a:ln cap="sq" cmpd="sng" w="25400">
              <a:solidFill>
                <a:srgbClr val="B2B2B2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3142"/>
                </a:buClr>
                <a:buSzPts val="1200"/>
                <a:buFont typeface="Poppins"/>
                <a:buNone/>
              </a:pPr>
              <a:r>
                <a:rPr lang="en-US" sz="1200" u="none" cap="none" strike="noStrike">
                  <a:solidFill>
                    <a:srgbClr val="2D3142"/>
                  </a:solidFill>
                  <a:latin typeface="Poppins"/>
                  <a:ea typeface="Poppins"/>
                  <a:cs typeface="Poppins"/>
                  <a:sym typeface="Poppins"/>
                </a:rPr>
                <a:t>55%</a:t>
              </a:r>
              <a:endParaRPr sz="12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41" name="Google Shape;1241;p21"/>
            <p:cNvSpPr/>
            <p:nvPr/>
          </p:nvSpPr>
          <p:spPr>
            <a:xfrm>
              <a:off x="4946094" y="1587665"/>
              <a:ext cx="1260000" cy="1260000"/>
            </a:xfrm>
            <a:prstGeom prst="arc">
              <a:avLst>
                <a:gd fmla="val 16200000" name="adj1"/>
                <a:gd fmla="val 5182098" name="adj2"/>
              </a:avLst>
            </a:prstGeom>
            <a:noFill/>
            <a:ln cap="rnd" cmpd="sng" w="889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"/>
                <a:buNone/>
              </a:pPr>
              <a:r>
                <a:t/>
              </a:r>
              <a:endParaRPr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242" name="Google Shape;1242;p21"/>
          <p:cNvSpPr txBox="1"/>
          <p:nvPr/>
        </p:nvSpPr>
        <p:spPr>
          <a:xfrm>
            <a:off x="1255197" y="2515389"/>
            <a:ext cx="1407866" cy="200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00"/>
              <a:buFont typeface="Poppins"/>
              <a:buNone/>
            </a:pPr>
            <a:r>
              <a:rPr lang="en-US" sz="12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AGE:18-30</a:t>
            </a:r>
            <a:endParaRPr/>
          </a:p>
        </p:txBody>
      </p:sp>
      <p:sp>
        <p:nvSpPr>
          <p:cNvPr id="1243" name="Google Shape;1243;p21"/>
          <p:cNvSpPr/>
          <p:nvPr/>
        </p:nvSpPr>
        <p:spPr>
          <a:xfrm>
            <a:off x="1382648" y="2834926"/>
            <a:ext cx="1152963" cy="333289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Poppins"/>
              <a:buNone/>
            </a:pPr>
            <a:r>
              <a:rPr lang="en-US" sz="105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MALE</a:t>
            </a:r>
            <a:endParaRPr/>
          </a:p>
        </p:txBody>
      </p:sp>
      <p:sp>
        <p:nvSpPr>
          <p:cNvPr id="1244" name="Google Shape;1244;p21"/>
          <p:cNvSpPr txBox="1"/>
          <p:nvPr/>
        </p:nvSpPr>
        <p:spPr>
          <a:xfrm>
            <a:off x="1260189" y="3748039"/>
            <a:ext cx="1407866" cy="200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00"/>
              <a:buFont typeface="Poppins"/>
              <a:buNone/>
            </a:pPr>
            <a:r>
              <a:rPr lang="en-US" sz="12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AGE:31-45</a:t>
            </a:r>
            <a:endParaRPr/>
          </a:p>
        </p:txBody>
      </p:sp>
      <p:sp>
        <p:nvSpPr>
          <p:cNvPr id="1245" name="Google Shape;1245;p21"/>
          <p:cNvSpPr/>
          <p:nvPr/>
        </p:nvSpPr>
        <p:spPr>
          <a:xfrm>
            <a:off x="1387640" y="4067576"/>
            <a:ext cx="1152963" cy="333289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Poppins"/>
              <a:buNone/>
            </a:pPr>
            <a:r>
              <a:rPr lang="en-US" sz="105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MALE</a:t>
            </a:r>
            <a:endParaRPr/>
          </a:p>
        </p:txBody>
      </p:sp>
      <p:sp>
        <p:nvSpPr>
          <p:cNvPr id="1246" name="Google Shape;1246;p21"/>
          <p:cNvSpPr txBox="1"/>
          <p:nvPr/>
        </p:nvSpPr>
        <p:spPr>
          <a:xfrm>
            <a:off x="1255197" y="4990708"/>
            <a:ext cx="1407866" cy="200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00"/>
              <a:buFont typeface="Poppins"/>
              <a:buNone/>
            </a:pPr>
            <a:r>
              <a:rPr lang="en-US" sz="12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AGE:18-30</a:t>
            </a:r>
            <a:endParaRPr/>
          </a:p>
        </p:txBody>
      </p:sp>
      <p:sp>
        <p:nvSpPr>
          <p:cNvPr id="1247" name="Google Shape;1247;p21"/>
          <p:cNvSpPr/>
          <p:nvPr/>
        </p:nvSpPr>
        <p:spPr>
          <a:xfrm>
            <a:off x="1382648" y="5310245"/>
            <a:ext cx="1152963" cy="333289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Poppins"/>
              <a:buNone/>
            </a:pPr>
            <a:r>
              <a:rPr lang="en-US" sz="105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FEMALE</a:t>
            </a:r>
            <a:endParaRPr/>
          </a:p>
        </p:txBody>
      </p:sp>
      <p:sp>
        <p:nvSpPr>
          <p:cNvPr id="1248" name="Google Shape;1248;p21"/>
          <p:cNvSpPr txBox="1"/>
          <p:nvPr>
            <p:ph idx="12" type="sldNum"/>
          </p:nvPr>
        </p:nvSpPr>
        <p:spPr>
          <a:xfrm>
            <a:off x="11826241" y="6492240"/>
            <a:ext cx="365760" cy="365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8FA"/>
        </a:solidFill>
      </p:bgPr>
    </p:bg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22"/>
          <p:cNvSpPr/>
          <p:nvPr/>
        </p:nvSpPr>
        <p:spPr>
          <a:xfrm>
            <a:off x="365759" y="365759"/>
            <a:ext cx="11460481" cy="61264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5" name="Google Shape;1255;p22"/>
          <p:cNvSpPr/>
          <p:nvPr/>
        </p:nvSpPr>
        <p:spPr>
          <a:xfrm flipH="1">
            <a:off x="1719428" y="1975472"/>
            <a:ext cx="10106812" cy="4513875"/>
          </a:xfrm>
          <a:custGeom>
            <a:rect b="b" l="l" r="r" t="t"/>
            <a:pathLst>
              <a:path extrusionOk="0" h="4095750" w="9884684">
                <a:moveTo>
                  <a:pt x="0" y="0"/>
                </a:moveTo>
                <a:lnTo>
                  <a:pt x="10024" y="4062"/>
                </a:lnTo>
                <a:lnTo>
                  <a:pt x="297176" y="312006"/>
                </a:lnTo>
                <a:cubicBezTo>
                  <a:pt x="1365666" y="1361139"/>
                  <a:pt x="3387501" y="2471243"/>
                  <a:pt x="5833570" y="3250538"/>
                </a:cubicBezTo>
                <a:cubicBezTo>
                  <a:pt x="7178908" y="3679151"/>
                  <a:pt x="8477452" y="3951901"/>
                  <a:pt x="9619690" y="4071036"/>
                </a:cubicBezTo>
                <a:lnTo>
                  <a:pt x="9884684" y="4095750"/>
                </a:lnTo>
                <a:lnTo>
                  <a:pt x="0" y="409575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6" name="Google Shape;1256;p22"/>
          <p:cNvSpPr txBox="1"/>
          <p:nvPr/>
        </p:nvSpPr>
        <p:spPr>
          <a:xfrm>
            <a:off x="1863278" y="741499"/>
            <a:ext cx="8465442" cy="477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2400"/>
              <a:buFont typeface="Poppins"/>
              <a:buNone/>
            </a:pPr>
            <a:r>
              <a:rPr b="1" lang="en-US" sz="2400" u="none" cap="none" strike="noStrike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CUSTOMER ACQUISITION COST</a:t>
            </a:r>
            <a:endParaRPr b="1" sz="2400" u="none" cap="none" strike="noStrike">
              <a:solidFill>
                <a:srgbClr val="3236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257" name="Google Shape;1257;p22"/>
          <p:cNvGraphicFramePr/>
          <p:nvPr/>
        </p:nvGraphicFramePr>
        <p:xfrm>
          <a:off x="995266" y="451663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{6AF71799-2C70-4EBE-824E-2CDBA0D13F87}</a:tableStyleId>
              </a:tblPr>
              <a:tblGrid>
                <a:gridCol w="5100725"/>
                <a:gridCol w="5100725"/>
              </a:tblGrid>
              <a:tr h="4551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5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 OF CUSTOMER ACQUISITION</a:t>
                      </a:r>
                      <a:endParaRPr/>
                    </a:p>
                  </a:txBody>
                  <a:tcPr marT="60950" marB="60950" marR="121925" marL="1219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 hMerge="1"/>
              </a:tr>
              <a:tr h="455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Without headcount costs</a:t>
                      </a:r>
                      <a:endParaRPr/>
                    </a:p>
                  </a:txBody>
                  <a:tcPr marT="60950" marB="60950" marR="121925" marL="1219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$10,000</a:t>
                      </a:r>
                      <a:endParaRPr/>
                    </a:p>
                  </a:txBody>
                  <a:tcPr marT="60950" marB="60950" marR="121925" marL="1219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B"/>
                    </a:solidFill>
                  </a:tcPr>
                </a:tc>
              </a:tr>
              <a:tr h="455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With headcount costs</a:t>
                      </a:r>
                      <a:endParaRPr/>
                    </a:p>
                  </a:txBody>
                  <a:tcPr marT="60950" marB="60950" marR="121925" marL="1219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$1,090.00</a:t>
                      </a:r>
                      <a:endParaRPr/>
                    </a:p>
                  </a:txBody>
                  <a:tcPr marT="60950" marB="60950" marR="121925" marL="1219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58" name="Google Shape;1258;p22"/>
          <p:cNvGraphicFramePr/>
          <p:nvPr/>
        </p:nvGraphicFramePr>
        <p:xfrm>
          <a:off x="995266" y="16154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{6AF71799-2C70-4EBE-824E-2CDBA0D13F87}</a:tableStyleId>
              </a:tblPr>
              <a:tblGrid>
                <a:gridCol w="3080000"/>
                <a:gridCol w="1960000"/>
              </a:tblGrid>
              <a:tr h="355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INPUT VARIABLES</a:t>
                      </a:r>
                      <a:endParaRPr/>
                    </a:p>
                  </a:txBody>
                  <a:tcPr marT="60950" marB="60950" marR="121925" marL="1219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</a:tr>
              <a:tr h="406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web visitors</a:t>
                      </a:r>
                      <a:endParaRPr/>
                    </a:p>
                  </a:txBody>
                  <a:tcPr marT="60950" marB="60950" marR="121925" marL="1219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10,000</a:t>
                      </a:r>
                      <a:endParaRPr/>
                    </a:p>
                  </a:txBody>
                  <a:tcPr marT="60950" marB="60950" marR="121925" marL="1219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B"/>
                    </a:solidFill>
                  </a:tcPr>
                </a:tc>
              </a:tr>
              <a:tr h="406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SEM cost per click</a:t>
                      </a:r>
                      <a:endParaRPr/>
                    </a:p>
                  </a:txBody>
                  <a:tcPr marT="60950" marB="60950" marR="121925" marL="1219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$0.50</a:t>
                      </a:r>
                      <a:endParaRPr/>
                    </a:p>
                  </a:txBody>
                  <a:tcPr marT="60950" marB="60950" marR="121925" marL="1219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B"/>
                    </a:solidFill>
                  </a:tcPr>
                </a:tc>
              </a:tr>
              <a:tr h="406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Conversion to trail %</a:t>
                      </a:r>
                      <a:endParaRPr/>
                    </a:p>
                  </a:txBody>
                  <a:tcPr marT="60950" marB="60950" marR="121925" marL="1219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5%</a:t>
                      </a:r>
                      <a:endParaRPr/>
                    </a:p>
                  </a:txBody>
                  <a:tcPr marT="60950" marB="60950" marR="121925" marL="1219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B"/>
                    </a:solidFill>
                  </a:tcPr>
                </a:tc>
              </a:tr>
              <a:tr h="406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525"/>
                        </a:buClr>
                        <a:buSzPts val="1000"/>
                        <a:buFont typeface="Poppins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Trail conversion %</a:t>
                      </a:r>
                      <a:endParaRPr/>
                    </a:p>
                  </a:txBody>
                  <a:tcPr marT="60950" marB="60950" marR="121925" marL="1219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10%</a:t>
                      </a:r>
                      <a:endParaRPr/>
                    </a:p>
                  </a:txBody>
                  <a:tcPr marT="60950" marB="60950" marR="121925" marL="1219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B"/>
                    </a:solidFill>
                  </a:tcPr>
                </a:tc>
              </a:tr>
              <a:tr h="406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 of sales &amp; marketing staff</a:t>
                      </a:r>
                      <a:endParaRPr/>
                    </a:p>
                  </a:txBody>
                  <a:tcPr marT="60950" marB="60950" marR="121925" marL="1219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/>
                    </a:p>
                  </a:txBody>
                  <a:tcPr marT="60950" marB="60950" marR="121925" marL="1219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B"/>
                    </a:solidFill>
                  </a:tcPr>
                </a:tc>
              </a:tr>
              <a:tr h="406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 per employee per month</a:t>
                      </a:r>
                      <a:endParaRPr/>
                    </a:p>
                  </a:txBody>
                  <a:tcPr marT="60950" marB="60950" marR="121925" marL="1219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$16,500</a:t>
                      </a:r>
                      <a:endParaRPr/>
                    </a:p>
                  </a:txBody>
                  <a:tcPr marT="60950" marB="60950" marR="121925" marL="1219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59" name="Google Shape;1259;p22"/>
          <p:cNvGraphicFramePr/>
          <p:nvPr/>
        </p:nvGraphicFramePr>
        <p:xfrm>
          <a:off x="6156733" y="161578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{6AF71799-2C70-4EBE-824E-2CDBA0D13F87}</a:tableStyleId>
              </a:tblPr>
              <a:tblGrid>
                <a:gridCol w="2188875"/>
                <a:gridCol w="1345425"/>
                <a:gridCol w="1505700"/>
              </a:tblGrid>
              <a:tr h="359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5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FLOW</a:t>
                      </a:r>
                      <a:endParaRPr/>
                    </a:p>
                  </a:txBody>
                  <a:tcPr marT="60950" marB="60950" marR="121925" marL="1219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5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QTY</a:t>
                      </a:r>
                      <a:endParaRPr/>
                    </a:p>
                  </a:txBody>
                  <a:tcPr marT="60950" marB="60950" marR="121925" marL="1219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5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CONVERSION %</a:t>
                      </a:r>
                      <a:endParaRPr/>
                    </a:p>
                  </a:txBody>
                  <a:tcPr marT="60950" marB="60950" marR="121925" marL="1219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489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paid web visitors</a:t>
                      </a:r>
                      <a:endParaRPr/>
                    </a:p>
                  </a:txBody>
                  <a:tcPr marT="60950" marB="60950" marR="121925" marL="1219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10,000</a:t>
                      </a:r>
                      <a:endParaRPr/>
                    </a:p>
                  </a:txBody>
                  <a:tcPr marT="60950" marB="60950" marR="121925" marL="1219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/>
                    </a:p>
                  </a:txBody>
                  <a:tcPr marT="60950" marB="60950" marR="121925" marL="1219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B"/>
                    </a:solidFill>
                  </a:tcPr>
                </a:tc>
              </a:tr>
              <a:tr h="481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Trails</a:t>
                      </a:r>
                      <a:endParaRPr/>
                    </a:p>
                  </a:txBody>
                  <a:tcPr marT="60950" marB="60950" marR="121925" marL="1219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500</a:t>
                      </a:r>
                      <a:endParaRPr/>
                    </a:p>
                  </a:txBody>
                  <a:tcPr marT="60950" marB="60950" marR="121925" marL="1219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5%</a:t>
                      </a:r>
                      <a:endParaRPr/>
                    </a:p>
                  </a:txBody>
                  <a:tcPr marT="60950" marB="60950" marR="121925" marL="1219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B"/>
                    </a:solidFill>
                  </a:tcPr>
                </a:tc>
              </a:tr>
              <a:tr h="481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Customers</a:t>
                      </a:r>
                      <a:endParaRPr/>
                    </a:p>
                  </a:txBody>
                  <a:tcPr marT="60950" marB="60950" marR="121925" marL="1219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50</a:t>
                      </a:r>
                      <a:endParaRPr/>
                    </a:p>
                  </a:txBody>
                  <a:tcPr marT="60950" marB="60950" marR="121925" marL="1219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10%</a:t>
                      </a:r>
                      <a:endParaRPr/>
                    </a:p>
                  </a:txBody>
                  <a:tcPr marT="60950" marB="60950" marR="121925" marL="1219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B"/>
                    </a:solidFill>
                  </a:tcPr>
                </a:tc>
              </a:tr>
              <a:tr h="489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SEM marketing spend</a:t>
                      </a:r>
                      <a:endParaRPr/>
                    </a:p>
                  </a:txBody>
                  <a:tcPr marT="60950" marB="60950" marR="121925" marL="1219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$5,000</a:t>
                      </a:r>
                      <a:endParaRPr/>
                    </a:p>
                  </a:txBody>
                  <a:tcPr marT="60950" marB="60950" marR="121925" marL="1219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/>
                    </a:p>
                  </a:txBody>
                  <a:tcPr marT="60950" marB="60950" marR="121925" marL="1219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B"/>
                    </a:solidFill>
                  </a:tcPr>
                </a:tc>
              </a:tr>
              <a:tr h="489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headcount costs</a:t>
                      </a:r>
                      <a:endParaRPr/>
                    </a:p>
                  </a:txBody>
                  <a:tcPr marT="60950" marB="60950" marR="121925" marL="1219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$49,500</a:t>
                      </a:r>
                      <a:endParaRPr/>
                    </a:p>
                  </a:txBody>
                  <a:tcPr marT="60950" marB="60950" marR="121925" marL="1219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/>
                    </a:p>
                  </a:txBody>
                  <a:tcPr marT="60950" marB="60950" marR="121925" marL="1219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B"/>
                    </a:solidFill>
                  </a:tcPr>
                </a:tc>
              </a:tr>
            </a:tbl>
          </a:graphicData>
        </a:graphic>
      </p:graphicFrame>
      <p:sp>
        <p:nvSpPr>
          <p:cNvPr id="1260" name="Google Shape;1260;p22"/>
          <p:cNvSpPr txBox="1"/>
          <p:nvPr>
            <p:ph idx="12" type="sldNum"/>
          </p:nvPr>
        </p:nvSpPr>
        <p:spPr>
          <a:xfrm>
            <a:off x="11826241" y="6492240"/>
            <a:ext cx="365760" cy="365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8FA"/>
        </a:solidFill>
      </p:bgPr>
    </p:bg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23"/>
          <p:cNvSpPr/>
          <p:nvPr/>
        </p:nvSpPr>
        <p:spPr>
          <a:xfrm>
            <a:off x="365759" y="365759"/>
            <a:ext cx="11460481" cy="61264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7" name="Google Shape;1267;p23"/>
          <p:cNvSpPr txBox="1"/>
          <p:nvPr/>
        </p:nvSpPr>
        <p:spPr>
          <a:xfrm>
            <a:off x="1863278" y="741499"/>
            <a:ext cx="8465442" cy="477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2400"/>
              <a:buFont typeface="Poppins"/>
              <a:buNone/>
            </a:pPr>
            <a:r>
              <a:rPr b="1" lang="en-US" sz="2400" u="none" cap="none" strike="noStrike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CUSTOMER ACQUISITION COST (Cont.)</a:t>
            </a:r>
            <a:endParaRPr b="1" sz="2400" u="none" cap="none" strike="noStrike">
              <a:solidFill>
                <a:srgbClr val="3236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8" name="Google Shape;1268;p23"/>
          <p:cNvSpPr/>
          <p:nvPr/>
        </p:nvSpPr>
        <p:spPr>
          <a:xfrm flipH="1">
            <a:off x="1719428" y="1975472"/>
            <a:ext cx="10106812" cy="4513875"/>
          </a:xfrm>
          <a:custGeom>
            <a:rect b="b" l="l" r="r" t="t"/>
            <a:pathLst>
              <a:path extrusionOk="0" h="4095750" w="9884684">
                <a:moveTo>
                  <a:pt x="0" y="0"/>
                </a:moveTo>
                <a:lnTo>
                  <a:pt x="10024" y="4062"/>
                </a:lnTo>
                <a:lnTo>
                  <a:pt x="297176" y="312006"/>
                </a:lnTo>
                <a:cubicBezTo>
                  <a:pt x="1365666" y="1361139"/>
                  <a:pt x="3387501" y="2471243"/>
                  <a:pt x="5833570" y="3250538"/>
                </a:cubicBezTo>
                <a:cubicBezTo>
                  <a:pt x="7178908" y="3679151"/>
                  <a:pt x="8477452" y="3951901"/>
                  <a:pt x="9619690" y="4071036"/>
                </a:cubicBezTo>
                <a:lnTo>
                  <a:pt x="9884684" y="4095750"/>
                </a:lnTo>
                <a:lnTo>
                  <a:pt x="0" y="4095750"/>
                </a:lnTo>
                <a:close/>
              </a:path>
            </a:pathLst>
          </a:custGeom>
          <a:solidFill>
            <a:srgbClr val="F7F9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269" name="Google Shape;1269;p23"/>
          <p:cNvGraphicFramePr/>
          <p:nvPr/>
        </p:nvGraphicFramePr>
        <p:xfrm>
          <a:off x="1107311" y="149313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{6AF71799-2C70-4EBE-824E-2CDBA0D13F87}</a:tableStyleId>
              </a:tblPr>
              <a:tblGrid>
                <a:gridCol w="7982150"/>
                <a:gridCol w="1995225"/>
              </a:tblGrid>
              <a:tr h="45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oppins"/>
                        <a:buNone/>
                      </a:pPr>
                      <a:r>
                        <a:rPr b="0" i="0" lang="en-US" sz="12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FOR A DIRECT SALESFORCE</a:t>
                      </a:r>
                      <a:endParaRPr/>
                    </a:p>
                  </a:txBody>
                  <a:tcPr marT="0" marB="0" marR="0" marL="21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SALES</a:t>
                      </a:r>
                      <a:endParaRPr/>
                    </a:p>
                  </a:txBody>
                  <a:tcPr marT="45725" marB="45725" marR="91450" marL="21600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242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Team composition</a:t>
                      </a:r>
                      <a:endParaRPr/>
                    </a:p>
                  </a:txBody>
                  <a:tcPr marT="0" marB="0" marR="0" marL="21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accen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/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42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On target earnings</a:t>
                      </a:r>
                      <a:endParaRPr/>
                    </a:p>
                  </a:txBody>
                  <a:tcPr marT="0" marB="0" marR="0" marL="21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900"/>
                        <a:buFont typeface="Poppins"/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accen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$230,00</a:t>
                      </a:r>
                      <a:endParaRPr/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42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Salary cost</a:t>
                      </a:r>
                      <a:endParaRPr/>
                    </a:p>
                  </a:txBody>
                  <a:tcPr marT="0" marB="0" marR="0" marL="21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900"/>
                        <a:buFont typeface="Poppins"/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accen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$230,00</a:t>
                      </a:r>
                      <a:endParaRPr/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4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525"/>
                        </a:buClr>
                        <a:buSzPts val="800"/>
                        <a:buFont typeface="Poppins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Salary + overhead</a:t>
                      </a:r>
                      <a:endParaRPr/>
                    </a:p>
                  </a:txBody>
                  <a:tcPr marT="0" marB="0" marR="0" marL="21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900"/>
                        <a:buFont typeface="Poppins"/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accen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$310,00</a:t>
                      </a:r>
                      <a:endParaRPr/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2192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accen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5E5E5"/>
                    </a:solidFill>
                  </a:tcPr>
                </a:tc>
                <a:tc hMerge="1"/>
              </a:tr>
              <a:tr h="242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team cost</a:t>
                      </a:r>
                      <a:endParaRPr/>
                    </a:p>
                  </a:txBody>
                  <a:tcPr marT="0" marB="0" marR="0" marL="21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900"/>
                        <a:buFont typeface="Poppins"/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accen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$560,00</a:t>
                      </a:r>
                      <a:endParaRPr/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42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Average Team failure rate</a:t>
                      </a:r>
                      <a:endParaRPr/>
                    </a:p>
                  </a:txBody>
                  <a:tcPr marT="0" marB="0" marR="0" marL="21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900"/>
                        <a:buFont typeface="Poppins"/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accen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25%</a:t>
                      </a:r>
                      <a:endParaRPr/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42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Adjusted team cost</a:t>
                      </a:r>
                      <a:endParaRPr/>
                    </a:p>
                  </a:txBody>
                  <a:tcPr marT="0" marB="0" marR="0" marL="21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900"/>
                        <a:buFont typeface="Poppins"/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accen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$747,00</a:t>
                      </a:r>
                      <a:endParaRPr/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2367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accen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5E5E5"/>
                    </a:solidFill>
                  </a:tcPr>
                </a:tc>
                <a:tc hMerge="1"/>
              </a:tr>
              <a:tr h="242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No. Of marketing people</a:t>
                      </a:r>
                      <a:endParaRPr/>
                    </a:p>
                  </a:txBody>
                  <a:tcPr marT="0" marB="0" marR="0" marL="21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900"/>
                        <a:buFont typeface="Poppins"/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accen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0.5</a:t>
                      </a:r>
                      <a:endParaRPr/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42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Average cost per person</a:t>
                      </a:r>
                      <a:endParaRPr/>
                    </a:p>
                  </a:txBody>
                  <a:tcPr marT="0" marB="0" marR="0" marL="21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900"/>
                        <a:buFont typeface="Poppins"/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accen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$200,00</a:t>
                      </a:r>
                      <a:endParaRPr/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42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Marketing program spend</a:t>
                      </a:r>
                      <a:endParaRPr/>
                    </a:p>
                  </a:txBody>
                  <a:tcPr marT="0" marB="0" marR="0" marL="21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900"/>
                        <a:buFont typeface="Poppins"/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accen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$150,00</a:t>
                      </a:r>
                      <a:endParaRPr/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42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marketing costs</a:t>
                      </a:r>
                      <a:endParaRPr/>
                    </a:p>
                  </a:txBody>
                  <a:tcPr marT="0" marB="0" marR="0" marL="21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900"/>
                        <a:buFont typeface="Poppins"/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accen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$350,00</a:t>
                      </a:r>
                      <a:endParaRPr/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2192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accen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5E5E5"/>
                    </a:solidFill>
                  </a:tcPr>
                </a:tc>
                <a:tc hMerge="1"/>
              </a:tr>
              <a:tr h="242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sales &amp; marketing spend</a:t>
                      </a:r>
                      <a:endParaRPr/>
                    </a:p>
                  </a:txBody>
                  <a:tcPr marT="0" marB="0" marR="0" marL="21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900"/>
                        <a:buFont typeface="Poppins"/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accen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$1,097,000</a:t>
                      </a:r>
                      <a:endParaRPr/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42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No. Of deal per team per year</a:t>
                      </a:r>
                      <a:endParaRPr/>
                    </a:p>
                  </a:txBody>
                  <a:tcPr marT="0" marB="0" marR="0" marL="21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900"/>
                        <a:buFont typeface="Poppins"/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accen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</a:t>
                      </a:r>
                      <a:endParaRPr/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42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25252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 of customer acquisition</a:t>
                      </a:r>
                      <a:endParaRPr/>
                    </a:p>
                  </a:txBody>
                  <a:tcPr marT="0" marB="0" marR="0" marL="21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900"/>
                        <a:buFont typeface="Poppins"/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accen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$109,700</a:t>
                      </a:r>
                      <a:endParaRPr/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7EEF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pSp>
        <p:nvGrpSpPr>
          <p:cNvPr id="1270" name="Google Shape;1270;p23"/>
          <p:cNvGrpSpPr/>
          <p:nvPr/>
        </p:nvGrpSpPr>
        <p:grpSpPr>
          <a:xfrm rot="5400000">
            <a:off x="-465003" y="5228644"/>
            <a:ext cx="2379664" cy="171277"/>
            <a:chOff x="9812336" y="530223"/>
            <a:chExt cx="2379664" cy="171277"/>
          </a:xfrm>
        </p:grpSpPr>
        <p:grpSp>
          <p:nvGrpSpPr>
            <p:cNvPr id="1271" name="Google Shape;1271;p23"/>
            <p:cNvGrpSpPr/>
            <p:nvPr/>
          </p:nvGrpSpPr>
          <p:grpSpPr>
            <a:xfrm>
              <a:off x="10883899" y="530223"/>
              <a:ext cx="1308101" cy="72000"/>
              <a:chOff x="10883899" y="530223"/>
              <a:chExt cx="1308101" cy="72000"/>
            </a:xfrm>
          </p:grpSpPr>
          <p:cxnSp>
            <p:nvCxnSpPr>
              <p:cNvPr id="1272" name="Google Shape;1272;p23"/>
              <p:cNvCxnSpPr/>
              <p:nvPr/>
            </p:nvCxnSpPr>
            <p:spPr>
              <a:xfrm rot="10800000">
                <a:off x="10909300" y="566223"/>
                <a:ext cx="1282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273" name="Google Shape;1273;p23"/>
              <p:cNvSpPr/>
              <p:nvPr/>
            </p:nvSpPr>
            <p:spPr>
              <a:xfrm>
                <a:off x="10883899" y="530223"/>
                <a:ext cx="72000" cy="7200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Roboto"/>
                  <a:buNone/>
                </a:pPr>
                <a:r>
                  <a:t/>
                </a:r>
                <a:endParaRPr sz="1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274" name="Google Shape;1274;p23"/>
            <p:cNvGrpSpPr/>
            <p:nvPr/>
          </p:nvGrpSpPr>
          <p:grpSpPr>
            <a:xfrm>
              <a:off x="9812336" y="629500"/>
              <a:ext cx="2379664" cy="72000"/>
              <a:chOff x="9812336" y="629500"/>
              <a:chExt cx="2379664" cy="72000"/>
            </a:xfrm>
          </p:grpSpPr>
          <p:cxnSp>
            <p:nvCxnSpPr>
              <p:cNvPr id="1275" name="Google Shape;1275;p23"/>
              <p:cNvCxnSpPr/>
              <p:nvPr/>
            </p:nvCxnSpPr>
            <p:spPr>
              <a:xfrm rot="10800000">
                <a:off x="9836150" y="665500"/>
                <a:ext cx="235585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276" name="Google Shape;1276;p23"/>
              <p:cNvSpPr/>
              <p:nvPr/>
            </p:nvSpPr>
            <p:spPr>
              <a:xfrm>
                <a:off x="9812336" y="629500"/>
                <a:ext cx="72000" cy="7200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Roboto"/>
                  <a:buNone/>
                </a:pPr>
                <a:r>
                  <a:t/>
                </a:r>
                <a:endParaRPr sz="1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277" name="Google Shape;1277;p23"/>
          <p:cNvGrpSpPr/>
          <p:nvPr/>
        </p:nvGrpSpPr>
        <p:grpSpPr>
          <a:xfrm rot="-5400000">
            <a:off x="10252625" y="1470728"/>
            <a:ext cx="2379664" cy="171277"/>
            <a:chOff x="9812336" y="530223"/>
            <a:chExt cx="2379664" cy="171277"/>
          </a:xfrm>
        </p:grpSpPr>
        <p:grpSp>
          <p:nvGrpSpPr>
            <p:cNvPr id="1278" name="Google Shape;1278;p23"/>
            <p:cNvGrpSpPr/>
            <p:nvPr/>
          </p:nvGrpSpPr>
          <p:grpSpPr>
            <a:xfrm>
              <a:off x="10883899" y="530223"/>
              <a:ext cx="1308101" cy="72000"/>
              <a:chOff x="10883899" y="530223"/>
              <a:chExt cx="1308101" cy="72000"/>
            </a:xfrm>
          </p:grpSpPr>
          <p:cxnSp>
            <p:nvCxnSpPr>
              <p:cNvPr id="1279" name="Google Shape;1279;p23"/>
              <p:cNvCxnSpPr/>
              <p:nvPr/>
            </p:nvCxnSpPr>
            <p:spPr>
              <a:xfrm rot="10800000">
                <a:off x="10909300" y="566223"/>
                <a:ext cx="1282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280" name="Google Shape;1280;p23"/>
              <p:cNvSpPr/>
              <p:nvPr/>
            </p:nvSpPr>
            <p:spPr>
              <a:xfrm>
                <a:off x="10883899" y="530223"/>
                <a:ext cx="72000" cy="7200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Roboto"/>
                  <a:buNone/>
                </a:pPr>
                <a:r>
                  <a:t/>
                </a:r>
                <a:endParaRPr sz="1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281" name="Google Shape;1281;p23"/>
            <p:cNvGrpSpPr/>
            <p:nvPr/>
          </p:nvGrpSpPr>
          <p:grpSpPr>
            <a:xfrm>
              <a:off x="9812336" y="629500"/>
              <a:ext cx="2379664" cy="72000"/>
              <a:chOff x="9812336" y="629500"/>
              <a:chExt cx="2379664" cy="72000"/>
            </a:xfrm>
          </p:grpSpPr>
          <p:cxnSp>
            <p:nvCxnSpPr>
              <p:cNvPr id="1282" name="Google Shape;1282;p23"/>
              <p:cNvCxnSpPr/>
              <p:nvPr/>
            </p:nvCxnSpPr>
            <p:spPr>
              <a:xfrm rot="10800000">
                <a:off x="9836150" y="665500"/>
                <a:ext cx="235585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283" name="Google Shape;1283;p23"/>
              <p:cNvSpPr/>
              <p:nvPr/>
            </p:nvSpPr>
            <p:spPr>
              <a:xfrm>
                <a:off x="9812336" y="629500"/>
                <a:ext cx="72000" cy="7200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Roboto"/>
                  <a:buNone/>
                </a:pPr>
                <a:r>
                  <a:t/>
                </a:r>
                <a:endParaRPr sz="18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1284" name="Google Shape;1284;p23"/>
          <p:cNvSpPr txBox="1"/>
          <p:nvPr>
            <p:ph idx="12" type="sldNum"/>
          </p:nvPr>
        </p:nvSpPr>
        <p:spPr>
          <a:xfrm>
            <a:off x="11826241" y="6492240"/>
            <a:ext cx="365760" cy="365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8FA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/>
          <p:nvPr/>
        </p:nvSpPr>
        <p:spPr>
          <a:xfrm>
            <a:off x="365759" y="365759"/>
            <a:ext cx="11460481" cy="61264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" name="Google Shape;55;p6"/>
          <p:cNvSpPr/>
          <p:nvPr/>
        </p:nvSpPr>
        <p:spPr>
          <a:xfrm rot="2681067">
            <a:off x="7467427" y="3461875"/>
            <a:ext cx="821320" cy="767474"/>
          </a:xfrm>
          <a:custGeom>
            <a:rect b="b" l="l" r="r" t="t"/>
            <a:pathLst>
              <a:path extrusionOk="0" h="667244" w="2197100">
                <a:moveTo>
                  <a:pt x="0" y="0"/>
                </a:moveTo>
                <a:cubicBezTo>
                  <a:pt x="415330" y="218047"/>
                  <a:pt x="1557306" y="279949"/>
                  <a:pt x="2197100" y="0"/>
                </a:cubicBezTo>
                <a:lnTo>
                  <a:pt x="2197100" y="667244"/>
                </a:lnTo>
                <a:cubicBezTo>
                  <a:pt x="1593346" y="412484"/>
                  <a:pt x="577711" y="411443"/>
                  <a:pt x="0" y="66724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0"/>
            </a:schemeClr>
          </a:soli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25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-2681067">
            <a:off x="6277004" y="3461875"/>
            <a:ext cx="821320" cy="767474"/>
          </a:xfrm>
          <a:custGeom>
            <a:rect b="b" l="l" r="r" t="t"/>
            <a:pathLst>
              <a:path extrusionOk="0" h="667244" w="2197100">
                <a:moveTo>
                  <a:pt x="0" y="0"/>
                </a:moveTo>
                <a:cubicBezTo>
                  <a:pt x="415330" y="218047"/>
                  <a:pt x="1557306" y="279949"/>
                  <a:pt x="2197100" y="0"/>
                </a:cubicBezTo>
                <a:lnTo>
                  <a:pt x="2197100" y="667244"/>
                </a:lnTo>
                <a:cubicBezTo>
                  <a:pt x="1593346" y="412484"/>
                  <a:pt x="577711" y="411443"/>
                  <a:pt x="0" y="66724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0"/>
            </a:schemeClr>
          </a:soli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25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" name="Google Shape;57;p6"/>
          <p:cNvSpPr/>
          <p:nvPr/>
        </p:nvSpPr>
        <p:spPr>
          <a:xfrm rot="2681067">
            <a:off x="5111199" y="3461875"/>
            <a:ext cx="821320" cy="767474"/>
          </a:xfrm>
          <a:custGeom>
            <a:rect b="b" l="l" r="r" t="t"/>
            <a:pathLst>
              <a:path extrusionOk="0" h="667244" w="2197100">
                <a:moveTo>
                  <a:pt x="0" y="0"/>
                </a:moveTo>
                <a:cubicBezTo>
                  <a:pt x="415330" y="218047"/>
                  <a:pt x="1557306" y="279949"/>
                  <a:pt x="2197100" y="0"/>
                </a:cubicBezTo>
                <a:lnTo>
                  <a:pt x="2197100" y="667244"/>
                </a:lnTo>
                <a:cubicBezTo>
                  <a:pt x="1593346" y="412484"/>
                  <a:pt x="577711" y="411443"/>
                  <a:pt x="0" y="66724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0"/>
            </a:schemeClr>
          </a:soli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25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" name="Google Shape;58;p6"/>
          <p:cNvSpPr/>
          <p:nvPr/>
        </p:nvSpPr>
        <p:spPr>
          <a:xfrm flipH="1" rot="-2681067">
            <a:off x="3920776" y="3461875"/>
            <a:ext cx="821320" cy="767474"/>
          </a:xfrm>
          <a:custGeom>
            <a:rect b="b" l="l" r="r" t="t"/>
            <a:pathLst>
              <a:path extrusionOk="0" h="667244" w="2197100">
                <a:moveTo>
                  <a:pt x="0" y="0"/>
                </a:moveTo>
                <a:cubicBezTo>
                  <a:pt x="415330" y="218047"/>
                  <a:pt x="1557306" y="279949"/>
                  <a:pt x="2197100" y="0"/>
                </a:cubicBezTo>
                <a:lnTo>
                  <a:pt x="2197100" y="667244"/>
                </a:lnTo>
                <a:cubicBezTo>
                  <a:pt x="1593346" y="412484"/>
                  <a:pt x="577711" y="411443"/>
                  <a:pt x="0" y="66724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0"/>
            </a:schemeClr>
          </a:soli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25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9" name="Google Shape;59;p6"/>
          <p:cNvGrpSpPr/>
          <p:nvPr/>
        </p:nvGrpSpPr>
        <p:grpSpPr>
          <a:xfrm>
            <a:off x="4279212" y="2700755"/>
            <a:ext cx="1294255" cy="1229921"/>
            <a:chOff x="4279212" y="2700755"/>
            <a:chExt cx="1294255" cy="1229921"/>
          </a:xfrm>
        </p:grpSpPr>
        <p:sp>
          <p:nvSpPr>
            <p:cNvPr id="60" name="Google Shape;60;p6"/>
            <p:cNvSpPr/>
            <p:nvPr/>
          </p:nvSpPr>
          <p:spPr>
            <a:xfrm>
              <a:off x="4279212" y="2700755"/>
              <a:ext cx="1294255" cy="1229921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175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2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4353876" y="2705221"/>
              <a:ext cx="1153240" cy="1159936"/>
            </a:xfrm>
            <a:prstGeom prst="arc">
              <a:avLst>
                <a:gd fmla="val 10297362" name="adj1"/>
                <a:gd fmla="val 764270" name="adj2"/>
              </a:avLst>
            </a:prstGeom>
            <a:solidFill>
              <a:schemeClr val="accent2"/>
            </a:solidFill>
            <a:ln cap="rnd" cmpd="sng" w="254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5450629" y="3826526"/>
            <a:ext cx="1294255" cy="1229921"/>
            <a:chOff x="5450629" y="3826526"/>
            <a:chExt cx="1294255" cy="1229921"/>
          </a:xfrm>
        </p:grpSpPr>
        <p:sp>
          <p:nvSpPr>
            <p:cNvPr id="63" name="Google Shape;63;p6"/>
            <p:cNvSpPr/>
            <p:nvPr/>
          </p:nvSpPr>
          <p:spPr>
            <a:xfrm>
              <a:off x="5450629" y="3826526"/>
              <a:ext cx="1294255" cy="1229921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3175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2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5518634" y="3827255"/>
              <a:ext cx="1153240" cy="1159936"/>
            </a:xfrm>
            <a:prstGeom prst="arc">
              <a:avLst>
                <a:gd fmla="val 20917380" name="adj1"/>
                <a:gd fmla="val 11742900" name="adj2"/>
              </a:avLst>
            </a:prstGeom>
            <a:solidFill>
              <a:schemeClr val="accent3"/>
            </a:solidFill>
            <a:ln cap="rnd" cmpd="sng" w="254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5" name="Google Shape;65;p6"/>
          <p:cNvGrpSpPr/>
          <p:nvPr/>
        </p:nvGrpSpPr>
        <p:grpSpPr>
          <a:xfrm>
            <a:off x="6635439" y="2699702"/>
            <a:ext cx="1294255" cy="1230974"/>
            <a:chOff x="6635439" y="2699702"/>
            <a:chExt cx="1294255" cy="1230974"/>
          </a:xfrm>
        </p:grpSpPr>
        <p:sp>
          <p:nvSpPr>
            <p:cNvPr id="66" name="Google Shape;66;p6"/>
            <p:cNvSpPr/>
            <p:nvPr/>
          </p:nvSpPr>
          <p:spPr>
            <a:xfrm>
              <a:off x="6635439" y="2700755"/>
              <a:ext cx="1294255" cy="1229921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175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2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6703444" y="2699702"/>
              <a:ext cx="1153240" cy="1159936"/>
            </a:xfrm>
            <a:prstGeom prst="arc">
              <a:avLst>
                <a:gd fmla="val 10090795" name="adj1"/>
                <a:gd fmla="val 764270" name="adj2"/>
              </a:avLst>
            </a:prstGeom>
            <a:solidFill>
              <a:schemeClr val="accent2"/>
            </a:solidFill>
            <a:ln cap="rnd" cmpd="sng" w="254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8" name="Google Shape;68;p6"/>
          <p:cNvSpPr txBox="1"/>
          <p:nvPr>
            <p:ph idx="12" type="sldNum"/>
          </p:nvPr>
        </p:nvSpPr>
        <p:spPr>
          <a:xfrm>
            <a:off x="11826241" y="6492240"/>
            <a:ext cx="365760" cy="365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6"/>
          <p:cNvSpPr/>
          <p:nvPr/>
        </p:nvSpPr>
        <p:spPr>
          <a:xfrm rot="2681067">
            <a:off x="2749360" y="3461875"/>
            <a:ext cx="821320" cy="767474"/>
          </a:xfrm>
          <a:custGeom>
            <a:rect b="b" l="l" r="r" t="t"/>
            <a:pathLst>
              <a:path extrusionOk="0" h="667244" w="2197100">
                <a:moveTo>
                  <a:pt x="0" y="0"/>
                </a:moveTo>
                <a:cubicBezTo>
                  <a:pt x="415330" y="218047"/>
                  <a:pt x="1557306" y="279949"/>
                  <a:pt x="2197100" y="0"/>
                </a:cubicBezTo>
                <a:lnTo>
                  <a:pt x="2197100" y="667244"/>
                </a:lnTo>
                <a:cubicBezTo>
                  <a:pt x="1593346" y="412484"/>
                  <a:pt x="577711" y="411443"/>
                  <a:pt x="0" y="66724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7450"/>
            </a:schemeClr>
          </a:soli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25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0" name="Google Shape;70;p6"/>
          <p:cNvGrpSpPr/>
          <p:nvPr/>
        </p:nvGrpSpPr>
        <p:grpSpPr>
          <a:xfrm>
            <a:off x="1943946" y="2700753"/>
            <a:ext cx="1298448" cy="1234440"/>
            <a:chOff x="1943946" y="2700753"/>
            <a:chExt cx="1298448" cy="1234440"/>
          </a:xfrm>
        </p:grpSpPr>
        <p:sp>
          <p:nvSpPr>
            <p:cNvPr id="71" name="Google Shape;71;p6"/>
            <p:cNvSpPr/>
            <p:nvPr/>
          </p:nvSpPr>
          <p:spPr>
            <a:xfrm>
              <a:off x="1943946" y="2700753"/>
              <a:ext cx="1298448" cy="1234440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2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2016331" y="2713817"/>
              <a:ext cx="1153240" cy="1159936"/>
            </a:xfrm>
            <a:prstGeom prst="arc">
              <a:avLst>
                <a:gd fmla="val 4118030" name="adj1"/>
                <a:gd fmla="val 997760" name="adj2"/>
              </a:avLst>
            </a:prstGeom>
            <a:noFill/>
            <a:ln cap="rnd" cmpd="sng" w="254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3" name="Google Shape;73;p6"/>
          <p:cNvSpPr txBox="1"/>
          <p:nvPr/>
        </p:nvSpPr>
        <p:spPr>
          <a:xfrm>
            <a:off x="1863278" y="741499"/>
            <a:ext cx="8465442" cy="477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A4A4A"/>
                </a:solidFill>
                <a:latin typeface="Poppins"/>
                <a:ea typeface="Poppins"/>
                <a:cs typeface="Poppins"/>
                <a:sym typeface="Poppins"/>
              </a:rPr>
              <a:t>FACTORS OF CUSTOMER ACQUISITION</a:t>
            </a:r>
            <a:endParaRPr b="1" i="0" sz="2400" u="none" cap="none" strike="noStrike">
              <a:solidFill>
                <a:srgbClr val="4A4A4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" name="Google Shape;74;p6"/>
          <p:cNvSpPr txBox="1"/>
          <p:nvPr/>
        </p:nvSpPr>
        <p:spPr>
          <a:xfrm>
            <a:off x="1593669" y="1650873"/>
            <a:ext cx="1978008" cy="852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FEATURES</a:t>
            </a:r>
            <a:r>
              <a:rPr b="1" i="0" lang="en-US" sz="900" u="none" cap="none" strike="noStrike">
                <a:solidFill>
                  <a:srgbClr val="C0C3C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b="0" i="0" lang="en-US" sz="900" u="none" cap="none" strike="noStrike">
                <a:solidFill>
                  <a:srgbClr val="C0C3C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distinguish our product(s) or service(s)? What are covetable features that make us stand out?</a:t>
            </a:r>
            <a:endParaRPr/>
          </a:p>
        </p:txBody>
      </p:sp>
      <p:sp>
        <p:nvSpPr>
          <p:cNvPr id="75" name="Google Shape;75;p6"/>
          <p:cNvSpPr txBox="1"/>
          <p:nvPr/>
        </p:nvSpPr>
        <p:spPr>
          <a:xfrm>
            <a:off x="3977250" y="1632585"/>
            <a:ext cx="1800391" cy="852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ASSURANCE</a:t>
            </a:r>
            <a:br>
              <a:rPr b="0" i="0" lang="en-US" sz="900" u="none" cap="none" strike="noStrike">
                <a:solidFill>
                  <a:srgbClr val="C0C3C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is our brand image and how do current and potential customers perceive us?</a:t>
            </a:r>
            <a:endParaRPr/>
          </a:p>
        </p:txBody>
      </p:sp>
      <p:sp>
        <p:nvSpPr>
          <p:cNvPr id="76" name="Google Shape;76;p6"/>
          <p:cNvSpPr txBox="1"/>
          <p:nvPr/>
        </p:nvSpPr>
        <p:spPr>
          <a:xfrm>
            <a:off x="6509907" y="1632585"/>
            <a:ext cx="1612719" cy="852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BENEFITS</a:t>
            </a:r>
            <a:r>
              <a:rPr b="1" i="0" lang="en-US" sz="900" u="none" cap="none" strike="noStrike">
                <a:solidFill>
                  <a:srgbClr val="C0C3C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b="0" i="0" lang="en-US" sz="900" u="none" cap="none" strike="noStrike">
                <a:solidFill>
                  <a:srgbClr val="C0C3C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are the exact benefits that our products/services deliver to customers?</a:t>
            </a:r>
            <a:endParaRPr/>
          </a:p>
        </p:txBody>
      </p:sp>
      <p:sp>
        <p:nvSpPr>
          <p:cNvPr id="77" name="Google Shape;77;p6"/>
          <p:cNvSpPr txBox="1"/>
          <p:nvPr/>
        </p:nvSpPr>
        <p:spPr>
          <a:xfrm>
            <a:off x="8415406" y="1639189"/>
            <a:ext cx="2311434" cy="852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PRICING</a:t>
            </a:r>
            <a:br>
              <a:rPr b="0" i="0" lang="en-US" sz="900" u="none" cap="none" strike="noStrike">
                <a:solidFill>
                  <a:srgbClr val="C0C3C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How is our pricing strategy determined? And is it within a practical range of affordability for target customers?</a:t>
            </a:r>
            <a:endParaRPr/>
          </a:p>
        </p:txBody>
      </p:sp>
      <p:sp>
        <p:nvSpPr>
          <p:cNvPr id="78" name="Google Shape;78;p6"/>
          <p:cNvSpPr txBox="1"/>
          <p:nvPr/>
        </p:nvSpPr>
        <p:spPr>
          <a:xfrm>
            <a:off x="2822684" y="5235092"/>
            <a:ext cx="1845783" cy="852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RELATIONSHIP</a:t>
            </a:r>
            <a:br>
              <a:rPr b="0" i="0" lang="en-US" sz="900" u="none" cap="none" strike="noStrike">
                <a:solidFill>
                  <a:srgbClr val="C0C3C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How is our CRM? And do we have partnerships with other companies that can help us?</a:t>
            </a:r>
            <a:endParaRPr/>
          </a:p>
        </p:txBody>
      </p:sp>
      <p:sp>
        <p:nvSpPr>
          <p:cNvPr id="79" name="Google Shape;79;p6"/>
          <p:cNvSpPr txBox="1"/>
          <p:nvPr/>
        </p:nvSpPr>
        <p:spPr>
          <a:xfrm>
            <a:off x="5071346" y="5235092"/>
            <a:ext cx="2047815" cy="852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PRESENTATION</a:t>
            </a:r>
            <a:br>
              <a:rPr b="0" i="0" lang="en-US" sz="900" u="none" cap="none" strike="noStrike">
                <a:solidFill>
                  <a:srgbClr val="C0C3C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For physical products, how are they packaged? For digital products, how is the user interface?</a:t>
            </a:r>
            <a:endParaRPr/>
          </a:p>
        </p:txBody>
      </p:sp>
      <p:sp>
        <p:nvSpPr>
          <p:cNvPr id="80" name="Google Shape;80;p6"/>
          <p:cNvSpPr txBox="1"/>
          <p:nvPr/>
        </p:nvSpPr>
        <p:spPr>
          <a:xfrm>
            <a:off x="7332997" y="5235092"/>
            <a:ext cx="2164818" cy="852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EXPERIENCE</a:t>
            </a:r>
            <a:br>
              <a:rPr b="0" i="0" lang="en-US" sz="900" u="none" cap="none" strike="noStrike">
                <a:solidFill>
                  <a:srgbClr val="C0C3C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is the customer journey like throughout the purchase journey and what about post-sale follow-ups?</a:t>
            </a:r>
            <a:endParaRPr/>
          </a:p>
        </p:txBody>
      </p:sp>
      <p:grpSp>
        <p:nvGrpSpPr>
          <p:cNvPr id="81" name="Google Shape;81;p6"/>
          <p:cNvGrpSpPr/>
          <p:nvPr/>
        </p:nvGrpSpPr>
        <p:grpSpPr>
          <a:xfrm rot="-5400000">
            <a:off x="10223108" y="1472366"/>
            <a:ext cx="2379664" cy="171277"/>
            <a:chOff x="9812336" y="530223"/>
            <a:chExt cx="2379664" cy="171277"/>
          </a:xfrm>
        </p:grpSpPr>
        <p:grpSp>
          <p:nvGrpSpPr>
            <p:cNvPr id="82" name="Google Shape;82;p6"/>
            <p:cNvGrpSpPr/>
            <p:nvPr/>
          </p:nvGrpSpPr>
          <p:grpSpPr>
            <a:xfrm>
              <a:off x="10883899" y="530223"/>
              <a:ext cx="1308101" cy="72000"/>
              <a:chOff x="10883899" y="530223"/>
              <a:chExt cx="1308101" cy="72000"/>
            </a:xfrm>
          </p:grpSpPr>
          <p:cxnSp>
            <p:nvCxnSpPr>
              <p:cNvPr id="83" name="Google Shape;83;p6"/>
              <p:cNvCxnSpPr/>
              <p:nvPr/>
            </p:nvCxnSpPr>
            <p:spPr>
              <a:xfrm rot="10800000">
                <a:off x="10909300" y="566223"/>
                <a:ext cx="1282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84" name="Google Shape;84;p6"/>
              <p:cNvSpPr/>
              <p:nvPr/>
            </p:nvSpPr>
            <p:spPr>
              <a:xfrm>
                <a:off x="10883899" y="530223"/>
                <a:ext cx="72000" cy="7200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5" name="Google Shape;85;p6"/>
            <p:cNvGrpSpPr/>
            <p:nvPr/>
          </p:nvGrpSpPr>
          <p:grpSpPr>
            <a:xfrm>
              <a:off x="9812336" y="629500"/>
              <a:ext cx="2379664" cy="72000"/>
              <a:chOff x="9812336" y="629500"/>
              <a:chExt cx="2379664" cy="72000"/>
            </a:xfrm>
          </p:grpSpPr>
          <p:cxnSp>
            <p:nvCxnSpPr>
              <p:cNvPr id="86" name="Google Shape;86;p6"/>
              <p:cNvCxnSpPr/>
              <p:nvPr/>
            </p:nvCxnSpPr>
            <p:spPr>
              <a:xfrm rot="10800000">
                <a:off x="9836150" y="665500"/>
                <a:ext cx="235585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87" name="Google Shape;87;p6"/>
              <p:cNvSpPr/>
              <p:nvPr/>
            </p:nvSpPr>
            <p:spPr>
              <a:xfrm>
                <a:off x="9812336" y="629500"/>
                <a:ext cx="72000" cy="7200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8" name="Google Shape;88;p6"/>
          <p:cNvGrpSpPr/>
          <p:nvPr/>
        </p:nvGrpSpPr>
        <p:grpSpPr>
          <a:xfrm rot="5400000">
            <a:off x="-427932" y="5228644"/>
            <a:ext cx="2379664" cy="171277"/>
            <a:chOff x="9812336" y="530223"/>
            <a:chExt cx="2379664" cy="171277"/>
          </a:xfrm>
        </p:grpSpPr>
        <p:grpSp>
          <p:nvGrpSpPr>
            <p:cNvPr id="89" name="Google Shape;89;p6"/>
            <p:cNvGrpSpPr/>
            <p:nvPr/>
          </p:nvGrpSpPr>
          <p:grpSpPr>
            <a:xfrm>
              <a:off x="10883899" y="530223"/>
              <a:ext cx="1308101" cy="72000"/>
              <a:chOff x="10883899" y="530223"/>
              <a:chExt cx="1308101" cy="72000"/>
            </a:xfrm>
          </p:grpSpPr>
          <p:cxnSp>
            <p:nvCxnSpPr>
              <p:cNvPr id="90" name="Google Shape;90;p6"/>
              <p:cNvCxnSpPr/>
              <p:nvPr/>
            </p:nvCxnSpPr>
            <p:spPr>
              <a:xfrm rot="10800000">
                <a:off x="10909300" y="566223"/>
                <a:ext cx="1282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91" name="Google Shape;91;p6"/>
              <p:cNvSpPr/>
              <p:nvPr/>
            </p:nvSpPr>
            <p:spPr>
              <a:xfrm>
                <a:off x="10883899" y="530223"/>
                <a:ext cx="72000" cy="7200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92" name="Google Shape;92;p6"/>
            <p:cNvGrpSpPr/>
            <p:nvPr/>
          </p:nvGrpSpPr>
          <p:grpSpPr>
            <a:xfrm>
              <a:off x="9812336" y="629500"/>
              <a:ext cx="2379664" cy="72000"/>
              <a:chOff x="9812336" y="629500"/>
              <a:chExt cx="2379664" cy="72000"/>
            </a:xfrm>
          </p:grpSpPr>
          <p:cxnSp>
            <p:nvCxnSpPr>
              <p:cNvPr id="93" name="Google Shape;93;p6"/>
              <p:cNvCxnSpPr/>
              <p:nvPr/>
            </p:nvCxnSpPr>
            <p:spPr>
              <a:xfrm rot="10800000">
                <a:off x="9836150" y="665500"/>
                <a:ext cx="235585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94" name="Google Shape;94;p6"/>
              <p:cNvSpPr/>
              <p:nvPr/>
            </p:nvSpPr>
            <p:spPr>
              <a:xfrm>
                <a:off x="9812336" y="629500"/>
                <a:ext cx="72000" cy="7200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95" name="Google Shape;95;p6"/>
          <p:cNvGrpSpPr/>
          <p:nvPr/>
        </p:nvGrpSpPr>
        <p:grpSpPr>
          <a:xfrm>
            <a:off x="2355841" y="3055480"/>
            <a:ext cx="484716" cy="457200"/>
            <a:chOff x="246063" y="3743325"/>
            <a:chExt cx="363537" cy="342900"/>
          </a:xfrm>
        </p:grpSpPr>
        <p:sp>
          <p:nvSpPr>
            <p:cNvPr id="96" name="Google Shape;96;p6"/>
            <p:cNvSpPr/>
            <p:nvPr/>
          </p:nvSpPr>
          <p:spPr>
            <a:xfrm>
              <a:off x="282575" y="3848100"/>
              <a:ext cx="288925" cy="238125"/>
            </a:xfrm>
            <a:custGeom>
              <a:rect b="b" l="l" r="r" t="t"/>
              <a:pathLst>
                <a:path extrusionOk="0" h="209" w="254">
                  <a:moveTo>
                    <a:pt x="251" y="61"/>
                  </a:moveTo>
                  <a:cubicBezTo>
                    <a:pt x="216" y="7"/>
                    <a:pt x="216" y="7"/>
                    <a:pt x="216" y="7"/>
                  </a:cubicBezTo>
                  <a:cubicBezTo>
                    <a:pt x="213" y="3"/>
                    <a:pt x="209" y="0"/>
                    <a:pt x="204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5" y="0"/>
                    <a:pt x="41" y="3"/>
                    <a:pt x="38" y="7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0" y="66"/>
                    <a:pt x="0" y="73"/>
                    <a:pt x="4" y="78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9" y="207"/>
                    <a:pt x="123" y="209"/>
                    <a:pt x="127" y="209"/>
                  </a:cubicBezTo>
                  <a:cubicBezTo>
                    <a:pt x="127" y="209"/>
                    <a:pt x="127" y="209"/>
                    <a:pt x="127" y="209"/>
                  </a:cubicBezTo>
                  <a:cubicBezTo>
                    <a:pt x="131" y="209"/>
                    <a:pt x="135" y="207"/>
                    <a:pt x="138" y="204"/>
                  </a:cubicBezTo>
                  <a:cubicBezTo>
                    <a:pt x="250" y="78"/>
                    <a:pt x="250" y="78"/>
                    <a:pt x="250" y="78"/>
                  </a:cubicBezTo>
                  <a:cubicBezTo>
                    <a:pt x="254" y="73"/>
                    <a:pt x="254" y="66"/>
                    <a:pt x="251" y="61"/>
                  </a:cubicBezTo>
                  <a:close/>
                  <a:moveTo>
                    <a:pt x="197" y="13"/>
                  </a:moveTo>
                  <a:cubicBezTo>
                    <a:pt x="168" y="58"/>
                    <a:pt x="168" y="58"/>
                    <a:pt x="168" y="58"/>
                  </a:cubicBezTo>
                  <a:cubicBezTo>
                    <a:pt x="138" y="13"/>
                    <a:pt x="138" y="13"/>
                    <a:pt x="138" y="13"/>
                  </a:cubicBezTo>
                  <a:lnTo>
                    <a:pt x="197" y="13"/>
                  </a:lnTo>
                  <a:close/>
                  <a:moveTo>
                    <a:pt x="156" y="63"/>
                  </a:moveTo>
                  <a:cubicBezTo>
                    <a:pt x="98" y="63"/>
                    <a:pt x="98" y="63"/>
                    <a:pt x="98" y="63"/>
                  </a:cubicBezTo>
                  <a:cubicBezTo>
                    <a:pt x="127" y="18"/>
                    <a:pt x="127" y="18"/>
                    <a:pt x="127" y="18"/>
                  </a:cubicBezTo>
                  <a:lnTo>
                    <a:pt x="156" y="63"/>
                  </a:lnTo>
                  <a:close/>
                  <a:moveTo>
                    <a:pt x="116" y="13"/>
                  </a:moveTo>
                  <a:cubicBezTo>
                    <a:pt x="87" y="58"/>
                    <a:pt x="87" y="58"/>
                    <a:pt x="87" y="58"/>
                  </a:cubicBezTo>
                  <a:cubicBezTo>
                    <a:pt x="57" y="13"/>
                    <a:pt x="57" y="13"/>
                    <a:pt x="57" y="13"/>
                  </a:cubicBezTo>
                  <a:lnTo>
                    <a:pt x="116" y="13"/>
                  </a:lnTo>
                  <a:close/>
                  <a:moveTo>
                    <a:pt x="46" y="18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16" y="63"/>
                    <a:pt x="16" y="63"/>
                    <a:pt x="16" y="63"/>
                  </a:cubicBezTo>
                  <a:lnTo>
                    <a:pt x="46" y="18"/>
                  </a:lnTo>
                  <a:close/>
                  <a:moveTo>
                    <a:pt x="19" y="76"/>
                  </a:moveTo>
                  <a:cubicBezTo>
                    <a:pt x="82" y="76"/>
                    <a:pt x="82" y="76"/>
                    <a:pt x="82" y="76"/>
                  </a:cubicBezTo>
                  <a:cubicBezTo>
                    <a:pt x="115" y="184"/>
                    <a:pt x="115" y="184"/>
                    <a:pt x="115" y="184"/>
                  </a:cubicBezTo>
                  <a:lnTo>
                    <a:pt x="19" y="76"/>
                  </a:lnTo>
                  <a:close/>
                  <a:moveTo>
                    <a:pt x="127" y="180"/>
                  </a:moveTo>
                  <a:cubicBezTo>
                    <a:pt x="95" y="76"/>
                    <a:pt x="95" y="76"/>
                    <a:pt x="95" y="76"/>
                  </a:cubicBezTo>
                  <a:cubicBezTo>
                    <a:pt x="159" y="76"/>
                    <a:pt x="159" y="76"/>
                    <a:pt x="159" y="76"/>
                  </a:cubicBezTo>
                  <a:lnTo>
                    <a:pt x="127" y="180"/>
                  </a:lnTo>
                  <a:close/>
                  <a:moveTo>
                    <a:pt x="139" y="184"/>
                  </a:moveTo>
                  <a:cubicBezTo>
                    <a:pt x="172" y="76"/>
                    <a:pt x="172" y="76"/>
                    <a:pt x="172" y="76"/>
                  </a:cubicBezTo>
                  <a:cubicBezTo>
                    <a:pt x="235" y="76"/>
                    <a:pt x="235" y="76"/>
                    <a:pt x="235" y="76"/>
                  </a:cubicBezTo>
                  <a:lnTo>
                    <a:pt x="139" y="184"/>
                  </a:lnTo>
                  <a:close/>
                  <a:moveTo>
                    <a:pt x="179" y="63"/>
                  </a:moveTo>
                  <a:cubicBezTo>
                    <a:pt x="208" y="18"/>
                    <a:pt x="208" y="18"/>
                    <a:pt x="208" y="18"/>
                  </a:cubicBezTo>
                  <a:cubicBezTo>
                    <a:pt x="238" y="63"/>
                    <a:pt x="238" y="63"/>
                    <a:pt x="238" y="63"/>
                  </a:cubicBezTo>
                  <a:lnTo>
                    <a:pt x="179" y="6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246063" y="3919538"/>
              <a:ext cx="28575" cy="14288"/>
            </a:xfrm>
            <a:custGeom>
              <a:rect b="b" l="l" r="r" t="t"/>
              <a:pathLst>
                <a:path extrusionOk="0" h="13" w="25">
                  <a:moveTo>
                    <a:pt x="1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2" y="13"/>
                    <a:pt x="25" y="10"/>
                    <a:pt x="25" y="6"/>
                  </a:cubicBezTo>
                  <a:cubicBezTo>
                    <a:pt x="25" y="3"/>
                    <a:pt x="22" y="0"/>
                    <a:pt x="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581025" y="3919538"/>
              <a:ext cx="28575" cy="14288"/>
            </a:xfrm>
            <a:custGeom>
              <a:rect b="b" l="l" r="r" t="t"/>
              <a:pathLst>
                <a:path extrusionOk="0" h="13" w="25">
                  <a:moveTo>
                    <a:pt x="1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2" y="13"/>
                    <a:pt x="25" y="10"/>
                    <a:pt x="25" y="6"/>
                  </a:cubicBezTo>
                  <a:cubicBezTo>
                    <a:pt x="25" y="3"/>
                    <a:pt x="22" y="0"/>
                    <a:pt x="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519113" y="3794125"/>
              <a:ext cx="39688" cy="39688"/>
            </a:xfrm>
            <a:custGeom>
              <a:rect b="b" l="l" r="r" t="t"/>
              <a:pathLst>
                <a:path extrusionOk="0" h="34" w="35">
                  <a:moveTo>
                    <a:pt x="32" y="2"/>
                  </a:moveTo>
                  <a:cubicBezTo>
                    <a:pt x="30" y="0"/>
                    <a:pt x="26" y="0"/>
                    <a:pt x="23" y="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6"/>
                    <a:pt x="0" y="30"/>
                    <a:pt x="3" y="32"/>
                  </a:cubicBezTo>
                  <a:cubicBezTo>
                    <a:pt x="4" y="33"/>
                    <a:pt x="5" y="34"/>
                    <a:pt x="7" y="34"/>
                  </a:cubicBezTo>
                  <a:cubicBezTo>
                    <a:pt x="9" y="34"/>
                    <a:pt x="10" y="33"/>
                    <a:pt x="11" y="3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5" y="9"/>
                    <a:pt x="35" y="5"/>
                    <a:pt x="32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296863" y="3794125"/>
              <a:ext cx="38100" cy="39688"/>
            </a:xfrm>
            <a:custGeom>
              <a:rect b="b" l="l" r="r" t="t"/>
              <a:pathLst>
                <a:path extrusionOk="0" h="34" w="34">
                  <a:moveTo>
                    <a:pt x="32" y="23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4" y="0"/>
                    <a:pt x="2" y="2"/>
                  </a:cubicBezTo>
                  <a:cubicBezTo>
                    <a:pt x="0" y="5"/>
                    <a:pt x="0" y="9"/>
                    <a:pt x="2" y="1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3"/>
                    <a:pt x="26" y="34"/>
                    <a:pt x="27" y="34"/>
                  </a:cubicBezTo>
                  <a:cubicBezTo>
                    <a:pt x="29" y="34"/>
                    <a:pt x="30" y="33"/>
                    <a:pt x="32" y="32"/>
                  </a:cubicBezTo>
                  <a:cubicBezTo>
                    <a:pt x="34" y="29"/>
                    <a:pt x="34" y="25"/>
                    <a:pt x="32" y="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420688" y="3743325"/>
              <a:ext cx="14288" cy="61913"/>
            </a:xfrm>
            <a:custGeom>
              <a:rect b="b" l="l" r="r" t="t"/>
              <a:pathLst>
                <a:path extrusionOk="0" h="54" w="12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3" y="54"/>
                    <a:pt x="6" y="54"/>
                  </a:cubicBezTo>
                  <a:cubicBezTo>
                    <a:pt x="10" y="54"/>
                    <a:pt x="12" y="51"/>
                    <a:pt x="12" y="4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10" y="0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420688" y="3814763"/>
              <a:ext cx="14288" cy="14288"/>
            </a:xfrm>
            <a:custGeom>
              <a:rect b="b" l="l" r="r" t="t"/>
              <a:pathLst>
                <a:path extrusionOk="0" h="13" w="12">
                  <a:moveTo>
                    <a:pt x="11" y="2"/>
                  </a:moveTo>
                  <a:cubicBezTo>
                    <a:pt x="9" y="1"/>
                    <a:pt x="8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8"/>
                    <a:pt x="1" y="10"/>
                    <a:pt x="2" y="11"/>
                  </a:cubicBezTo>
                  <a:cubicBezTo>
                    <a:pt x="3" y="12"/>
                    <a:pt x="5" y="13"/>
                    <a:pt x="6" y="13"/>
                  </a:cubicBezTo>
                  <a:cubicBezTo>
                    <a:pt x="8" y="13"/>
                    <a:pt x="9" y="12"/>
                    <a:pt x="11" y="11"/>
                  </a:cubicBezTo>
                  <a:cubicBezTo>
                    <a:pt x="12" y="10"/>
                    <a:pt x="12" y="8"/>
                    <a:pt x="12" y="7"/>
                  </a:cubicBezTo>
                  <a:cubicBezTo>
                    <a:pt x="12" y="5"/>
                    <a:pt x="12" y="3"/>
                    <a:pt x="11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03" name="Google Shape;103;p6"/>
          <p:cNvGrpSpPr/>
          <p:nvPr/>
        </p:nvGrpSpPr>
        <p:grpSpPr>
          <a:xfrm>
            <a:off x="4742999" y="3068080"/>
            <a:ext cx="366680" cy="432000"/>
            <a:chOff x="487362" y="3951288"/>
            <a:chExt cx="392113" cy="461962"/>
          </a:xfrm>
        </p:grpSpPr>
        <p:sp>
          <p:nvSpPr>
            <p:cNvPr id="104" name="Google Shape;104;p6"/>
            <p:cNvSpPr/>
            <p:nvPr/>
          </p:nvSpPr>
          <p:spPr>
            <a:xfrm>
              <a:off x="487362" y="3951288"/>
              <a:ext cx="392113" cy="461962"/>
            </a:xfrm>
            <a:custGeom>
              <a:rect b="b" l="l" r="r" t="t"/>
              <a:pathLst>
                <a:path extrusionOk="0" h="2060" w="1760">
                  <a:moveTo>
                    <a:pt x="1750" y="568"/>
                  </a:moveTo>
                  <a:cubicBezTo>
                    <a:pt x="1750" y="566"/>
                    <a:pt x="1750" y="566"/>
                    <a:pt x="1750" y="566"/>
                  </a:cubicBezTo>
                  <a:cubicBezTo>
                    <a:pt x="1749" y="546"/>
                    <a:pt x="1748" y="526"/>
                    <a:pt x="1748" y="502"/>
                  </a:cubicBezTo>
                  <a:cubicBezTo>
                    <a:pt x="1746" y="390"/>
                    <a:pt x="1657" y="296"/>
                    <a:pt x="1544" y="290"/>
                  </a:cubicBezTo>
                  <a:cubicBezTo>
                    <a:pt x="1308" y="277"/>
                    <a:pt x="1126" y="200"/>
                    <a:pt x="970" y="48"/>
                  </a:cubicBezTo>
                  <a:cubicBezTo>
                    <a:pt x="969" y="47"/>
                    <a:pt x="969" y="47"/>
                    <a:pt x="969" y="47"/>
                  </a:cubicBezTo>
                  <a:cubicBezTo>
                    <a:pt x="918" y="0"/>
                    <a:pt x="842" y="0"/>
                    <a:pt x="791" y="47"/>
                  </a:cubicBezTo>
                  <a:cubicBezTo>
                    <a:pt x="790" y="48"/>
                    <a:pt x="790" y="48"/>
                    <a:pt x="790" y="48"/>
                  </a:cubicBezTo>
                  <a:cubicBezTo>
                    <a:pt x="634" y="200"/>
                    <a:pt x="452" y="277"/>
                    <a:pt x="216" y="290"/>
                  </a:cubicBezTo>
                  <a:cubicBezTo>
                    <a:pt x="103" y="296"/>
                    <a:pt x="14" y="390"/>
                    <a:pt x="12" y="502"/>
                  </a:cubicBezTo>
                  <a:cubicBezTo>
                    <a:pt x="12" y="525"/>
                    <a:pt x="11" y="546"/>
                    <a:pt x="10" y="566"/>
                  </a:cubicBezTo>
                  <a:cubicBezTo>
                    <a:pt x="10" y="570"/>
                    <a:pt x="10" y="570"/>
                    <a:pt x="10" y="570"/>
                  </a:cubicBezTo>
                  <a:cubicBezTo>
                    <a:pt x="5" y="810"/>
                    <a:pt x="0" y="1109"/>
                    <a:pt x="100" y="1380"/>
                  </a:cubicBezTo>
                  <a:cubicBezTo>
                    <a:pt x="155" y="1529"/>
                    <a:pt x="238" y="1659"/>
                    <a:pt x="347" y="1765"/>
                  </a:cubicBezTo>
                  <a:cubicBezTo>
                    <a:pt x="472" y="1887"/>
                    <a:pt x="634" y="1983"/>
                    <a:pt x="831" y="2052"/>
                  </a:cubicBezTo>
                  <a:cubicBezTo>
                    <a:pt x="838" y="2054"/>
                    <a:pt x="844" y="2056"/>
                    <a:pt x="851" y="2057"/>
                  </a:cubicBezTo>
                  <a:cubicBezTo>
                    <a:pt x="861" y="2059"/>
                    <a:pt x="870" y="2060"/>
                    <a:pt x="880" y="2060"/>
                  </a:cubicBezTo>
                  <a:cubicBezTo>
                    <a:pt x="890" y="2060"/>
                    <a:pt x="899" y="2059"/>
                    <a:pt x="909" y="2057"/>
                  </a:cubicBezTo>
                  <a:cubicBezTo>
                    <a:pt x="916" y="2056"/>
                    <a:pt x="922" y="2054"/>
                    <a:pt x="929" y="2052"/>
                  </a:cubicBezTo>
                  <a:cubicBezTo>
                    <a:pt x="1125" y="1983"/>
                    <a:pt x="1288" y="1887"/>
                    <a:pt x="1412" y="1765"/>
                  </a:cubicBezTo>
                  <a:cubicBezTo>
                    <a:pt x="1522" y="1659"/>
                    <a:pt x="1605" y="1529"/>
                    <a:pt x="1660" y="1380"/>
                  </a:cubicBezTo>
                  <a:cubicBezTo>
                    <a:pt x="1760" y="1108"/>
                    <a:pt x="1755" y="808"/>
                    <a:pt x="1750" y="568"/>
                  </a:cubicBezTo>
                  <a:close/>
                  <a:moveTo>
                    <a:pt x="1547" y="1338"/>
                  </a:moveTo>
                  <a:cubicBezTo>
                    <a:pt x="1442" y="1624"/>
                    <a:pt x="1226" y="1820"/>
                    <a:pt x="889" y="1938"/>
                  </a:cubicBezTo>
                  <a:cubicBezTo>
                    <a:pt x="888" y="1939"/>
                    <a:pt x="887" y="1939"/>
                    <a:pt x="885" y="1939"/>
                  </a:cubicBezTo>
                  <a:cubicBezTo>
                    <a:pt x="882" y="1940"/>
                    <a:pt x="878" y="1940"/>
                    <a:pt x="875" y="1939"/>
                  </a:cubicBezTo>
                  <a:cubicBezTo>
                    <a:pt x="873" y="1939"/>
                    <a:pt x="872" y="1939"/>
                    <a:pt x="871" y="1938"/>
                  </a:cubicBezTo>
                  <a:cubicBezTo>
                    <a:pt x="533" y="1821"/>
                    <a:pt x="318" y="1624"/>
                    <a:pt x="213" y="1338"/>
                  </a:cubicBezTo>
                  <a:cubicBezTo>
                    <a:pt x="120" y="1088"/>
                    <a:pt x="126" y="814"/>
                    <a:pt x="130" y="572"/>
                  </a:cubicBezTo>
                  <a:cubicBezTo>
                    <a:pt x="130" y="571"/>
                    <a:pt x="130" y="571"/>
                    <a:pt x="130" y="571"/>
                  </a:cubicBezTo>
                  <a:cubicBezTo>
                    <a:pt x="131" y="550"/>
                    <a:pt x="132" y="528"/>
                    <a:pt x="132" y="504"/>
                  </a:cubicBezTo>
                  <a:cubicBezTo>
                    <a:pt x="133" y="454"/>
                    <a:pt x="173" y="413"/>
                    <a:pt x="223" y="410"/>
                  </a:cubicBezTo>
                  <a:cubicBezTo>
                    <a:pt x="356" y="402"/>
                    <a:pt x="473" y="377"/>
                    <a:pt x="581" y="331"/>
                  </a:cubicBezTo>
                  <a:cubicBezTo>
                    <a:pt x="688" y="286"/>
                    <a:pt x="784" y="222"/>
                    <a:pt x="873" y="135"/>
                  </a:cubicBezTo>
                  <a:cubicBezTo>
                    <a:pt x="877" y="131"/>
                    <a:pt x="883" y="131"/>
                    <a:pt x="887" y="135"/>
                  </a:cubicBezTo>
                  <a:cubicBezTo>
                    <a:pt x="976" y="222"/>
                    <a:pt x="1072" y="286"/>
                    <a:pt x="1179" y="331"/>
                  </a:cubicBezTo>
                  <a:cubicBezTo>
                    <a:pt x="1287" y="377"/>
                    <a:pt x="1404" y="402"/>
                    <a:pt x="1537" y="410"/>
                  </a:cubicBezTo>
                  <a:cubicBezTo>
                    <a:pt x="1587" y="413"/>
                    <a:pt x="1627" y="454"/>
                    <a:pt x="1628" y="504"/>
                  </a:cubicBezTo>
                  <a:cubicBezTo>
                    <a:pt x="1628" y="528"/>
                    <a:pt x="1629" y="550"/>
                    <a:pt x="1630" y="571"/>
                  </a:cubicBezTo>
                  <a:cubicBezTo>
                    <a:pt x="1634" y="813"/>
                    <a:pt x="1640" y="1088"/>
                    <a:pt x="1547" y="1338"/>
                  </a:cubicBezTo>
                  <a:close/>
                  <a:moveTo>
                    <a:pt x="1547" y="1338"/>
                  </a:moveTo>
                  <a:cubicBezTo>
                    <a:pt x="1547" y="1338"/>
                    <a:pt x="1547" y="1338"/>
                    <a:pt x="1547" y="1338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569913" y="4070350"/>
              <a:ext cx="227013" cy="228600"/>
            </a:xfrm>
            <a:custGeom>
              <a:rect b="b" l="l" r="r" t="t"/>
              <a:pathLst>
                <a:path extrusionOk="0" h="1020" w="1020">
                  <a:moveTo>
                    <a:pt x="510" y="0"/>
                  </a:moveTo>
                  <a:cubicBezTo>
                    <a:pt x="229" y="0"/>
                    <a:pt x="0" y="229"/>
                    <a:pt x="0" y="510"/>
                  </a:cubicBezTo>
                  <a:cubicBezTo>
                    <a:pt x="0" y="791"/>
                    <a:pt x="229" y="1020"/>
                    <a:pt x="510" y="1020"/>
                  </a:cubicBezTo>
                  <a:cubicBezTo>
                    <a:pt x="791" y="1020"/>
                    <a:pt x="1020" y="791"/>
                    <a:pt x="1020" y="510"/>
                  </a:cubicBezTo>
                  <a:cubicBezTo>
                    <a:pt x="1020" y="229"/>
                    <a:pt x="791" y="0"/>
                    <a:pt x="510" y="0"/>
                  </a:cubicBezTo>
                  <a:close/>
                  <a:moveTo>
                    <a:pt x="510" y="900"/>
                  </a:moveTo>
                  <a:cubicBezTo>
                    <a:pt x="295" y="900"/>
                    <a:pt x="120" y="725"/>
                    <a:pt x="120" y="510"/>
                  </a:cubicBezTo>
                  <a:cubicBezTo>
                    <a:pt x="120" y="295"/>
                    <a:pt x="295" y="120"/>
                    <a:pt x="510" y="120"/>
                  </a:cubicBezTo>
                  <a:cubicBezTo>
                    <a:pt x="725" y="120"/>
                    <a:pt x="900" y="295"/>
                    <a:pt x="900" y="510"/>
                  </a:cubicBezTo>
                  <a:cubicBezTo>
                    <a:pt x="900" y="725"/>
                    <a:pt x="725" y="900"/>
                    <a:pt x="510" y="900"/>
                  </a:cubicBezTo>
                  <a:close/>
                  <a:moveTo>
                    <a:pt x="510" y="900"/>
                  </a:moveTo>
                  <a:cubicBezTo>
                    <a:pt x="510" y="900"/>
                    <a:pt x="510" y="900"/>
                    <a:pt x="510" y="90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623888" y="4143375"/>
              <a:ext cx="115888" cy="90487"/>
            </a:xfrm>
            <a:custGeom>
              <a:rect b="b" l="l" r="r" t="t"/>
              <a:pathLst>
                <a:path extrusionOk="0" h="406" w="518">
                  <a:moveTo>
                    <a:pt x="410" y="24"/>
                  </a:moveTo>
                  <a:cubicBezTo>
                    <a:pt x="173" y="261"/>
                    <a:pt x="173" y="261"/>
                    <a:pt x="173" y="261"/>
                  </a:cubicBezTo>
                  <a:cubicBezTo>
                    <a:pt x="108" y="196"/>
                    <a:pt x="108" y="196"/>
                    <a:pt x="108" y="196"/>
                  </a:cubicBezTo>
                  <a:cubicBezTo>
                    <a:pt x="85" y="173"/>
                    <a:pt x="47" y="173"/>
                    <a:pt x="23" y="196"/>
                  </a:cubicBezTo>
                  <a:cubicBezTo>
                    <a:pt x="0" y="220"/>
                    <a:pt x="0" y="258"/>
                    <a:pt x="23" y="281"/>
                  </a:cubicBezTo>
                  <a:cubicBezTo>
                    <a:pt x="130" y="388"/>
                    <a:pt x="130" y="388"/>
                    <a:pt x="130" y="388"/>
                  </a:cubicBezTo>
                  <a:cubicBezTo>
                    <a:pt x="142" y="400"/>
                    <a:pt x="157" y="406"/>
                    <a:pt x="173" y="406"/>
                  </a:cubicBezTo>
                  <a:cubicBezTo>
                    <a:pt x="188" y="406"/>
                    <a:pt x="203" y="400"/>
                    <a:pt x="215" y="388"/>
                  </a:cubicBezTo>
                  <a:cubicBezTo>
                    <a:pt x="495" y="109"/>
                    <a:pt x="495" y="109"/>
                    <a:pt x="495" y="109"/>
                  </a:cubicBezTo>
                  <a:cubicBezTo>
                    <a:pt x="518" y="85"/>
                    <a:pt x="518" y="47"/>
                    <a:pt x="495" y="24"/>
                  </a:cubicBezTo>
                  <a:cubicBezTo>
                    <a:pt x="471" y="0"/>
                    <a:pt x="433" y="0"/>
                    <a:pt x="410" y="24"/>
                  </a:cubicBezTo>
                  <a:close/>
                  <a:moveTo>
                    <a:pt x="410" y="24"/>
                  </a:moveTo>
                  <a:cubicBezTo>
                    <a:pt x="410" y="24"/>
                    <a:pt x="410" y="24"/>
                    <a:pt x="410" y="2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07" name="Google Shape;107;p6"/>
          <p:cNvGrpSpPr/>
          <p:nvPr/>
        </p:nvGrpSpPr>
        <p:grpSpPr>
          <a:xfrm>
            <a:off x="5843254" y="4166335"/>
            <a:ext cx="504000" cy="504000"/>
            <a:chOff x="8154988" y="4038601"/>
            <a:chExt cx="695325" cy="695325"/>
          </a:xfrm>
        </p:grpSpPr>
        <p:sp>
          <p:nvSpPr>
            <p:cNvPr id="108" name="Google Shape;108;p6"/>
            <p:cNvSpPr/>
            <p:nvPr/>
          </p:nvSpPr>
          <p:spPr>
            <a:xfrm>
              <a:off x="8353425" y="4540251"/>
              <a:ext cx="28575" cy="28575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8154988" y="4038601"/>
              <a:ext cx="695325" cy="695325"/>
            </a:xfrm>
            <a:custGeom>
              <a:rect b="b" l="l" r="r" t="t"/>
              <a:pathLst>
                <a:path extrusionOk="0" h="320" w="320">
                  <a:moveTo>
                    <a:pt x="281" y="119"/>
                  </a:moveTo>
                  <a:cubicBezTo>
                    <a:pt x="318" y="82"/>
                    <a:pt x="318" y="82"/>
                    <a:pt x="318" y="82"/>
                  </a:cubicBezTo>
                  <a:cubicBezTo>
                    <a:pt x="320" y="80"/>
                    <a:pt x="320" y="78"/>
                    <a:pt x="320" y="76"/>
                  </a:cubicBezTo>
                  <a:cubicBezTo>
                    <a:pt x="319" y="74"/>
                    <a:pt x="318" y="72"/>
                    <a:pt x="316" y="72"/>
                  </a:cubicBezTo>
                  <a:cubicBezTo>
                    <a:pt x="226" y="44"/>
                    <a:pt x="226" y="44"/>
                    <a:pt x="226" y="44"/>
                  </a:cubicBezTo>
                  <a:cubicBezTo>
                    <a:pt x="218" y="18"/>
                    <a:pt x="194" y="0"/>
                    <a:pt x="166" y="0"/>
                  </a:cubicBezTo>
                  <a:cubicBezTo>
                    <a:pt x="141" y="0"/>
                    <a:pt x="118" y="16"/>
                    <a:pt x="108" y="39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2" y="72"/>
                    <a:pt x="1" y="74"/>
                    <a:pt x="0" y="76"/>
                  </a:cubicBezTo>
                  <a:cubicBezTo>
                    <a:pt x="0" y="78"/>
                    <a:pt x="0" y="80"/>
                    <a:pt x="2" y="82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16" y="159"/>
                    <a:pt x="16" y="159"/>
                    <a:pt x="16" y="159"/>
                  </a:cubicBezTo>
                  <a:cubicBezTo>
                    <a:pt x="15" y="161"/>
                    <a:pt x="15" y="163"/>
                    <a:pt x="15" y="165"/>
                  </a:cubicBezTo>
                  <a:cubicBezTo>
                    <a:pt x="16" y="167"/>
                    <a:pt x="17" y="168"/>
                    <a:pt x="19" y="169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4" y="276"/>
                    <a:pt x="54" y="276"/>
                    <a:pt x="54" y="276"/>
                  </a:cubicBezTo>
                  <a:cubicBezTo>
                    <a:pt x="54" y="279"/>
                    <a:pt x="55" y="281"/>
                    <a:pt x="58" y="282"/>
                  </a:cubicBezTo>
                  <a:cubicBezTo>
                    <a:pt x="79" y="290"/>
                    <a:pt x="158" y="319"/>
                    <a:pt x="158" y="320"/>
                  </a:cubicBezTo>
                  <a:cubicBezTo>
                    <a:pt x="159" y="320"/>
                    <a:pt x="161" y="320"/>
                    <a:pt x="162" y="320"/>
                  </a:cubicBezTo>
                  <a:cubicBezTo>
                    <a:pt x="162" y="320"/>
                    <a:pt x="162" y="320"/>
                    <a:pt x="162" y="320"/>
                  </a:cubicBezTo>
                  <a:cubicBezTo>
                    <a:pt x="274" y="282"/>
                    <a:pt x="274" y="282"/>
                    <a:pt x="274" y="282"/>
                  </a:cubicBezTo>
                  <a:cubicBezTo>
                    <a:pt x="277" y="281"/>
                    <a:pt x="279" y="279"/>
                    <a:pt x="279" y="276"/>
                  </a:cubicBezTo>
                  <a:cubicBezTo>
                    <a:pt x="279" y="178"/>
                    <a:pt x="279" y="178"/>
                    <a:pt x="279" y="178"/>
                  </a:cubicBezTo>
                  <a:cubicBezTo>
                    <a:pt x="316" y="166"/>
                    <a:pt x="316" y="166"/>
                    <a:pt x="316" y="166"/>
                  </a:cubicBezTo>
                  <a:cubicBezTo>
                    <a:pt x="318" y="165"/>
                    <a:pt x="319" y="164"/>
                    <a:pt x="320" y="161"/>
                  </a:cubicBezTo>
                  <a:cubicBezTo>
                    <a:pt x="320" y="159"/>
                    <a:pt x="320" y="157"/>
                    <a:pt x="318" y="156"/>
                  </a:cubicBezTo>
                  <a:lnTo>
                    <a:pt x="281" y="119"/>
                  </a:lnTo>
                  <a:close/>
                  <a:moveTo>
                    <a:pt x="229" y="63"/>
                  </a:moveTo>
                  <a:cubicBezTo>
                    <a:pt x="229" y="61"/>
                    <a:pt x="229" y="59"/>
                    <a:pt x="229" y="58"/>
                  </a:cubicBezTo>
                  <a:cubicBezTo>
                    <a:pt x="302" y="80"/>
                    <a:pt x="302" y="80"/>
                    <a:pt x="302" y="80"/>
                  </a:cubicBezTo>
                  <a:cubicBezTo>
                    <a:pt x="271" y="112"/>
                    <a:pt x="271" y="112"/>
                    <a:pt x="271" y="112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26" y="85"/>
                    <a:pt x="229" y="74"/>
                    <a:pt x="229" y="63"/>
                  </a:cubicBezTo>
                  <a:close/>
                  <a:moveTo>
                    <a:pt x="119" y="46"/>
                  </a:moveTo>
                  <a:cubicBezTo>
                    <a:pt x="126" y="26"/>
                    <a:pt x="145" y="13"/>
                    <a:pt x="166" y="13"/>
                  </a:cubicBezTo>
                  <a:cubicBezTo>
                    <a:pt x="189" y="13"/>
                    <a:pt x="209" y="28"/>
                    <a:pt x="215" y="50"/>
                  </a:cubicBezTo>
                  <a:cubicBezTo>
                    <a:pt x="216" y="54"/>
                    <a:pt x="216" y="58"/>
                    <a:pt x="216" y="63"/>
                  </a:cubicBezTo>
                  <a:cubicBezTo>
                    <a:pt x="216" y="74"/>
                    <a:pt x="212" y="85"/>
                    <a:pt x="205" y="94"/>
                  </a:cubicBezTo>
                  <a:cubicBezTo>
                    <a:pt x="196" y="106"/>
                    <a:pt x="181" y="113"/>
                    <a:pt x="166" y="113"/>
                  </a:cubicBezTo>
                  <a:cubicBezTo>
                    <a:pt x="150" y="113"/>
                    <a:pt x="135" y="104"/>
                    <a:pt x="125" y="91"/>
                  </a:cubicBezTo>
                  <a:cubicBezTo>
                    <a:pt x="119" y="83"/>
                    <a:pt x="116" y="73"/>
                    <a:pt x="116" y="63"/>
                  </a:cubicBezTo>
                  <a:cubicBezTo>
                    <a:pt x="116" y="57"/>
                    <a:pt x="117" y="51"/>
                    <a:pt x="119" y="46"/>
                  </a:cubicBezTo>
                  <a:close/>
                  <a:moveTo>
                    <a:pt x="18" y="80"/>
                  </a:moveTo>
                  <a:cubicBezTo>
                    <a:pt x="104" y="53"/>
                    <a:pt x="104" y="53"/>
                    <a:pt x="104" y="53"/>
                  </a:cubicBezTo>
                  <a:cubicBezTo>
                    <a:pt x="104" y="56"/>
                    <a:pt x="104" y="59"/>
                    <a:pt x="104" y="62"/>
                  </a:cubicBezTo>
                  <a:cubicBezTo>
                    <a:pt x="104" y="73"/>
                    <a:pt x="106" y="82"/>
                    <a:pt x="111" y="91"/>
                  </a:cubicBezTo>
                  <a:cubicBezTo>
                    <a:pt x="49" y="112"/>
                    <a:pt x="49" y="112"/>
                    <a:pt x="49" y="112"/>
                  </a:cubicBezTo>
                  <a:lnTo>
                    <a:pt x="18" y="80"/>
                  </a:lnTo>
                  <a:close/>
                  <a:moveTo>
                    <a:pt x="31" y="159"/>
                  </a:moveTo>
                  <a:cubicBezTo>
                    <a:pt x="50" y="126"/>
                    <a:pt x="50" y="126"/>
                    <a:pt x="50" y="126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31" y="193"/>
                    <a:pt x="131" y="193"/>
                    <a:pt x="131" y="193"/>
                  </a:cubicBezTo>
                  <a:cubicBezTo>
                    <a:pt x="120" y="189"/>
                    <a:pt x="42" y="163"/>
                    <a:pt x="31" y="159"/>
                  </a:cubicBezTo>
                  <a:close/>
                  <a:moveTo>
                    <a:pt x="154" y="305"/>
                  </a:moveTo>
                  <a:cubicBezTo>
                    <a:pt x="66" y="272"/>
                    <a:pt x="66" y="272"/>
                    <a:pt x="66" y="272"/>
                  </a:cubicBezTo>
                  <a:cubicBezTo>
                    <a:pt x="66" y="184"/>
                    <a:pt x="66" y="184"/>
                    <a:pt x="66" y="184"/>
                  </a:cubicBezTo>
                  <a:cubicBezTo>
                    <a:pt x="135" y="207"/>
                    <a:pt x="132" y="206"/>
                    <a:pt x="134" y="206"/>
                  </a:cubicBezTo>
                  <a:cubicBezTo>
                    <a:pt x="136" y="206"/>
                    <a:pt x="138" y="205"/>
                    <a:pt x="139" y="203"/>
                  </a:cubicBezTo>
                  <a:cubicBezTo>
                    <a:pt x="154" y="179"/>
                    <a:pt x="154" y="179"/>
                    <a:pt x="154" y="179"/>
                  </a:cubicBezTo>
                  <a:lnTo>
                    <a:pt x="154" y="305"/>
                  </a:lnTo>
                  <a:close/>
                  <a:moveTo>
                    <a:pt x="160" y="150"/>
                  </a:moveTo>
                  <a:cubicBezTo>
                    <a:pt x="67" y="119"/>
                    <a:pt x="67" y="119"/>
                    <a:pt x="67" y="119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30" y="116"/>
                    <a:pt x="147" y="125"/>
                    <a:pt x="166" y="125"/>
                  </a:cubicBezTo>
                  <a:cubicBezTo>
                    <a:pt x="184" y="125"/>
                    <a:pt x="200" y="118"/>
                    <a:pt x="212" y="105"/>
                  </a:cubicBezTo>
                  <a:cubicBezTo>
                    <a:pt x="253" y="119"/>
                    <a:pt x="253" y="119"/>
                    <a:pt x="253" y="119"/>
                  </a:cubicBezTo>
                  <a:lnTo>
                    <a:pt x="160" y="150"/>
                  </a:lnTo>
                  <a:close/>
                  <a:moveTo>
                    <a:pt x="266" y="272"/>
                  </a:moveTo>
                  <a:cubicBezTo>
                    <a:pt x="166" y="305"/>
                    <a:pt x="166" y="305"/>
                    <a:pt x="166" y="305"/>
                  </a:cubicBezTo>
                  <a:cubicBezTo>
                    <a:pt x="166" y="174"/>
                    <a:pt x="166" y="174"/>
                    <a:pt x="166" y="174"/>
                  </a:cubicBezTo>
                  <a:cubicBezTo>
                    <a:pt x="188" y="202"/>
                    <a:pt x="188" y="202"/>
                    <a:pt x="188" y="202"/>
                  </a:cubicBezTo>
                  <a:cubicBezTo>
                    <a:pt x="190" y="204"/>
                    <a:pt x="193" y="205"/>
                    <a:pt x="195" y="204"/>
                  </a:cubicBezTo>
                  <a:cubicBezTo>
                    <a:pt x="266" y="181"/>
                    <a:pt x="266" y="181"/>
                    <a:pt x="266" y="181"/>
                  </a:cubicBezTo>
                  <a:lnTo>
                    <a:pt x="266" y="272"/>
                  </a:lnTo>
                  <a:close/>
                  <a:moveTo>
                    <a:pt x="195" y="191"/>
                  </a:moveTo>
                  <a:cubicBezTo>
                    <a:pt x="170" y="159"/>
                    <a:pt x="170" y="159"/>
                    <a:pt x="170" y="159"/>
                  </a:cubicBezTo>
                  <a:cubicBezTo>
                    <a:pt x="271" y="126"/>
                    <a:pt x="271" y="126"/>
                    <a:pt x="271" y="126"/>
                  </a:cubicBezTo>
                  <a:cubicBezTo>
                    <a:pt x="302" y="157"/>
                    <a:pt x="302" y="157"/>
                    <a:pt x="302" y="157"/>
                  </a:cubicBezTo>
                  <a:lnTo>
                    <a:pt x="195" y="1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8402638" y="4557713"/>
              <a:ext cx="61913" cy="41275"/>
            </a:xfrm>
            <a:custGeom>
              <a:rect b="b" l="l" r="r" t="t"/>
              <a:pathLst>
                <a:path extrusionOk="0" h="19" w="28">
                  <a:moveTo>
                    <a:pt x="23" y="6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2" y="1"/>
                    <a:pt x="1" y="5"/>
                  </a:cubicBezTo>
                  <a:cubicBezTo>
                    <a:pt x="0" y="8"/>
                    <a:pt x="2" y="11"/>
                    <a:pt x="5" y="13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2" y="19"/>
                    <a:pt x="26" y="17"/>
                    <a:pt x="27" y="14"/>
                  </a:cubicBezTo>
                  <a:cubicBezTo>
                    <a:pt x="28" y="11"/>
                    <a:pt x="26" y="7"/>
                    <a:pt x="23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8350250" y="4597401"/>
              <a:ext cx="114300" cy="58738"/>
            </a:xfrm>
            <a:custGeom>
              <a:rect b="b" l="l" r="r" t="t"/>
              <a:pathLst>
                <a:path extrusionOk="0" h="27" w="52">
                  <a:moveTo>
                    <a:pt x="47" y="15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6" y="0"/>
                    <a:pt x="3" y="1"/>
                    <a:pt x="2" y="4"/>
                  </a:cubicBezTo>
                  <a:cubicBezTo>
                    <a:pt x="0" y="8"/>
                    <a:pt x="2" y="11"/>
                    <a:pt x="5" y="1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4" y="27"/>
                    <a:pt x="45" y="27"/>
                  </a:cubicBezTo>
                  <a:cubicBezTo>
                    <a:pt x="48" y="27"/>
                    <a:pt x="50" y="25"/>
                    <a:pt x="51" y="23"/>
                  </a:cubicBezTo>
                  <a:cubicBezTo>
                    <a:pt x="52" y="20"/>
                    <a:pt x="50" y="16"/>
                    <a:pt x="47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8461375" y="4117976"/>
              <a:ext cx="136525" cy="111125"/>
            </a:xfrm>
            <a:custGeom>
              <a:rect b="b" l="l" r="r" t="t"/>
              <a:pathLst>
                <a:path extrusionOk="0" h="51" w="63">
                  <a:moveTo>
                    <a:pt x="61" y="2"/>
                  </a:moveTo>
                  <a:cubicBezTo>
                    <a:pt x="58" y="0"/>
                    <a:pt x="55" y="0"/>
                    <a:pt x="52" y="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8" y="25"/>
                    <a:pt x="5" y="25"/>
                    <a:pt x="2" y="27"/>
                  </a:cubicBezTo>
                  <a:cubicBezTo>
                    <a:pt x="0" y="30"/>
                    <a:pt x="0" y="34"/>
                    <a:pt x="2" y="36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7" y="51"/>
                    <a:pt x="21" y="51"/>
                    <a:pt x="23" y="49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3" y="9"/>
                    <a:pt x="63" y="5"/>
                    <a:pt x="61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13" name="Google Shape;113;p6"/>
          <p:cNvSpPr/>
          <p:nvPr/>
        </p:nvSpPr>
        <p:spPr>
          <a:xfrm>
            <a:off x="7071052" y="3068080"/>
            <a:ext cx="418596" cy="432000"/>
          </a:xfrm>
          <a:custGeom>
            <a:rect b="b" l="l" r="r" t="t"/>
            <a:pathLst>
              <a:path extrusionOk="0" h="1530" w="1489">
                <a:moveTo>
                  <a:pt x="1443" y="1040"/>
                </a:moveTo>
                <a:cubicBezTo>
                  <a:pt x="1474" y="1000"/>
                  <a:pt x="1489" y="957"/>
                  <a:pt x="1487" y="913"/>
                </a:cubicBezTo>
                <a:cubicBezTo>
                  <a:pt x="1485" y="865"/>
                  <a:pt x="1464" y="827"/>
                  <a:pt x="1446" y="803"/>
                </a:cubicBezTo>
                <a:cubicBezTo>
                  <a:pt x="1467" y="751"/>
                  <a:pt x="1475" y="670"/>
                  <a:pt x="1405" y="606"/>
                </a:cubicBezTo>
                <a:cubicBezTo>
                  <a:pt x="1354" y="560"/>
                  <a:pt x="1268" y="539"/>
                  <a:pt x="1148" y="545"/>
                </a:cubicBezTo>
                <a:cubicBezTo>
                  <a:pt x="1064" y="549"/>
                  <a:pt x="994" y="564"/>
                  <a:pt x="991" y="565"/>
                </a:cubicBezTo>
                <a:cubicBezTo>
                  <a:pt x="990" y="565"/>
                  <a:pt x="990" y="565"/>
                  <a:pt x="990" y="565"/>
                </a:cubicBezTo>
                <a:cubicBezTo>
                  <a:pt x="974" y="568"/>
                  <a:pt x="957" y="572"/>
                  <a:pt x="940" y="575"/>
                </a:cubicBezTo>
                <a:cubicBezTo>
                  <a:pt x="939" y="555"/>
                  <a:pt x="942" y="504"/>
                  <a:pt x="980" y="389"/>
                </a:cubicBezTo>
                <a:cubicBezTo>
                  <a:pt x="1025" y="253"/>
                  <a:pt x="1022" y="149"/>
                  <a:pt x="972" y="79"/>
                </a:cubicBezTo>
                <a:cubicBezTo>
                  <a:pt x="919" y="6"/>
                  <a:pt x="834" y="0"/>
                  <a:pt x="809" y="0"/>
                </a:cubicBezTo>
                <a:cubicBezTo>
                  <a:pt x="785" y="0"/>
                  <a:pt x="763" y="10"/>
                  <a:pt x="747" y="28"/>
                </a:cubicBezTo>
                <a:cubicBezTo>
                  <a:pt x="712" y="69"/>
                  <a:pt x="716" y="146"/>
                  <a:pt x="720" y="181"/>
                </a:cubicBezTo>
                <a:cubicBezTo>
                  <a:pt x="678" y="294"/>
                  <a:pt x="560" y="572"/>
                  <a:pt x="460" y="649"/>
                </a:cubicBezTo>
                <a:cubicBezTo>
                  <a:pt x="458" y="650"/>
                  <a:pt x="456" y="652"/>
                  <a:pt x="454" y="653"/>
                </a:cubicBezTo>
                <a:cubicBezTo>
                  <a:pt x="425" y="684"/>
                  <a:pt x="405" y="718"/>
                  <a:pt x="392" y="748"/>
                </a:cubicBezTo>
                <a:cubicBezTo>
                  <a:pt x="373" y="737"/>
                  <a:pt x="351" y="732"/>
                  <a:pt x="328" y="732"/>
                </a:cubicBezTo>
                <a:cubicBezTo>
                  <a:pt x="133" y="732"/>
                  <a:pt x="133" y="732"/>
                  <a:pt x="133" y="732"/>
                </a:cubicBezTo>
                <a:cubicBezTo>
                  <a:pt x="60" y="732"/>
                  <a:pt x="0" y="791"/>
                  <a:pt x="0" y="865"/>
                </a:cubicBezTo>
                <a:cubicBezTo>
                  <a:pt x="0" y="1385"/>
                  <a:pt x="0" y="1385"/>
                  <a:pt x="0" y="1385"/>
                </a:cubicBezTo>
                <a:cubicBezTo>
                  <a:pt x="0" y="1458"/>
                  <a:pt x="60" y="1518"/>
                  <a:pt x="133" y="1518"/>
                </a:cubicBezTo>
                <a:cubicBezTo>
                  <a:pt x="328" y="1518"/>
                  <a:pt x="328" y="1518"/>
                  <a:pt x="328" y="1518"/>
                </a:cubicBezTo>
                <a:cubicBezTo>
                  <a:pt x="357" y="1518"/>
                  <a:pt x="383" y="1509"/>
                  <a:pt x="405" y="1493"/>
                </a:cubicBezTo>
                <a:cubicBezTo>
                  <a:pt x="480" y="1502"/>
                  <a:pt x="480" y="1502"/>
                  <a:pt x="480" y="1502"/>
                </a:cubicBezTo>
                <a:cubicBezTo>
                  <a:pt x="492" y="1504"/>
                  <a:pt x="697" y="1530"/>
                  <a:pt x="907" y="1526"/>
                </a:cubicBezTo>
                <a:cubicBezTo>
                  <a:pt x="945" y="1529"/>
                  <a:pt x="981" y="1530"/>
                  <a:pt x="1014" y="1530"/>
                </a:cubicBezTo>
                <a:cubicBezTo>
                  <a:pt x="1071" y="1530"/>
                  <a:pt x="1121" y="1526"/>
                  <a:pt x="1163" y="1517"/>
                </a:cubicBezTo>
                <a:cubicBezTo>
                  <a:pt x="1261" y="1496"/>
                  <a:pt x="1328" y="1454"/>
                  <a:pt x="1362" y="1393"/>
                </a:cubicBezTo>
                <a:cubicBezTo>
                  <a:pt x="1388" y="1347"/>
                  <a:pt x="1388" y="1300"/>
                  <a:pt x="1383" y="1271"/>
                </a:cubicBezTo>
                <a:cubicBezTo>
                  <a:pt x="1447" y="1213"/>
                  <a:pt x="1458" y="1149"/>
                  <a:pt x="1456" y="1105"/>
                </a:cubicBezTo>
                <a:cubicBezTo>
                  <a:pt x="1455" y="1079"/>
                  <a:pt x="1449" y="1057"/>
                  <a:pt x="1443" y="1040"/>
                </a:cubicBezTo>
                <a:close/>
                <a:moveTo>
                  <a:pt x="133" y="1431"/>
                </a:moveTo>
                <a:cubicBezTo>
                  <a:pt x="107" y="1431"/>
                  <a:pt x="86" y="1410"/>
                  <a:pt x="86" y="1385"/>
                </a:cubicBezTo>
                <a:cubicBezTo>
                  <a:pt x="86" y="864"/>
                  <a:pt x="86" y="864"/>
                  <a:pt x="86" y="864"/>
                </a:cubicBezTo>
                <a:cubicBezTo>
                  <a:pt x="86" y="838"/>
                  <a:pt x="108" y="818"/>
                  <a:pt x="133" y="818"/>
                </a:cubicBezTo>
                <a:cubicBezTo>
                  <a:pt x="328" y="818"/>
                  <a:pt x="328" y="818"/>
                  <a:pt x="328" y="818"/>
                </a:cubicBezTo>
                <a:cubicBezTo>
                  <a:pt x="354" y="818"/>
                  <a:pt x="375" y="839"/>
                  <a:pt x="375" y="864"/>
                </a:cubicBezTo>
                <a:cubicBezTo>
                  <a:pt x="375" y="1384"/>
                  <a:pt x="375" y="1384"/>
                  <a:pt x="375" y="1384"/>
                </a:cubicBezTo>
                <a:cubicBezTo>
                  <a:pt x="375" y="1410"/>
                  <a:pt x="354" y="1431"/>
                  <a:pt x="328" y="1431"/>
                </a:cubicBezTo>
                <a:cubicBezTo>
                  <a:pt x="133" y="1431"/>
                  <a:pt x="133" y="1431"/>
                  <a:pt x="133" y="1431"/>
                </a:cubicBezTo>
                <a:close/>
                <a:moveTo>
                  <a:pt x="1361" y="1003"/>
                </a:moveTo>
                <a:cubicBezTo>
                  <a:pt x="1348" y="1017"/>
                  <a:pt x="1345" y="1038"/>
                  <a:pt x="1355" y="1055"/>
                </a:cubicBezTo>
                <a:cubicBezTo>
                  <a:pt x="1355" y="1055"/>
                  <a:pt x="1368" y="1078"/>
                  <a:pt x="1370" y="1108"/>
                </a:cubicBezTo>
                <a:cubicBezTo>
                  <a:pt x="1372" y="1150"/>
                  <a:pt x="1352" y="1188"/>
                  <a:pt x="1310" y="1219"/>
                </a:cubicBezTo>
                <a:cubicBezTo>
                  <a:pt x="1295" y="1231"/>
                  <a:pt x="1289" y="1251"/>
                  <a:pt x="1295" y="1268"/>
                </a:cubicBezTo>
                <a:cubicBezTo>
                  <a:pt x="1295" y="1269"/>
                  <a:pt x="1309" y="1311"/>
                  <a:pt x="1286" y="1351"/>
                </a:cubicBezTo>
                <a:cubicBezTo>
                  <a:pt x="1265" y="1389"/>
                  <a:pt x="1217" y="1417"/>
                  <a:pt x="1145" y="1432"/>
                </a:cubicBezTo>
                <a:cubicBezTo>
                  <a:pt x="1087" y="1445"/>
                  <a:pt x="1008" y="1447"/>
                  <a:pt x="912" y="1439"/>
                </a:cubicBezTo>
                <a:cubicBezTo>
                  <a:pt x="907" y="1439"/>
                  <a:pt x="907" y="1439"/>
                  <a:pt x="907" y="1439"/>
                </a:cubicBezTo>
                <a:cubicBezTo>
                  <a:pt x="701" y="1444"/>
                  <a:pt x="493" y="1417"/>
                  <a:pt x="491" y="1417"/>
                </a:cubicBezTo>
                <a:cubicBezTo>
                  <a:pt x="491" y="1417"/>
                  <a:pt x="491" y="1417"/>
                  <a:pt x="491" y="1417"/>
                </a:cubicBezTo>
                <a:cubicBezTo>
                  <a:pt x="459" y="1413"/>
                  <a:pt x="459" y="1413"/>
                  <a:pt x="459" y="1413"/>
                </a:cubicBezTo>
                <a:cubicBezTo>
                  <a:pt x="460" y="1404"/>
                  <a:pt x="461" y="1394"/>
                  <a:pt x="461" y="1385"/>
                </a:cubicBezTo>
                <a:cubicBezTo>
                  <a:pt x="461" y="864"/>
                  <a:pt x="461" y="864"/>
                  <a:pt x="461" y="864"/>
                </a:cubicBezTo>
                <a:cubicBezTo>
                  <a:pt x="461" y="851"/>
                  <a:pt x="459" y="837"/>
                  <a:pt x="455" y="825"/>
                </a:cubicBezTo>
                <a:cubicBezTo>
                  <a:pt x="461" y="803"/>
                  <a:pt x="477" y="756"/>
                  <a:pt x="515" y="715"/>
                </a:cubicBezTo>
                <a:cubicBezTo>
                  <a:pt x="659" y="601"/>
                  <a:pt x="799" y="217"/>
                  <a:pt x="805" y="200"/>
                </a:cubicBezTo>
                <a:cubicBezTo>
                  <a:pt x="808" y="193"/>
                  <a:pt x="808" y="186"/>
                  <a:pt x="807" y="179"/>
                </a:cubicBezTo>
                <a:cubicBezTo>
                  <a:pt x="802" y="143"/>
                  <a:pt x="804" y="99"/>
                  <a:pt x="811" y="86"/>
                </a:cubicBezTo>
                <a:cubicBezTo>
                  <a:pt x="828" y="86"/>
                  <a:pt x="874" y="91"/>
                  <a:pt x="901" y="129"/>
                </a:cubicBezTo>
                <a:cubicBezTo>
                  <a:pt x="934" y="174"/>
                  <a:pt x="933" y="255"/>
                  <a:pt x="898" y="362"/>
                </a:cubicBezTo>
                <a:cubicBezTo>
                  <a:pt x="844" y="524"/>
                  <a:pt x="839" y="610"/>
                  <a:pt x="882" y="648"/>
                </a:cubicBezTo>
                <a:cubicBezTo>
                  <a:pt x="903" y="667"/>
                  <a:pt x="931" y="668"/>
                  <a:pt x="952" y="660"/>
                </a:cubicBezTo>
                <a:cubicBezTo>
                  <a:pt x="971" y="656"/>
                  <a:pt x="990" y="652"/>
                  <a:pt x="1007" y="649"/>
                </a:cubicBezTo>
                <a:cubicBezTo>
                  <a:pt x="1009" y="649"/>
                  <a:pt x="1010" y="649"/>
                  <a:pt x="1012" y="648"/>
                </a:cubicBezTo>
                <a:cubicBezTo>
                  <a:pt x="1110" y="627"/>
                  <a:pt x="1286" y="614"/>
                  <a:pt x="1347" y="669"/>
                </a:cubicBezTo>
                <a:cubicBezTo>
                  <a:pt x="1399" y="717"/>
                  <a:pt x="1362" y="780"/>
                  <a:pt x="1358" y="786"/>
                </a:cubicBezTo>
                <a:cubicBezTo>
                  <a:pt x="1346" y="804"/>
                  <a:pt x="1349" y="828"/>
                  <a:pt x="1365" y="842"/>
                </a:cubicBezTo>
                <a:cubicBezTo>
                  <a:pt x="1366" y="842"/>
                  <a:pt x="1399" y="874"/>
                  <a:pt x="1401" y="916"/>
                </a:cubicBezTo>
                <a:cubicBezTo>
                  <a:pt x="1402" y="945"/>
                  <a:pt x="1389" y="974"/>
                  <a:pt x="1361" y="1003"/>
                </a:cubicBezTo>
                <a:close/>
                <a:moveTo>
                  <a:pt x="1361" y="1003"/>
                </a:moveTo>
                <a:cubicBezTo>
                  <a:pt x="1361" y="1003"/>
                  <a:pt x="1361" y="1003"/>
                  <a:pt x="1361" y="1003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4" name="Google Shape;114;p6"/>
          <p:cNvGrpSpPr/>
          <p:nvPr/>
        </p:nvGrpSpPr>
        <p:grpSpPr>
          <a:xfrm>
            <a:off x="3094402" y="3826526"/>
            <a:ext cx="1294255" cy="1229921"/>
            <a:chOff x="3094402" y="3826526"/>
            <a:chExt cx="1294255" cy="1229921"/>
          </a:xfrm>
        </p:grpSpPr>
        <p:sp>
          <p:nvSpPr>
            <p:cNvPr id="115" name="Google Shape;115;p6"/>
            <p:cNvSpPr/>
            <p:nvPr/>
          </p:nvSpPr>
          <p:spPr>
            <a:xfrm>
              <a:off x="3094402" y="3826526"/>
              <a:ext cx="1294255" cy="1229921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3175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25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3162306" y="3833165"/>
              <a:ext cx="1153240" cy="1159936"/>
            </a:xfrm>
            <a:prstGeom prst="arc">
              <a:avLst>
                <a:gd fmla="val 20839994" name="adj1"/>
                <a:gd fmla="val 11621825" name="adj2"/>
              </a:avLst>
            </a:prstGeom>
            <a:solidFill>
              <a:schemeClr val="accent3"/>
            </a:solidFill>
            <a:ln cap="rnd" cmpd="sng" w="254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17" name="Google Shape;117;p6"/>
          <p:cNvGrpSpPr/>
          <p:nvPr/>
        </p:nvGrpSpPr>
        <p:grpSpPr>
          <a:xfrm>
            <a:off x="3447785" y="4202335"/>
            <a:ext cx="576879" cy="432000"/>
            <a:chOff x="-903288" y="3368676"/>
            <a:chExt cx="695325" cy="520700"/>
          </a:xfrm>
        </p:grpSpPr>
        <p:sp>
          <p:nvSpPr>
            <p:cNvPr id="118" name="Google Shape;118;p6"/>
            <p:cNvSpPr/>
            <p:nvPr/>
          </p:nvSpPr>
          <p:spPr>
            <a:xfrm>
              <a:off x="-903288" y="3368676"/>
              <a:ext cx="695325" cy="520700"/>
            </a:xfrm>
            <a:custGeom>
              <a:rect b="b" l="l" r="r" t="t"/>
              <a:pathLst>
                <a:path extrusionOk="0" h="238" w="320">
                  <a:moveTo>
                    <a:pt x="319" y="66"/>
                  </a:moveTo>
                  <a:cubicBezTo>
                    <a:pt x="256" y="4"/>
                    <a:pt x="256" y="4"/>
                    <a:pt x="256" y="4"/>
                  </a:cubicBezTo>
                  <a:cubicBezTo>
                    <a:pt x="254" y="2"/>
                    <a:pt x="251" y="2"/>
                    <a:pt x="249" y="4"/>
                  </a:cubicBezTo>
                  <a:cubicBezTo>
                    <a:pt x="218" y="35"/>
                    <a:pt x="218" y="35"/>
                    <a:pt x="218" y="35"/>
                  </a:cubicBezTo>
                  <a:cubicBezTo>
                    <a:pt x="217" y="36"/>
                    <a:pt x="217" y="37"/>
                    <a:pt x="217" y="39"/>
                  </a:cubicBezTo>
                  <a:cubicBezTo>
                    <a:pt x="217" y="40"/>
                    <a:pt x="217" y="41"/>
                    <a:pt x="218" y="42"/>
                  </a:cubicBezTo>
                  <a:cubicBezTo>
                    <a:pt x="221" y="45"/>
                    <a:pt x="221" y="45"/>
                    <a:pt x="221" y="45"/>
                  </a:cubicBezTo>
                  <a:cubicBezTo>
                    <a:pt x="214" y="52"/>
                    <a:pt x="214" y="52"/>
                    <a:pt x="214" y="52"/>
                  </a:cubicBezTo>
                  <a:cubicBezTo>
                    <a:pt x="210" y="57"/>
                    <a:pt x="202" y="58"/>
                    <a:pt x="196" y="55"/>
                  </a:cubicBezTo>
                  <a:cubicBezTo>
                    <a:pt x="191" y="53"/>
                    <a:pt x="184" y="52"/>
                    <a:pt x="178" y="52"/>
                  </a:cubicBezTo>
                  <a:cubicBezTo>
                    <a:pt x="171" y="52"/>
                    <a:pt x="163" y="53"/>
                    <a:pt x="157" y="57"/>
                  </a:cubicBezTo>
                  <a:cubicBezTo>
                    <a:pt x="154" y="56"/>
                    <a:pt x="152" y="56"/>
                    <a:pt x="149" y="56"/>
                  </a:cubicBezTo>
                  <a:cubicBezTo>
                    <a:pt x="145" y="56"/>
                    <a:pt x="141" y="57"/>
                    <a:pt x="137" y="58"/>
                  </a:cubicBezTo>
                  <a:cubicBezTo>
                    <a:pt x="131" y="60"/>
                    <a:pt x="124" y="59"/>
                    <a:pt x="120" y="54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10" y="39"/>
                    <a:pt x="110" y="38"/>
                    <a:pt x="110" y="37"/>
                  </a:cubicBezTo>
                  <a:cubicBezTo>
                    <a:pt x="110" y="35"/>
                    <a:pt x="110" y="34"/>
                    <a:pt x="109" y="33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6" y="0"/>
                    <a:pt x="73" y="0"/>
                    <a:pt x="71" y="2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3"/>
                    <a:pt x="0" y="76"/>
                    <a:pt x="1" y="78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3" y="110"/>
                    <a:pt x="35" y="111"/>
                    <a:pt x="36" y="111"/>
                  </a:cubicBezTo>
                  <a:cubicBezTo>
                    <a:pt x="37" y="111"/>
                    <a:pt x="39" y="110"/>
                    <a:pt x="40" y="109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51" y="116"/>
                    <a:pt x="51" y="116"/>
                    <a:pt x="51" y="116"/>
                  </a:cubicBezTo>
                  <a:cubicBezTo>
                    <a:pt x="53" y="119"/>
                    <a:pt x="54" y="121"/>
                    <a:pt x="55" y="125"/>
                  </a:cubicBezTo>
                  <a:cubicBezTo>
                    <a:pt x="58" y="141"/>
                    <a:pt x="66" y="155"/>
                    <a:pt x="77" y="167"/>
                  </a:cubicBezTo>
                  <a:cubicBezTo>
                    <a:pt x="79" y="168"/>
                    <a:pt x="79" y="168"/>
                    <a:pt x="79" y="168"/>
                  </a:cubicBezTo>
                  <a:cubicBezTo>
                    <a:pt x="76" y="172"/>
                    <a:pt x="74" y="176"/>
                    <a:pt x="74" y="181"/>
                  </a:cubicBezTo>
                  <a:cubicBezTo>
                    <a:pt x="74" y="186"/>
                    <a:pt x="76" y="191"/>
                    <a:pt x="79" y="194"/>
                  </a:cubicBezTo>
                  <a:cubicBezTo>
                    <a:pt x="83" y="198"/>
                    <a:pt x="88" y="200"/>
                    <a:pt x="92" y="200"/>
                  </a:cubicBezTo>
                  <a:cubicBezTo>
                    <a:pt x="93" y="200"/>
                    <a:pt x="93" y="200"/>
                    <a:pt x="93" y="200"/>
                  </a:cubicBezTo>
                  <a:cubicBezTo>
                    <a:pt x="93" y="205"/>
                    <a:pt x="95" y="210"/>
                    <a:pt x="99" y="213"/>
                  </a:cubicBezTo>
                  <a:cubicBezTo>
                    <a:pt x="102" y="217"/>
                    <a:pt x="107" y="219"/>
                    <a:pt x="112" y="219"/>
                  </a:cubicBezTo>
                  <a:cubicBezTo>
                    <a:pt x="112" y="219"/>
                    <a:pt x="112" y="219"/>
                    <a:pt x="112" y="219"/>
                  </a:cubicBezTo>
                  <a:cubicBezTo>
                    <a:pt x="112" y="224"/>
                    <a:pt x="114" y="229"/>
                    <a:pt x="117" y="232"/>
                  </a:cubicBezTo>
                  <a:cubicBezTo>
                    <a:pt x="121" y="236"/>
                    <a:pt x="125" y="238"/>
                    <a:pt x="130" y="238"/>
                  </a:cubicBezTo>
                  <a:cubicBezTo>
                    <a:pt x="135" y="238"/>
                    <a:pt x="140" y="236"/>
                    <a:pt x="143" y="232"/>
                  </a:cubicBezTo>
                  <a:cubicBezTo>
                    <a:pt x="144" y="232"/>
                    <a:pt x="144" y="232"/>
                    <a:pt x="144" y="231"/>
                  </a:cubicBezTo>
                  <a:cubicBezTo>
                    <a:pt x="146" y="232"/>
                    <a:pt x="148" y="232"/>
                    <a:pt x="150" y="232"/>
                  </a:cubicBezTo>
                  <a:cubicBezTo>
                    <a:pt x="154" y="232"/>
                    <a:pt x="159" y="230"/>
                    <a:pt x="162" y="227"/>
                  </a:cubicBezTo>
                  <a:cubicBezTo>
                    <a:pt x="164" y="226"/>
                    <a:pt x="165" y="223"/>
                    <a:pt x="166" y="221"/>
                  </a:cubicBezTo>
                  <a:cubicBezTo>
                    <a:pt x="166" y="222"/>
                    <a:pt x="166" y="222"/>
                    <a:pt x="166" y="222"/>
                  </a:cubicBezTo>
                  <a:cubicBezTo>
                    <a:pt x="170" y="225"/>
                    <a:pt x="174" y="227"/>
                    <a:pt x="179" y="227"/>
                  </a:cubicBezTo>
                  <a:cubicBezTo>
                    <a:pt x="183" y="227"/>
                    <a:pt x="187" y="225"/>
                    <a:pt x="191" y="222"/>
                  </a:cubicBezTo>
                  <a:cubicBezTo>
                    <a:pt x="192" y="220"/>
                    <a:pt x="194" y="218"/>
                    <a:pt x="195" y="216"/>
                  </a:cubicBezTo>
                  <a:cubicBezTo>
                    <a:pt x="198" y="218"/>
                    <a:pt x="201" y="219"/>
                    <a:pt x="205" y="219"/>
                  </a:cubicBezTo>
                  <a:cubicBezTo>
                    <a:pt x="209" y="219"/>
                    <a:pt x="214" y="217"/>
                    <a:pt x="217" y="214"/>
                  </a:cubicBezTo>
                  <a:cubicBezTo>
                    <a:pt x="220" y="211"/>
                    <a:pt x="222" y="206"/>
                    <a:pt x="222" y="202"/>
                  </a:cubicBezTo>
                  <a:cubicBezTo>
                    <a:pt x="222" y="200"/>
                    <a:pt x="222" y="199"/>
                    <a:pt x="221" y="198"/>
                  </a:cubicBezTo>
                  <a:cubicBezTo>
                    <a:pt x="225" y="197"/>
                    <a:pt x="228" y="195"/>
                    <a:pt x="230" y="193"/>
                  </a:cubicBezTo>
                  <a:cubicBezTo>
                    <a:pt x="233" y="190"/>
                    <a:pt x="235" y="185"/>
                    <a:pt x="235" y="181"/>
                  </a:cubicBezTo>
                  <a:cubicBezTo>
                    <a:pt x="235" y="177"/>
                    <a:pt x="234" y="174"/>
                    <a:pt x="232" y="171"/>
                  </a:cubicBezTo>
                  <a:cubicBezTo>
                    <a:pt x="236" y="167"/>
                    <a:pt x="236" y="167"/>
                    <a:pt x="236" y="167"/>
                  </a:cubicBezTo>
                  <a:cubicBezTo>
                    <a:pt x="248" y="155"/>
                    <a:pt x="255" y="140"/>
                    <a:pt x="258" y="124"/>
                  </a:cubicBezTo>
                  <a:cubicBezTo>
                    <a:pt x="259" y="121"/>
                    <a:pt x="260" y="119"/>
                    <a:pt x="262" y="117"/>
                  </a:cubicBezTo>
                  <a:cubicBezTo>
                    <a:pt x="278" y="101"/>
                    <a:pt x="278" y="101"/>
                    <a:pt x="278" y="101"/>
                  </a:cubicBezTo>
                  <a:cubicBezTo>
                    <a:pt x="280" y="104"/>
                    <a:pt x="280" y="104"/>
                    <a:pt x="280" y="104"/>
                  </a:cubicBezTo>
                  <a:cubicBezTo>
                    <a:pt x="281" y="105"/>
                    <a:pt x="283" y="106"/>
                    <a:pt x="284" y="106"/>
                  </a:cubicBezTo>
                  <a:cubicBezTo>
                    <a:pt x="285" y="106"/>
                    <a:pt x="286" y="105"/>
                    <a:pt x="287" y="104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2"/>
                    <a:pt x="320" y="71"/>
                    <a:pt x="320" y="70"/>
                  </a:cubicBezTo>
                  <a:cubicBezTo>
                    <a:pt x="320" y="68"/>
                    <a:pt x="319" y="67"/>
                    <a:pt x="319" y="66"/>
                  </a:cubicBezTo>
                  <a:close/>
                  <a:moveTo>
                    <a:pt x="36" y="98"/>
                  </a:moveTo>
                  <a:cubicBezTo>
                    <a:pt x="12" y="75"/>
                    <a:pt x="12" y="75"/>
                    <a:pt x="12" y="75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98" y="37"/>
                    <a:pt x="98" y="37"/>
                    <a:pt x="98" y="37"/>
                  </a:cubicBezTo>
                  <a:lnTo>
                    <a:pt x="36" y="98"/>
                  </a:lnTo>
                  <a:close/>
                  <a:moveTo>
                    <a:pt x="98" y="187"/>
                  </a:moveTo>
                  <a:cubicBezTo>
                    <a:pt x="95" y="190"/>
                    <a:pt x="90" y="190"/>
                    <a:pt x="86" y="187"/>
                  </a:cubicBezTo>
                  <a:cubicBezTo>
                    <a:pt x="85" y="185"/>
                    <a:pt x="84" y="183"/>
                    <a:pt x="84" y="181"/>
                  </a:cubicBezTo>
                  <a:cubicBezTo>
                    <a:pt x="84" y="179"/>
                    <a:pt x="85" y="177"/>
                    <a:pt x="86" y="175"/>
                  </a:cubicBezTo>
                  <a:cubicBezTo>
                    <a:pt x="88" y="174"/>
                    <a:pt x="90" y="173"/>
                    <a:pt x="92" y="173"/>
                  </a:cubicBezTo>
                  <a:cubicBezTo>
                    <a:pt x="94" y="173"/>
                    <a:pt x="96" y="174"/>
                    <a:pt x="98" y="175"/>
                  </a:cubicBezTo>
                  <a:cubicBezTo>
                    <a:pt x="101" y="179"/>
                    <a:pt x="101" y="184"/>
                    <a:pt x="98" y="187"/>
                  </a:cubicBezTo>
                  <a:close/>
                  <a:moveTo>
                    <a:pt x="117" y="206"/>
                  </a:moveTo>
                  <a:cubicBezTo>
                    <a:pt x="116" y="208"/>
                    <a:pt x="114" y="209"/>
                    <a:pt x="112" y="209"/>
                  </a:cubicBezTo>
                  <a:cubicBezTo>
                    <a:pt x="109" y="209"/>
                    <a:pt x="107" y="208"/>
                    <a:pt x="106" y="206"/>
                  </a:cubicBezTo>
                  <a:cubicBezTo>
                    <a:pt x="103" y="203"/>
                    <a:pt x="103" y="198"/>
                    <a:pt x="106" y="195"/>
                  </a:cubicBezTo>
                  <a:cubicBezTo>
                    <a:pt x="107" y="193"/>
                    <a:pt x="109" y="192"/>
                    <a:pt x="112" y="192"/>
                  </a:cubicBezTo>
                  <a:cubicBezTo>
                    <a:pt x="114" y="192"/>
                    <a:pt x="116" y="193"/>
                    <a:pt x="117" y="195"/>
                  </a:cubicBezTo>
                  <a:cubicBezTo>
                    <a:pt x="120" y="198"/>
                    <a:pt x="120" y="203"/>
                    <a:pt x="117" y="206"/>
                  </a:cubicBezTo>
                  <a:close/>
                  <a:moveTo>
                    <a:pt x="136" y="225"/>
                  </a:moveTo>
                  <a:cubicBezTo>
                    <a:pt x="135" y="227"/>
                    <a:pt x="132" y="227"/>
                    <a:pt x="130" y="227"/>
                  </a:cubicBezTo>
                  <a:cubicBezTo>
                    <a:pt x="128" y="227"/>
                    <a:pt x="126" y="227"/>
                    <a:pt x="125" y="225"/>
                  </a:cubicBezTo>
                  <a:cubicBezTo>
                    <a:pt x="121" y="222"/>
                    <a:pt x="121" y="217"/>
                    <a:pt x="125" y="213"/>
                  </a:cubicBezTo>
                  <a:cubicBezTo>
                    <a:pt x="126" y="212"/>
                    <a:pt x="128" y="211"/>
                    <a:pt x="130" y="211"/>
                  </a:cubicBezTo>
                  <a:cubicBezTo>
                    <a:pt x="132" y="211"/>
                    <a:pt x="134" y="212"/>
                    <a:pt x="136" y="213"/>
                  </a:cubicBezTo>
                  <a:cubicBezTo>
                    <a:pt x="139" y="217"/>
                    <a:pt x="139" y="222"/>
                    <a:pt x="136" y="225"/>
                  </a:cubicBezTo>
                  <a:close/>
                  <a:moveTo>
                    <a:pt x="223" y="186"/>
                  </a:moveTo>
                  <a:cubicBezTo>
                    <a:pt x="222" y="187"/>
                    <a:pt x="220" y="188"/>
                    <a:pt x="218" y="188"/>
                  </a:cubicBezTo>
                  <a:cubicBezTo>
                    <a:pt x="216" y="188"/>
                    <a:pt x="214" y="187"/>
                    <a:pt x="213" y="186"/>
                  </a:cubicBezTo>
                  <a:cubicBezTo>
                    <a:pt x="163" y="136"/>
                    <a:pt x="163" y="136"/>
                    <a:pt x="163" y="136"/>
                  </a:cubicBezTo>
                  <a:cubicBezTo>
                    <a:pt x="161" y="134"/>
                    <a:pt x="158" y="134"/>
                    <a:pt x="156" y="136"/>
                  </a:cubicBezTo>
                  <a:cubicBezTo>
                    <a:pt x="154" y="138"/>
                    <a:pt x="154" y="141"/>
                    <a:pt x="156" y="143"/>
                  </a:cubicBezTo>
                  <a:cubicBezTo>
                    <a:pt x="210" y="197"/>
                    <a:pt x="210" y="197"/>
                    <a:pt x="210" y="197"/>
                  </a:cubicBezTo>
                  <a:cubicBezTo>
                    <a:pt x="211" y="198"/>
                    <a:pt x="212" y="200"/>
                    <a:pt x="212" y="202"/>
                  </a:cubicBezTo>
                  <a:cubicBezTo>
                    <a:pt x="212" y="204"/>
                    <a:pt x="211" y="205"/>
                    <a:pt x="210" y="207"/>
                  </a:cubicBezTo>
                  <a:cubicBezTo>
                    <a:pt x="207" y="209"/>
                    <a:pt x="203" y="209"/>
                    <a:pt x="200" y="207"/>
                  </a:cubicBezTo>
                  <a:cubicBezTo>
                    <a:pt x="191" y="198"/>
                    <a:pt x="191" y="198"/>
                    <a:pt x="191" y="198"/>
                  </a:cubicBezTo>
                  <a:cubicBezTo>
                    <a:pt x="191" y="198"/>
                    <a:pt x="191" y="198"/>
                    <a:pt x="191" y="197"/>
                  </a:cubicBezTo>
                  <a:cubicBezTo>
                    <a:pt x="191" y="197"/>
                    <a:pt x="191" y="197"/>
                    <a:pt x="191" y="197"/>
                  </a:cubicBezTo>
                  <a:cubicBezTo>
                    <a:pt x="149" y="156"/>
                    <a:pt x="149" y="156"/>
                    <a:pt x="149" y="156"/>
                  </a:cubicBezTo>
                  <a:cubicBezTo>
                    <a:pt x="147" y="154"/>
                    <a:pt x="144" y="154"/>
                    <a:pt x="142" y="156"/>
                  </a:cubicBezTo>
                  <a:cubicBezTo>
                    <a:pt x="140" y="158"/>
                    <a:pt x="140" y="161"/>
                    <a:pt x="142" y="163"/>
                  </a:cubicBezTo>
                  <a:cubicBezTo>
                    <a:pt x="184" y="205"/>
                    <a:pt x="184" y="205"/>
                    <a:pt x="184" y="205"/>
                  </a:cubicBezTo>
                  <a:cubicBezTo>
                    <a:pt x="185" y="206"/>
                    <a:pt x="185" y="208"/>
                    <a:pt x="185" y="210"/>
                  </a:cubicBezTo>
                  <a:cubicBezTo>
                    <a:pt x="185" y="212"/>
                    <a:pt x="185" y="213"/>
                    <a:pt x="183" y="215"/>
                  </a:cubicBezTo>
                  <a:cubicBezTo>
                    <a:pt x="181" y="217"/>
                    <a:pt x="176" y="217"/>
                    <a:pt x="174" y="215"/>
                  </a:cubicBezTo>
                  <a:cubicBezTo>
                    <a:pt x="129" y="170"/>
                    <a:pt x="129" y="170"/>
                    <a:pt x="129" y="170"/>
                  </a:cubicBezTo>
                  <a:cubicBezTo>
                    <a:pt x="127" y="168"/>
                    <a:pt x="123" y="168"/>
                    <a:pt x="121" y="170"/>
                  </a:cubicBezTo>
                  <a:cubicBezTo>
                    <a:pt x="119" y="172"/>
                    <a:pt x="119" y="175"/>
                    <a:pt x="121" y="177"/>
                  </a:cubicBezTo>
                  <a:cubicBezTo>
                    <a:pt x="155" y="210"/>
                    <a:pt x="155" y="210"/>
                    <a:pt x="155" y="210"/>
                  </a:cubicBezTo>
                  <a:cubicBezTo>
                    <a:pt x="155" y="210"/>
                    <a:pt x="155" y="210"/>
                    <a:pt x="155" y="210"/>
                  </a:cubicBezTo>
                  <a:cubicBezTo>
                    <a:pt x="156" y="211"/>
                    <a:pt x="157" y="213"/>
                    <a:pt x="157" y="215"/>
                  </a:cubicBezTo>
                  <a:cubicBezTo>
                    <a:pt x="157" y="217"/>
                    <a:pt x="156" y="219"/>
                    <a:pt x="155" y="220"/>
                  </a:cubicBezTo>
                  <a:cubicBezTo>
                    <a:pt x="153" y="221"/>
                    <a:pt x="152" y="222"/>
                    <a:pt x="150" y="222"/>
                  </a:cubicBezTo>
                  <a:cubicBezTo>
                    <a:pt x="149" y="222"/>
                    <a:pt x="149" y="222"/>
                    <a:pt x="148" y="222"/>
                  </a:cubicBezTo>
                  <a:cubicBezTo>
                    <a:pt x="149" y="216"/>
                    <a:pt x="148" y="210"/>
                    <a:pt x="143" y="206"/>
                  </a:cubicBezTo>
                  <a:cubicBezTo>
                    <a:pt x="140" y="203"/>
                    <a:pt x="135" y="201"/>
                    <a:pt x="130" y="201"/>
                  </a:cubicBezTo>
                  <a:cubicBezTo>
                    <a:pt x="130" y="201"/>
                    <a:pt x="130" y="201"/>
                    <a:pt x="130" y="201"/>
                  </a:cubicBezTo>
                  <a:cubicBezTo>
                    <a:pt x="130" y="196"/>
                    <a:pt x="128" y="191"/>
                    <a:pt x="125" y="187"/>
                  </a:cubicBezTo>
                  <a:cubicBezTo>
                    <a:pt x="121" y="184"/>
                    <a:pt x="116" y="182"/>
                    <a:pt x="112" y="182"/>
                  </a:cubicBezTo>
                  <a:cubicBezTo>
                    <a:pt x="111" y="182"/>
                    <a:pt x="111" y="182"/>
                    <a:pt x="111" y="182"/>
                  </a:cubicBezTo>
                  <a:cubicBezTo>
                    <a:pt x="111" y="177"/>
                    <a:pt x="109" y="172"/>
                    <a:pt x="105" y="168"/>
                  </a:cubicBezTo>
                  <a:cubicBezTo>
                    <a:pt x="101" y="163"/>
                    <a:pt x="94" y="162"/>
                    <a:pt x="88" y="163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74" y="149"/>
                    <a:pt x="68" y="137"/>
                    <a:pt x="65" y="123"/>
                  </a:cubicBezTo>
                  <a:cubicBezTo>
                    <a:pt x="64" y="118"/>
                    <a:pt x="62" y="113"/>
                    <a:pt x="58" y="109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8" y="67"/>
                    <a:pt x="124" y="69"/>
                    <a:pt x="131" y="69"/>
                  </a:cubicBezTo>
                  <a:cubicBezTo>
                    <a:pt x="134" y="69"/>
                    <a:pt x="137" y="69"/>
                    <a:pt x="140" y="68"/>
                  </a:cubicBezTo>
                  <a:cubicBezTo>
                    <a:pt x="142" y="67"/>
                    <a:pt x="143" y="67"/>
                    <a:pt x="145" y="66"/>
                  </a:cubicBezTo>
                  <a:cubicBezTo>
                    <a:pt x="113" y="98"/>
                    <a:pt x="113" y="98"/>
                    <a:pt x="113" y="98"/>
                  </a:cubicBezTo>
                  <a:cubicBezTo>
                    <a:pt x="109" y="102"/>
                    <a:pt x="107" y="107"/>
                    <a:pt x="107" y="113"/>
                  </a:cubicBezTo>
                  <a:cubicBezTo>
                    <a:pt x="107" y="118"/>
                    <a:pt x="109" y="123"/>
                    <a:pt x="113" y="127"/>
                  </a:cubicBezTo>
                  <a:cubicBezTo>
                    <a:pt x="117" y="131"/>
                    <a:pt x="123" y="133"/>
                    <a:pt x="128" y="133"/>
                  </a:cubicBezTo>
                  <a:cubicBezTo>
                    <a:pt x="133" y="133"/>
                    <a:pt x="138" y="131"/>
                    <a:pt x="142" y="127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223" y="176"/>
                    <a:pt x="223" y="176"/>
                    <a:pt x="223" y="176"/>
                  </a:cubicBezTo>
                  <a:cubicBezTo>
                    <a:pt x="224" y="177"/>
                    <a:pt x="225" y="179"/>
                    <a:pt x="225" y="181"/>
                  </a:cubicBezTo>
                  <a:cubicBezTo>
                    <a:pt x="225" y="183"/>
                    <a:pt x="224" y="184"/>
                    <a:pt x="223" y="186"/>
                  </a:cubicBezTo>
                  <a:close/>
                  <a:moveTo>
                    <a:pt x="255" y="110"/>
                  </a:moveTo>
                  <a:cubicBezTo>
                    <a:pt x="252" y="113"/>
                    <a:pt x="249" y="117"/>
                    <a:pt x="248" y="122"/>
                  </a:cubicBezTo>
                  <a:cubicBezTo>
                    <a:pt x="246" y="136"/>
                    <a:pt x="239" y="149"/>
                    <a:pt x="229" y="160"/>
                  </a:cubicBezTo>
                  <a:cubicBezTo>
                    <a:pt x="225" y="163"/>
                    <a:pt x="225" y="163"/>
                    <a:pt x="225" y="163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193" y="131"/>
                    <a:pt x="194" y="131"/>
                    <a:pt x="195" y="131"/>
                  </a:cubicBezTo>
                  <a:cubicBezTo>
                    <a:pt x="198" y="131"/>
                    <a:pt x="201" y="131"/>
                    <a:pt x="205" y="129"/>
                  </a:cubicBezTo>
                  <a:cubicBezTo>
                    <a:pt x="207" y="128"/>
                    <a:pt x="209" y="125"/>
                    <a:pt x="207" y="123"/>
                  </a:cubicBezTo>
                  <a:cubicBezTo>
                    <a:pt x="206" y="120"/>
                    <a:pt x="203" y="119"/>
                    <a:pt x="201" y="120"/>
                  </a:cubicBezTo>
                  <a:cubicBezTo>
                    <a:pt x="188" y="125"/>
                    <a:pt x="172" y="110"/>
                    <a:pt x="170" y="109"/>
                  </a:cubicBezTo>
                  <a:cubicBezTo>
                    <a:pt x="170" y="109"/>
                    <a:pt x="170" y="109"/>
                    <a:pt x="170" y="109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65" y="104"/>
                    <a:pt x="165" y="104"/>
                    <a:pt x="165" y="104"/>
                  </a:cubicBezTo>
                  <a:cubicBezTo>
                    <a:pt x="170" y="99"/>
                    <a:pt x="170" y="99"/>
                    <a:pt x="170" y="99"/>
                  </a:cubicBezTo>
                  <a:cubicBezTo>
                    <a:pt x="172" y="97"/>
                    <a:pt x="172" y="94"/>
                    <a:pt x="170" y="92"/>
                  </a:cubicBezTo>
                  <a:cubicBezTo>
                    <a:pt x="168" y="90"/>
                    <a:pt x="165" y="90"/>
                    <a:pt x="163" y="92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1" y="124"/>
                    <a:pt x="125" y="124"/>
                    <a:pt x="121" y="120"/>
                  </a:cubicBezTo>
                  <a:cubicBezTo>
                    <a:pt x="119" y="118"/>
                    <a:pt x="117" y="115"/>
                    <a:pt x="117" y="113"/>
                  </a:cubicBezTo>
                  <a:cubicBezTo>
                    <a:pt x="117" y="110"/>
                    <a:pt x="119" y="107"/>
                    <a:pt x="121" y="105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6" y="70"/>
                    <a:pt x="158" y="68"/>
                    <a:pt x="160" y="67"/>
                  </a:cubicBezTo>
                  <a:cubicBezTo>
                    <a:pt x="166" y="63"/>
                    <a:pt x="172" y="62"/>
                    <a:pt x="178" y="62"/>
                  </a:cubicBezTo>
                  <a:cubicBezTo>
                    <a:pt x="183" y="62"/>
                    <a:pt x="188" y="63"/>
                    <a:pt x="192" y="65"/>
                  </a:cubicBezTo>
                  <a:cubicBezTo>
                    <a:pt x="202" y="69"/>
                    <a:pt x="214" y="67"/>
                    <a:pt x="221" y="60"/>
                  </a:cubicBezTo>
                  <a:cubicBezTo>
                    <a:pt x="229" y="52"/>
                    <a:pt x="229" y="52"/>
                    <a:pt x="229" y="52"/>
                  </a:cubicBezTo>
                  <a:cubicBezTo>
                    <a:pt x="270" y="94"/>
                    <a:pt x="270" y="94"/>
                    <a:pt x="270" y="94"/>
                  </a:cubicBezTo>
                  <a:lnTo>
                    <a:pt x="255" y="110"/>
                  </a:lnTo>
                  <a:close/>
                  <a:moveTo>
                    <a:pt x="284" y="93"/>
                  </a:moveTo>
                  <a:cubicBezTo>
                    <a:pt x="229" y="39"/>
                    <a:pt x="229" y="39"/>
                    <a:pt x="229" y="39"/>
                  </a:cubicBezTo>
                  <a:cubicBezTo>
                    <a:pt x="253" y="15"/>
                    <a:pt x="253" y="15"/>
                    <a:pt x="253" y="15"/>
                  </a:cubicBezTo>
                  <a:cubicBezTo>
                    <a:pt x="308" y="70"/>
                    <a:pt x="308" y="70"/>
                    <a:pt x="308" y="70"/>
                  </a:cubicBezTo>
                  <a:lnTo>
                    <a:pt x="284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-285750" y="3517901"/>
              <a:ext cx="20637" cy="23813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-841375" y="3529013"/>
              <a:ext cx="23812" cy="23813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21" name="Google Shape;121;p6"/>
          <p:cNvSpPr/>
          <p:nvPr/>
        </p:nvSpPr>
        <p:spPr>
          <a:xfrm flipH="1" rot="-2681067">
            <a:off x="8586138" y="3461875"/>
            <a:ext cx="821320" cy="767474"/>
          </a:xfrm>
          <a:custGeom>
            <a:rect b="b" l="l" r="r" t="t"/>
            <a:pathLst>
              <a:path extrusionOk="0" h="667244" w="2197100">
                <a:moveTo>
                  <a:pt x="0" y="0"/>
                </a:moveTo>
                <a:cubicBezTo>
                  <a:pt x="415330" y="218047"/>
                  <a:pt x="1557306" y="279949"/>
                  <a:pt x="2197100" y="0"/>
                </a:cubicBezTo>
                <a:lnTo>
                  <a:pt x="2197100" y="667244"/>
                </a:lnTo>
                <a:cubicBezTo>
                  <a:pt x="1593346" y="412484"/>
                  <a:pt x="577711" y="411443"/>
                  <a:pt x="0" y="66724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0"/>
            </a:schemeClr>
          </a:soli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5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2" name="Google Shape;122;p6"/>
          <p:cNvGrpSpPr/>
          <p:nvPr/>
        </p:nvGrpSpPr>
        <p:grpSpPr>
          <a:xfrm>
            <a:off x="7806857" y="3826526"/>
            <a:ext cx="1294255" cy="1229921"/>
            <a:chOff x="7806857" y="3826526"/>
            <a:chExt cx="1294255" cy="1229921"/>
          </a:xfrm>
        </p:grpSpPr>
        <p:sp>
          <p:nvSpPr>
            <p:cNvPr id="123" name="Google Shape;123;p6"/>
            <p:cNvSpPr/>
            <p:nvPr/>
          </p:nvSpPr>
          <p:spPr>
            <a:xfrm>
              <a:off x="7806857" y="3826526"/>
              <a:ext cx="1294255" cy="1229921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3175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25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7879404" y="3827255"/>
              <a:ext cx="1153240" cy="1159936"/>
            </a:xfrm>
            <a:prstGeom prst="arc">
              <a:avLst>
                <a:gd fmla="val 20360554" name="adj1"/>
                <a:gd fmla="val 11666015" name="adj2"/>
              </a:avLst>
            </a:prstGeom>
            <a:solidFill>
              <a:schemeClr val="accent3"/>
            </a:solidFill>
            <a:ln cap="rnd" cmpd="sng" w="254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25" name="Google Shape;125;p6"/>
          <p:cNvGrpSpPr/>
          <p:nvPr/>
        </p:nvGrpSpPr>
        <p:grpSpPr>
          <a:xfrm>
            <a:off x="8944573" y="2700755"/>
            <a:ext cx="1294255" cy="1229921"/>
            <a:chOff x="8944573" y="2700755"/>
            <a:chExt cx="1294255" cy="1229921"/>
          </a:xfrm>
        </p:grpSpPr>
        <p:sp>
          <p:nvSpPr>
            <p:cNvPr id="126" name="Google Shape;126;p6"/>
            <p:cNvSpPr/>
            <p:nvPr/>
          </p:nvSpPr>
          <p:spPr>
            <a:xfrm>
              <a:off x="8944573" y="2700755"/>
              <a:ext cx="1294255" cy="1229921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175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25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9017998" y="2715528"/>
              <a:ext cx="1153240" cy="1159936"/>
            </a:xfrm>
            <a:prstGeom prst="arc">
              <a:avLst>
                <a:gd fmla="val 10035633" name="adj1"/>
                <a:gd fmla="val 6632960" name="adj2"/>
              </a:avLst>
            </a:prstGeom>
            <a:solidFill>
              <a:schemeClr val="accent2"/>
            </a:solidFill>
            <a:ln cap="rnd" cmpd="sng" w="254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28" name="Google Shape;128;p6"/>
          <p:cNvSpPr/>
          <p:nvPr/>
        </p:nvSpPr>
        <p:spPr>
          <a:xfrm>
            <a:off x="8263948" y="4238335"/>
            <a:ext cx="375069" cy="360000"/>
          </a:xfrm>
          <a:custGeom>
            <a:rect b="b" l="l" r="r" t="t"/>
            <a:pathLst>
              <a:path extrusionOk="0" h="155" w="162">
                <a:moveTo>
                  <a:pt x="157" y="70"/>
                </a:moveTo>
                <a:cubicBezTo>
                  <a:pt x="160" y="67"/>
                  <a:pt x="162" y="62"/>
                  <a:pt x="160" y="58"/>
                </a:cubicBezTo>
                <a:cubicBezTo>
                  <a:pt x="159" y="54"/>
                  <a:pt x="155" y="51"/>
                  <a:pt x="151" y="50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1" y="44"/>
                  <a:pt x="109" y="43"/>
                  <a:pt x="108" y="42"/>
                </a:cubicBezTo>
                <a:cubicBezTo>
                  <a:pt x="91" y="7"/>
                  <a:pt x="91" y="7"/>
                  <a:pt x="91" y="7"/>
                </a:cubicBezTo>
                <a:cubicBezTo>
                  <a:pt x="89" y="3"/>
                  <a:pt x="85" y="0"/>
                  <a:pt x="81" y="0"/>
                </a:cubicBezTo>
                <a:cubicBezTo>
                  <a:pt x="77" y="0"/>
                  <a:pt x="73" y="3"/>
                  <a:pt x="71" y="7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3"/>
                  <a:pt x="51" y="44"/>
                  <a:pt x="50" y="45"/>
                </a:cubicBezTo>
                <a:cubicBezTo>
                  <a:pt x="11" y="50"/>
                  <a:pt x="11" y="50"/>
                  <a:pt x="11" y="50"/>
                </a:cubicBezTo>
                <a:cubicBezTo>
                  <a:pt x="6" y="51"/>
                  <a:pt x="3" y="54"/>
                  <a:pt x="2" y="58"/>
                </a:cubicBezTo>
                <a:cubicBezTo>
                  <a:pt x="0" y="62"/>
                  <a:pt x="1" y="67"/>
                  <a:pt x="4" y="70"/>
                </a:cubicBezTo>
                <a:cubicBezTo>
                  <a:pt x="32" y="97"/>
                  <a:pt x="32" y="97"/>
                  <a:pt x="32" y="97"/>
                </a:cubicBezTo>
                <a:cubicBezTo>
                  <a:pt x="34" y="98"/>
                  <a:pt x="34" y="100"/>
                  <a:pt x="34" y="102"/>
                </a:cubicBezTo>
                <a:cubicBezTo>
                  <a:pt x="27" y="140"/>
                  <a:pt x="27" y="140"/>
                  <a:pt x="27" y="140"/>
                </a:cubicBezTo>
                <a:cubicBezTo>
                  <a:pt x="27" y="143"/>
                  <a:pt x="28" y="147"/>
                  <a:pt x="30" y="149"/>
                </a:cubicBezTo>
                <a:cubicBezTo>
                  <a:pt x="33" y="153"/>
                  <a:pt x="39" y="155"/>
                  <a:pt x="44" y="152"/>
                </a:cubicBezTo>
                <a:cubicBezTo>
                  <a:pt x="79" y="134"/>
                  <a:pt x="79" y="134"/>
                  <a:pt x="79" y="134"/>
                </a:cubicBezTo>
                <a:cubicBezTo>
                  <a:pt x="80" y="133"/>
                  <a:pt x="82" y="133"/>
                  <a:pt x="83" y="134"/>
                </a:cubicBezTo>
                <a:cubicBezTo>
                  <a:pt x="118" y="152"/>
                  <a:pt x="118" y="152"/>
                  <a:pt x="118" y="152"/>
                </a:cubicBezTo>
                <a:cubicBezTo>
                  <a:pt x="120" y="153"/>
                  <a:pt x="121" y="154"/>
                  <a:pt x="123" y="154"/>
                </a:cubicBezTo>
                <a:cubicBezTo>
                  <a:pt x="127" y="154"/>
                  <a:pt x="130" y="152"/>
                  <a:pt x="132" y="149"/>
                </a:cubicBezTo>
                <a:cubicBezTo>
                  <a:pt x="134" y="147"/>
                  <a:pt x="135" y="143"/>
                  <a:pt x="135" y="140"/>
                </a:cubicBezTo>
                <a:cubicBezTo>
                  <a:pt x="128" y="102"/>
                  <a:pt x="128" y="102"/>
                  <a:pt x="128" y="102"/>
                </a:cubicBezTo>
                <a:cubicBezTo>
                  <a:pt x="128" y="100"/>
                  <a:pt x="128" y="98"/>
                  <a:pt x="129" y="97"/>
                </a:cubicBezTo>
                <a:lnTo>
                  <a:pt x="157" y="70"/>
                </a:lnTo>
                <a:close/>
                <a:moveTo>
                  <a:pt x="157" y="70"/>
                </a:moveTo>
                <a:cubicBezTo>
                  <a:pt x="157" y="70"/>
                  <a:pt x="157" y="70"/>
                  <a:pt x="157" y="70"/>
                </a:cubicBezTo>
              </a:path>
            </a:pathLst>
          </a:cu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9" name="Google Shape;129;p6"/>
          <p:cNvGrpSpPr/>
          <p:nvPr/>
        </p:nvGrpSpPr>
        <p:grpSpPr>
          <a:xfrm>
            <a:off x="9375205" y="3068080"/>
            <a:ext cx="432990" cy="432000"/>
            <a:chOff x="8047038" y="3806826"/>
            <a:chExt cx="695325" cy="693737"/>
          </a:xfrm>
        </p:grpSpPr>
        <p:sp>
          <p:nvSpPr>
            <p:cNvPr id="130" name="Google Shape;130;p6"/>
            <p:cNvSpPr/>
            <p:nvPr/>
          </p:nvSpPr>
          <p:spPr>
            <a:xfrm>
              <a:off x="8047038" y="3806826"/>
              <a:ext cx="695325" cy="693737"/>
            </a:xfrm>
            <a:custGeom>
              <a:rect b="b" l="l" r="r" t="t"/>
              <a:pathLst>
                <a:path extrusionOk="0" h="320" w="320">
                  <a:moveTo>
                    <a:pt x="273" y="47"/>
                  </a:moveTo>
                  <a:cubicBezTo>
                    <a:pt x="243" y="17"/>
                    <a:pt x="203" y="0"/>
                    <a:pt x="160" y="0"/>
                  </a:cubicBezTo>
                  <a:cubicBezTo>
                    <a:pt x="117" y="0"/>
                    <a:pt x="77" y="17"/>
                    <a:pt x="47" y="47"/>
                  </a:cubicBezTo>
                  <a:cubicBezTo>
                    <a:pt x="17" y="77"/>
                    <a:pt x="0" y="117"/>
                    <a:pt x="0" y="160"/>
                  </a:cubicBezTo>
                  <a:cubicBezTo>
                    <a:pt x="0" y="203"/>
                    <a:pt x="17" y="243"/>
                    <a:pt x="47" y="273"/>
                  </a:cubicBezTo>
                  <a:cubicBezTo>
                    <a:pt x="77" y="303"/>
                    <a:pt x="117" y="320"/>
                    <a:pt x="160" y="320"/>
                  </a:cubicBezTo>
                  <a:cubicBezTo>
                    <a:pt x="203" y="320"/>
                    <a:pt x="243" y="303"/>
                    <a:pt x="273" y="273"/>
                  </a:cubicBezTo>
                  <a:cubicBezTo>
                    <a:pt x="303" y="243"/>
                    <a:pt x="320" y="203"/>
                    <a:pt x="320" y="160"/>
                  </a:cubicBezTo>
                  <a:cubicBezTo>
                    <a:pt x="320" y="117"/>
                    <a:pt x="303" y="77"/>
                    <a:pt x="273" y="47"/>
                  </a:cubicBezTo>
                  <a:close/>
                  <a:moveTo>
                    <a:pt x="160" y="301"/>
                  </a:moveTo>
                  <a:cubicBezTo>
                    <a:pt x="82" y="301"/>
                    <a:pt x="19" y="238"/>
                    <a:pt x="19" y="160"/>
                  </a:cubicBezTo>
                  <a:cubicBezTo>
                    <a:pt x="19" y="82"/>
                    <a:pt x="82" y="19"/>
                    <a:pt x="160" y="19"/>
                  </a:cubicBezTo>
                  <a:cubicBezTo>
                    <a:pt x="238" y="19"/>
                    <a:pt x="301" y="82"/>
                    <a:pt x="301" y="160"/>
                  </a:cubicBezTo>
                  <a:cubicBezTo>
                    <a:pt x="301" y="238"/>
                    <a:pt x="238" y="301"/>
                    <a:pt x="160" y="3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8286750" y="3937000"/>
              <a:ext cx="217488" cy="433387"/>
            </a:xfrm>
            <a:custGeom>
              <a:rect b="b" l="l" r="r" t="t"/>
              <a:pathLst>
                <a:path extrusionOk="0" h="200" w="100">
                  <a:moveTo>
                    <a:pt x="60" y="91"/>
                  </a:moveTo>
                  <a:cubicBezTo>
                    <a:pt x="40" y="91"/>
                    <a:pt x="40" y="91"/>
                    <a:pt x="40" y="91"/>
                  </a:cubicBezTo>
                  <a:cubicBezTo>
                    <a:pt x="29" y="91"/>
                    <a:pt x="19" y="81"/>
                    <a:pt x="19" y="70"/>
                  </a:cubicBezTo>
                  <a:cubicBezTo>
                    <a:pt x="19" y="58"/>
                    <a:pt x="29" y="49"/>
                    <a:pt x="40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5" y="49"/>
                    <a:pt x="90" y="45"/>
                    <a:pt x="90" y="40"/>
                  </a:cubicBezTo>
                  <a:cubicBezTo>
                    <a:pt x="90" y="35"/>
                    <a:pt x="85" y="30"/>
                    <a:pt x="80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5" y="0"/>
                    <a:pt x="50" y="0"/>
                  </a:cubicBezTo>
                  <a:cubicBezTo>
                    <a:pt x="45" y="0"/>
                    <a:pt x="41" y="4"/>
                    <a:pt x="41" y="1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18" y="30"/>
                    <a:pt x="0" y="48"/>
                    <a:pt x="0" y="70"/>
                  </a:cubicBezTo>
                  <a:cubicBezTo>
                    <a:pt x="0" y="92"/>
                    <a:pt x="18" y="109"/>
                    <a:pt x="40" y="109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71" y="109"/>
                    <a:pt x="81" y="119"/>
                    <a:pt x="81" y="130"/>
                  </a:cubicBezTo>
                  <a:cubicBezTo>
                    <a:pt x="81" y="142"/>
                    <a:pt x="71" y="151"/>
                    <a:pt x="60" y="151"/>
                  </a:cubicBezTo>
                  <a:cubicBezTo>
                    <a:pt x="20" y="151"/>
                    <a:pt x="20" y="151"/>
                    <a:pt x="20" y="151"/>
                  </a:cubicBezTo>
                  <a:cubicBezTo>
                    <a:pt x="15" y="151"/>
                    <a:pt x="11" y="155"/>
                    <a:pt x="11" y="160"/>
                  </a:cubicBezTo>
                  <a:cubicBezTo>
                    <a:pt x="11" y="165"/>
                    <a:pt x="15" y="170"/>
                    <a:pt x="20" y="170"/>
                  </a:cubicBezTo>
                  <a:cubicBezTo>
                    <a:pt x="41" y="170"/>
                    <a:pt x="41" y="170"/>
                    <a:pt x="41" y="170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41" y="196"/>
                    <a:pt x="45" y="200"/>
                    <a:pt x="50" y="200"/>
                  </a:cubicBezTo>
                  <a:cubicBezTo>
                    <a:pt x="55" y="200"/>
                    <a:pt x="59" y="196"/>
                    <a:pt x="59" y="190"/>
                  </a:cubicBezTo>
                  <a:cubicBezTo>
                    <a:pt x="59" y="170"/>
                    <a:pt x="59" y="170"/>
                    <a:pt x="59" y="170"/>
                  </a:cubicBezTo>
                  <a:cubicBezTo>
                    <a:pt x="60" y="170"/>
                    <a:pt x="60" y="170"/>
                    <a:pt x="60" y="170"/>
                  </a:cubicBezTo>
                  <a:cubicBezTo>
                    <a:pt x="82" y="170"/>
                    <a:pt x="100" y="152"/>
                    <a:pt x="100" y="130"/>
                  </a:cubicBezTo>
                  <a:cubicBezTo>
                    <a:pt x="100" y="108"/>
                    <a:pt x="82" y="91"/>
                    <a:pt x="60" y="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8FA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/>
          <p:nvPr/>
        </p:nvSpPr>
        <p:spPr>
          <a:xfrm>
            <a:off x="365759" y="365759"/>
            <a:ext cx="11460481" cy="61264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" name="Google Shape;138;p7"/>
          <p:cNvSpPr txBox="1"/>
          <p:nvPr>
            <p:ph idx="12" type="sldNum"/>
          </p:nvPr>
        </p:nvSpPr>
        <p:spPr>
          <a:xfrm>
            <a:off x="11826241" y="6492240"/>
            <a:ext cx="365760" cy="365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7"/>
          <p:cNvSpPr txBox="1"/>
          <p:nvPr/>
        </p:nvSpPr>
        <p:spPr>
          <a:xfrm>
            <a:off x="1857339" y="944670"/>
            <a:ext cx="8465442" cy="477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A4A4A"/>
                </a:solidFill>
                <a:latin typeface="Poppins"/>
                <a:ea typeface="Poppins"/>
                <a:cs typeface="Poppins"/>
                <a:sym typeface="Poppins"/>
              </a:rPr>
              <a:t>CUSTOMER TARGET AUDIENCE</a:t>
            </a:r>
            <a:endParaRPr b="1" sz="2400">
              <a:solidFill>
                <a:srgbClr val="4A4A4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40" name="Google Shape;140;p7"/>
          <p:cNvGrpSpPr/>
          <p:nvPr/>
        </p:nvGrpSpPr>
        <p:grpSpPr>
          <a:xfrm flipH="1" rot="10800000">
            <a:off x="9446576" y="650778"/>
            <a:ext cx="2379664" cy="171277"/>
            <a:chOff x="9812336" y="530223"/>
            <a:chExt cx="2379664" cy="171277"/>
          </a:xfrm>
        </p:grpSpPr>
        <p:grpSp>
          <p:nvGrpSpPr>
            <p:cNvPr id="141" name="Google Shape;141;p7"/>
            <p:cNvGrpSpPr/>
            <p:nvPr/>
          </p:nvGrpSpPr>
          <p:grpSpPr>
            <a:xfrm>
              <a:off x="10883899" y="530223"/>
              <a:ext cx="1308101" cy="72000"/>
              <a:chOff x="10883899" y="530223"/>
              <a:chExt cx="1308101" cy="72000"/>
            </a:xfrm>
          </p:grpSpPr>
          <p:cxnSp>
            <p:nvCxnSpPr>
              <p:cNvPr id="142" name="Google Shape;142;p7"/>
              <p:cNvCxnSpPr/>
              <p:nvPr/>
            </p:nvCxnSpPr>
            <p:spPr>
              <a:xfrm rot="10800000">
                <a:off x="10909300" y="566223"/>
                <a:ext cx="1282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43" name="Google Shape;143;p7"/>
              <p:cNvSpPr/>
              <p:nvPr/>
            </p:nvSpPr>
            <p:spPr>
              <a:xfrm>
                <a:off x="10883899" y="530223"/>
                <a:ext cx="72000" cy="7200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44" name="Google Shape;144;p7"/>
            <p:cNvGrpSpPr/>
            <p:nvPr/>
          </p:nvGrpSpPr>
          <p:grpSpPr>
            <a:xfrm>
              <a:off x="9812336" y="629500"/>
              <a:ext cx="2379664" cy="72000"/>
              <a:chOff x="9812336" y="629500"/>
              <a:chExt cx="2379664" cy="72000"/>
            </a:xfrm>
          </p:grpSpPr>
          <p:cxnSp>
            <p:nvCxnSpPr>
              <p:cNvPr id="145" name="Google Shape;145;p7"/>
              <p:cNvCxnSpPr/>
              <p:nvPr/>
            </p:nvCxnSpPr>
            <p:spPr>
              <a:xfrm rot="10800000">
                <a:off x="9836150" y="665500"/>
                <a:ext cx="235585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46" name="Google Shape;146;p7"/>
              <p:cNvSpPr/>
              <p:nvPr/>
            </p:nvSpPr>
            <p:spPr>
              <a:xfrm>
                <a:off x="9812336" y="629500"/>
                <a:ext cx="72000" cy="7200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47" name="Google Shape;147;p7"/>
          <p:cNvGrpSpPr/>
          <p:nvPr/>
        </p:nvGrpSpPr>
        <p:grpSpPr>
          <a:xfrm rot="10800000">
            <a:off x="365758" y="6075853"/>
            <a:ext cx="2379664" cy="171277"/>
            <a:chOff x="9812336" y="530223"/>
            <a:chExt cx="2379664" cy="171277"/>
          </a:xfrm>
        </p:grpSpPr>
        <p:grpSp>
          <p:nvGrpSpPr>
            <p:cNvPr id="148" name="Google Shape;148;p7"/>
            <p:cNvGrpSpPr/>
            <p:nvPr/>
          </p:nvGrpSpPr>
          <p:grpSpPr>
            <a:xfrm>
              <a:off x="10883899" y="530223"/>
              <a:ext cx="1308101" cy="72000"/>
              <a:chOff x="10883899" y="530223"/>
              <a:chExt cx="1308101" cy="72000"/>
            </a:xfrm>
          </p:grpSpPr>
          <p:cxnSp>
            <p:nvCxnSpPr>
              <p:cNvPr id="149" name="Google Shape;149;p7"/>
              <p:cNvCxnSpPr/>
              <p:nvPr/>
            </p:nvCxnSpPr>
            <p:spPr>
              <a:xfrm rot="10800000">
                <a:off x="10909300" y="566223"/>
                <a:ext cx="1282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50" name="Google Shape;150;p7"/>
              <p:cNvSpPr/>
              <p:nvPr/>
            </p:nvSpPr>
            <p:spPr>
              <a:xfrm>
                <a:off x="10883899" y="530223"/>
                <a:ext cx="72000" cy="7200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51" name="Google Shape;151;p7"/>
            <p:cNvGrpSpPr/>
            <p:nvPr/>
          </p:nvGrpSpPr>
          <p:grpSpPr>
            <a:xfrm>
              <a:off x="9812336" y="629500"/>
              <a:ext cx="2379664" cy="72000"/>
              <a:chOff x="9812336" y="629500"/>
              <a:chExt cx="2379664" cy="72000"/>
            </a:xfrm>
          </p:grpSpPr>
          <p:cxnSp>
            <p:nvCxnSpPr>
              <p:cNvPr id="152" name="Google Shape;152;p7"/>
              <p:cNvCxnSpPr/>
              <p:nvPr/>
            </p:nvCxnSpPr>
            <p:spPr>
              <a:xfrm rot="10800000">
                <a:off x="9836150" y="665500"/>
                <a:ext cx="235585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53" name="Google Shape;153;p7"/>
              <p:cNvSpPr/>
              <p:nvPr/>
            </p:nvSpPr>
            <p:spPr>
              <a:xfrm>
                <a:off x="9812336" y="629500"/>
                <a:ext cx="72000" cy="7200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154" name="Google Shape;154;p7"/>
          <p:cNvSpPr/>
          <p:nvPr/>
        </p:nvSpPr>
        <p:spPr>
          <a:xfrm>
            <a:off x="6143539" y="1942740"/>
            <a:ext cx="1853794" cy="1806261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7"/>
          <p:cNvSpPr/>
          <p:nvPr/>
        </p:nvSpPr>
        <p:spPr>
          <a:xfrm flipH="1" rot="10800000">
            <a:off x="6143539" y="3844479"/>
            <a:ext cx="1853794" cy="1806261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6" name="Google Shape;156;p7"/>
          <p:cNvSpPr/>
          <p:nvPr/>
        </p:nvSpPr>
        <p:spPr>
          <a:xfrm flipH="1">
            <a:off x="4194667" y="1942740"/>
            <a:ext cx="1853794" cy="1806261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" name="Google Shape;157;p7"/>
          <p:cNvSpPr/>
          <p:nvPr/>
        </p:nvSpPr>
        <p:spPr>
          <a:xfrm rot="10800000">
            <a:off x="4194667" y="3844479"/>
            <a:ext cx="1853794" cy="1806261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6151614" y="2115521"/>
            <a:ext cx="1679273" cy="1636215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7"/>
          <p:cNvSpPr/>
          <p:nvPr/>
        </p:nvSpPr>
        <p:spPr>
          <a:xfrm flipH="1" rot="10800000">
            <a:off x="6151614" y="3838225"/>
            <a:ext cx="1679273" cy="1636215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" name="Google Shape;160;p7"/>
          <p:cNvSpPr/>
          <p:nvPr/>
        </p:nvSpPr>
        <p:spPr>
          <a:xfrm flipH="1">
            <a:off x="4386214" y="2115521"/>
            <a:ext cx="1679273" cy="1636215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" name="Google Shape;161;p7"/>
          <p:cNvSpPr/>
          <p:nvPr/>
        </p:nvSpPr>
        <p:spPr>
          <a:xfrm rot="10800000">
            <a:off x="4386214" y="3838225"/>
            <a:ext cx="1679273" cy="1636215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5561710" y="3248140"/>
            <a:ext cx="1093681" cy="1093680"/>
          </a:xfrm>
          <a:prstGeom prst="roundRect">
            <a:avLst>
              <a:gd fmla="val 16667" name="adj"/>
            </a:avLst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4672801" y="4108810"/>
            <a:ext cx="1093681" cy="1093680"/>
          </a:xfrm>
          <a:prstGeom prst="roundRect">
            <a:avLst>
              <a:gd fmla="val 16667" name="adj"/>
            </a:avLst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6444411" y="2387471"/>
            <a:ext cx="1093681" cy="1093680"/>
          </a:xfrm>
          <a:prstGeom prst="roundRect">
            <a:avLst>
              <a:gd fmla="val 16667" name="adj"/>
            </a:avLst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4679011" y="2386788"/>
            <a:ext cx="1093681" cy="1093680"/>
          </a:xfrm>
          <a:prstGeom prst="roundRect">
            <a:avLst>
              <a:gd fmla="val 16667" name="adj"/>
            </a:avLst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6444411" y="4108810"/>
            <a:ext cx="1093681" cy="1093680"/>
          </a:xfrm>
          <a:prstGeom prst="roundRect">
            <a:avLst>
              <a:gd fmla="val 16667" name="adj"/>
            </a:avLst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5743400" y="3429830"/>
            <a:ext cx="730301" cy="730300"/>
          </a:xfrm>
          <a:prstGeom prst="roundRect">
            <a:avLst>
              <a:gd fmla="val 16667" name="adj"/>
            </a:avLst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999733" y="2266361"/>
            <a:ext cx="2752507" cy="1034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950"/>
              <a:buFont typeface="Arial"/>
              <a:buChar char="•"/>
            </a:pPr>
            <a:r>
              <a:rPr lang="en-US" sz="95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Brand loyalty : strong attachment</a:t>
            </a:r>
            <a:endParaRPr/>
          </a:p>
          <a:p>
            <a:pPr indent="-171450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950"/>
              <a:buFont typeface="Arial"/>
              <a:buChar char="•"/>
            </a:pPr>
            <a:r>
              <a:rPr lang="en-US" sz="95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Benefit sought : quality and durability</a:t>
            </a:r>
            <a:endParaRPr/>
          </a:p>
          <a:p>
            <a:pPr indent="-171450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950"/>
              <a:buFont typeface="Arial"/>
              <a:buChar char="•"/>
            </a:pPr>
            <a:r>
              <a:rPr lang="en-US" sz="95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User Status : long-time proficient user</a:t>
            </a:r>
            <a:endParaRPr/>
          </a:p>
          <a:p>
            <a:pPr indent="-171450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950"/>
              <a:buFont typeface="Arial"/>
              <a:buChar char="•"/>
            </a:pPr>
            <a:r>
              <a:rPr lang="en-US" sz="95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Usage rate : at-least once a week</a:t>
            </a:r>
            <a:endParaRPr/>
          </a:p>
        </p:txBody>
      </p:sp>
      <p:sp>
        <p:nvSpPr>
          <p:cNvPr id="169" name="Google Shape;169;p7"/>
          <p:cNvSpPr txBox="1"/>
          <p:nvPr/>
        </p:nvSpPr>
        <p:spPr>
          <a:xfrm>
            <a:off x="999733" y="4196830"/>
            <a:ext cx="2752507" cy="1032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950"/>
              <a:buFont typeface="Arial"/>
              <a:buChar char="•"/>
            </a:pPr>
            <a:r>
              <a:rPr lang="en-US" sz="95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Region : Suburban and rural </a:t>
            </a:r>
            <a:endParaRPr/>
          </a:p>
          <a:p>
            <a:pPr indent="-171450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950"/>
              <a:buFont typeface="Arial"/>
              <a:buChar char="•"/>
            </a:pPr>
            <a:r>
              <a:rPr lang="en-US" sz="95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Culture : Non-specific</a:t>
            </a:r>
            <a:endParaRPr/>
          </a:p>
          <a:p>
            <a:pPr indent="-171450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950"/>
              <a:buFont typeface="Arial"/>
              <a:buChar char="•"/>
            </a:pPr>
            <a:r>
              <a:rPr lang="en-US" sz="95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Population : Suburban and rural</a:t>
            </a:r>
            <a:endParaRPr/>
          </a:p>
          <a:p>
            <a:pPr indent="-171450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950"/>
              <a:buFont typeface="Arial"/>
              <a:buChar char="•"/>
            </a:pPr>
            <a:r>
              <a:rPr lang="en-US" sz="95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Climate : Non-specific</a:t>
            </a:r>
            <a:endParaRPr/>
          </a:p>
        </p:txBody>
      </p:sp>
      <p:sp>
        <p:nvSpPr>
          <p:cNvPr id="170" name="Google Shape;170;p7"/>
          <p:cNvSpPr txBox="1"/>
          <p:nvPr/>
        </p:nvSpPr>
        <p:spPr>
          <a:xfrm>
            <a:off x="8351310" y="2266361"/>
            <a:ext cx="3337769" cy="1032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50"/>
              <a:buFont typeface="Arial"/>
              <a:buChar char="•"/>
            </a:pPr>
            <a:r>
              <a:rPr lang="en-US" sz="95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Gender : 55% male, 45% female</a:t>
            </a:r>
            <a:endParaRPr/>
          </a:p>
          <a:p>
            <a:pPr indent="-171450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50"/>
              <a:buFont typeface="Arial"/>
              <a:buChar char="•"/>
            </a:pPr>
            <a:r>
              <a:rPr lang="en-US" sz="95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Nationality : Americans</a:t>
            </a:r>
            <a:endParaRPr/>
          </a:p>
          <a:p>
            <a:pPr indent="-171450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50"/>
              <a:buFont typeface="Arial"/>
              <a:buChar char="•"/>
            </a:pPr>
            <a:r>
              <a:rPr lang="en-US" sz="95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Ethnicity : Non-specific</a:t>
            </a:r>
            <a:endParaRPr/>
          </a:p>
          <a:p>
            <a:pPr indent="-171450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50"/>
              <a:buFont typeface="Arial"/>
              <a:buChar char="•"/>
            </a:pPr>
            <a:r>
              <a:rPr lang="en-US" sz="95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Occupation : Non-specific</a:t>
            </a:r>
            <a:endParaRPr/>
          </a:p>
        </p:txBody>
      </p:sp>
      <p:sp>
        <p:nvSpPr>
          <p:cNvPr id="171" name="Google Shape;171;p7"/>
          <p:cNvSpPr txBox="1"/>
          <p:nvPr/>
        </p:nvSpPr>
        <p:spPr>
          <a:xfrm>
            <a:off x="8351311" y="4196830"/>
            <a:ext cx="3187714" cy="1034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950"/>
              <a:buFont typeface="Arial"/>
              <a:buChar char="•"/>
            </a:pPr>
            <a:r>
              <a:rPr lang="en-US" sz="95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Lifestyle : Busy with many domestic errands</a:t>
            </a:r>
            <a:endParaRPr/>
          </a:p>
          <a:p>
            <a:pPr indent="-171450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950"/>
              <a:buFont typeface="Arial"/>
              <a:buChar char="•"/>
            </a:pPr>
            <a:r>
              <a:rPr lang="en-US" sz="95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Personality : Practical </a:t>
            </a:r>
            <a:endParaRPr/>
          </a:p>
          <a:p>
            <a:pPr indent="-171450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950"/>
              <a:buFont typeface="Arial"/>
              <a:buChar char="•"/>
            </a:pPr>
            <a:r>
              <a:rPr lang="en-US" sz="95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Values : Stability and trustworthiness</a:t>
            </a:r>
            <a:endParaRPr/>
          </a:p>
          <a:p>
            <a:pPr indent="-171450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950"/>
              <a:buFont typeface="Arial"/>
              <a:buChar char="•"/>
            </a:pPr>
            <a:r>
              <a:rPr lang="en-US" sz="95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Interest : Non-specific</a:t>
            </a: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4719344" y="2710729"/>
            <a:ext cx="1000595" cy="34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Behavioral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4668793" y="4460755"/>
            <a:ext cx="1098378" cy="34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Geographic</a:t>
            </a:r>
            <a:endParaRPr sz="1200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6368323" y="2710728"/>
            <a:ext cx="1245855" cy="34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Demographic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6326645" y="4460755"/>
            <a:ext cx="1329210" cy="34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Psychographic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8FA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/>
          <p:nvPr/>
        </p:nvSpPr>
        <p:spPr>
          <a:xfrm>
            <a:off x="365759" y="365759"/>
            <a:ext cx="11460481" cy="61264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" name="Google Shape;182;p8"/>
          <p:cNvSpPr/>
          <p:nvPr/>
        </p:nvSpPr>
        <p:spPr>
          <a:xfrm flipH="1">
            <a:off x="46297" y="1"/>
            <a:ext cx="5820299" cy="6858000"/>
          </a:xfrm>
          <a:custGeom>
            <a:rect b="b" l="l" r="r" t="t"/>
            <a:pathLst>
              <a:path extrusionOk="0" h="6858000" w="5390171">
                <a:moveTo>
                  <a:pt x="5390171" y="0"/>
                </a:moveTo>
                <a:lnTo>
                  <a:pt x="444789" y="0"/>
                </a:lnTo>
                <a:lnTo>
                  <a:pt x="444789" y="834570"/>
                </a:lnTo>
                <a:lnTo>
                  <a:pt x="442700" y="834570"/>
                </a:lnTo>
                <a:lnTo>
                  <a:pt x="442700" y="2472795"/>
                </a:lnTo>
                <a:lnTo>
                  <a:pt x="435434" y="2505848"/>
                </a:lnTo>
                <a:cubicBezTo>
                  <a:pt x="422066" y="2561283"/>
                  <a:pt x="406382" y="2614054"/>
                  <a:pt x="387860" y="2651944"/>
                </a:cubicBezTo>
                <a:cubicBezTo>
                  <a:pt x="313772" y="2803505"/>
                  <a:pt x="120984" y="3026913"/>
                  <a:pt x="62829" y="3174279"/>
                </a:cubicBezTo>
                <a:cubicBezTo>
                  <a:pt x="33752" y="3247961"/>
                  <a:pt x="10051" y="3321644"/>
                  <a:pt x="2484" y="3385297"/>
                </a:cubicBezTo>
                <a:lnTo>
                  <a:pt x="1379" y="3405628"/>
                </a:lnTo>
                <a:lnTo>
                  <a:pt x="1342" y="3405852"/>
                </a:lnTo>
                <a:cubicBezTo>
                  <a:pt x="587" y="3412692"/>
                  <a:pt x="147" y="3419748"/>
                  <a:pt x="0" y="3426999"/>
                </a:cubicBezTo>
                <a:lnTo>
                  <a:pt x="109" y="3428999"/>
                </a:lnTo>
                <a:lnTo>
                  <a:pt x="0" y="3430999"/>
                </a:lnTo>
                <a:cubicBezTo>
                  <a:pt x="147" y="3438250"/>
                  <a:pt x="587" y="3445306"/>
                  <a:pt x="1342" y="3452146"/>
                </a:cubicBezTo>
                <a:lnTo>
                  <a:pt x="1379" y="3452370"/>
                </a:lnTo>
                <a:lnTo>
                  <a:pt x="2484" y="3472702"/>
                </a:lnTo>
                <a:cubicBezTo>
                  <a:pt x="10051" y="3536355"/>
                  <a:pt x="33752" y="3610037"/>
                  <a:pt x="62829" y="3683720"/>
                </a:cubicBezTo>
                <a:cubicBezTo>
                  <a:pt x="120984" y="3831085"/>
                  <a:pt x="313772" y="4054493"/>
                  <a:pt x="387860" y="4206054"/>
                </a:cubicBezTo>
                <a:cubicBezTo>
                  <a:pt x="406382" y="4243945"/>
                  <a:pt x="422066" y="4296715"/>
                  <a:pt x="435434" y="4352149"/>
                </a:cubicBezTo>
                <a:lnTo>
                  <a:pt x="442700" y="4385203"/>
                </a:lnTo>
                <a:lnTo>
                  <a:pt x="442700" y="6023428"/>
                </a:lnTo>
                <a:lnTo>
                  <a:pt x="444789" y="6023428"/>
                </a:lnTo>
                <a:lnTo>
                  <a:pt x="444789" y="6858000"/>
                </a:lnTo>
                <a:lnTo>
                  <a:pt x="5390171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0" y="0"/>
            <a:ext cx="5295799" cy="6858000"/>
          </a:xfrm>
          <a:prstGeom prst="rect">
            <a:avLst/>
          </a:prstGeom>
          <a:solidFill>
            <a:srgbClr val="F7F9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" name="Google Shape;184;p8"/>
          <p:cNvSpPr txBox="1"/>
          <p:nvPr>
            <p:ph idx="12" type="sldNum"/>
          </p:nvPr>
        </p:nvSpPr>
        <p:spPr>
          <a:xfrm>
            <a:off x="11826241" y="6492240"/>
            <a:ext cx="365760" cy="365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85" name="Google Shape;185;p8"/>
          <p:cNvGrpSpPr/>
          <p:nvPr/>
        </p:nvGrpSpPr>
        <p:grpSpPr>
          <a:xfrm flipH="1" rot="-5400000">
            <a:off x="10282484" y="5216770"/>
            <a:ext cx="2379664" cy="171277"/>
            <a:chOff x="9812336" y="530223"/>
            <a:chExt cx="2379664" cy="171277"/>
          </a:xfrm>
        </p:grpSpPr>
        <p:grpSp>
          <p:nvGrpSpPr>
            <p:cNvPr id="186" name="Google Shape;186;p8"/>
            <p:cNvGrpSpPr/>
            <p:nvPr/>
          </p:nvGrpSpPr>
          <p:grpSpPr>
            <a:xfrm>
              <a:off x="10883899" y="530223"/>
              <a:ext cx="1308101" cy="72000"/>
              <a:chOff x="10883899" y="530223"/>
              <a:chExt cx="1308101" cy="72000"/>
            </a:xfrm>
          </p:grpSpPr>
          <p:cxnSp>
            <p:nvCxnSpPr>
              <p:cNvPr id="187" name="Google Shape;187;p8"/>
              <p:cNvCxnSpPr/>
              <p:nvPr/>
            </p:nvCxnSpPr>
            <p:spPr>
              <a:xfrm rot="10800000">
                <a:off x="10909300" y="566223"/>
                <a:ext cx="1282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88" name="Google Shape;188;p8"/>
              <p:cNvSpPr/>
              <p:nvPr/>
            </p:nvSpPr>
            <p:spPr>
              <a:xfrm>
                <a:off x="10883899" y="530223"/>
                <a:ext cx="72000" cy="7200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89" name="Google Shape;189;p8"/>
            <p:cNvGrpSpPr/>
            <p:nvPr/>
          </p:nvGrpSpPr>
          <p:grpSpPr>
            <a:xfrm>
              <a:off x="9812336" y="629500"/>
              <a:ext cx="2379664" cy="72000"/>
              <a:chOff x="9812336" y="629500"/>
              <a:chExt cx="2379664" cy="72000"/>
            </a:xfrm>
          </p:grpSpPr>
          <p:cxnSp>
            <p:nvCxnSpPr>
              <p:cNvPr id="190" name="Google Shape;190;p8"/>
              <p:cNvCxnSpPr/>
              <p:nvPr/>
            </p:nvCxnSpPr>
            <p:spPr>
              <a:xfrm rot="10800000">
                <a:off x="9836150" y="665500"/>
                <a:ext cx="235585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91" name="Google Shape;191;p8"/>
              <p:cNvSpPr/>
              <p:nvPr/>
            </p:nvSpPr>
            <p:spPr>
              <a:xfrm>
                <a:off x="9812336" y="629500"/>
                <a:ext cx="72000" cy="7200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192" name="Google Shape;192;p8"/>
          <p:cNvSpPr/>
          <p:nvPr/>
        </p:nvSpPr>
        <p:spPr>
          <a:xfrm>
            <a:off x="491633" y="1272734"/>
            <a:ext cx="4312532" cy="4312532"/>
          </a:xfrm>
          <a:custGeom>
            <a:rect b="b" l="l" r="r" t="t"/>
            <a:pathLst>
              <a:path extrusionOk="0" h="2895600" w="2895600">
                <a:moveTo>
                  <a:pt x="0" y="1447800"/>
                </a:moveTo>
                <a:cubicBezTo>
                  <a:pt x="0" y="648202"/>
                  <a:pt x="648202" y="0"/>
                  <a:pt x="1447800" y="0"/>
                </a:cubicBezTo>
                <a:cubicBezTo>
                  <a:pt x="2247398" y="0"/>
                  <a:pt x="2895600" y="648202"/>
                  <a:pt x="2895600" y="1447800"/>
                </a:cubicBezTo>
                <a:cubicBezTo>
                  <a:pt x="2895600" y="2247398"/>
                  <a:pt x="2247398" y="2895600"/>
                  <a:pt x="1447800" y="2895600"/>
                </a:cubicBezTo>
                <a:cubicBezTo>
                  <a:pt x="648202" y="2895600"/>
                  <a:pt x="0" y="2247398"/>
                  <a:pt x="0" y="1447800"/>
                </a:cubicBezTo>
                <a:close/>
              </a:path>
            </a:pathLst>
          </a:custGeom>
          <a:solidFill>
            <a:schemeClr val="accent4"/>
          </a:solidFill>
          <a:ln cap="flat" cmpd="sng" w="25400">
            <a:solidFill>
              <a:srgbClr val="F7F9F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91666" sx="90000" rotWithShape="0" sy="-19000">
              <a:srgbClr val="000000">
                <a:alpha val="5490"/>
              </a:srgbClr>
            </a:outerShdw>
          </a:effectLst>
        </p:spPr>
        <p:txBody>
          <a:bodyPr anchorCtr="0" anchor="t" bIns="2560300" lIns="1135450" spcFirstLastPara="1" rIns="1135450" wrap="square" tIns="360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$7.0B</a:t>
            </a: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922885" y="2135239"/>
            <a:ext cx="3450026" cy="3450026"/>
          </a:xfrm>
          <a:custGeom>
            <a:rect b="b" l="l" r="r" t="t"/>
            <a:pathLst>
              <a:path extrusionOk="0" h="2316480" w="2316480">
                <a:moveTo>
                  <a:pt x="0" y="1158240"/>
                </a:moveTo>
                <a:cubicBezTo>
                  <a:pt x="0" y="518562"/>
                  <a:pt x="518562" y="0"/>
                  <a:pt x="1158240" y="0"/>
                </a:cubicBezTo>
                <a:cubicBezTo>
                  <a:pt x="1797918" y="0"/>
                  <a:pt x="2316480" y="518562"/>
                  <a:pt x="2316480" y="1158240"/>
                </a:cubicBezTo>
                <a:cubicBezTo>
                  <a:pt x="2316480" y="1797918"/>
                  <a:pt x="1797918" y="2316480"/>
                  <a:pt x="1158240" y="2316480"/>
                </a:cubicBezTo>
                <a:cubicBezTo>
                  <a:pt x="518562" y="2316480"/>
                  <a:pt x="0" y="1797918"/>
                  <a:pt x="0" y="1158240"/>
                </a:cubicBezTo>
                <a:close/>
              </a:path>
            </a:pathLst>
          </a:custGeom>
          <a:solidFill>
            <a:schemeClr val="accent3"/>
          </a:solidFill>
          <a:ln cap="flat" cmpd="sng" w="25400">
            <a:solidFill>
              <a:srgbClr val="F7F9F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91666" sx="90000" rotWithShape="0" sy="-19000">
              <a:srgbClr val="000000">
                <a:alpha val="5490"/>
              </a:srgbClr>
            </a:outerShdw>
          </a:effectLst>
        </p:spPr>
        <p:txBody>
          <a:bodyPr anchorCtr="0" anchor="t" bIns="1852975" lIns="845875" spcFirstLastPara="1" rIns="845875" wrap="square" tIns="360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$5.8B</a:t>
            </a: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354138" y="2997746"/>
            <a:ext cx="2587519" cy="2587519"/>
          </a:xfrm>
          <a:custGeom>
            <a:rect b="b" l="l" r="r" t="t"/>
            <a:pathLst>
              <a:path extrusionOk="0" h="1737360" w="1737360">
                <a:moveTo>
                  <a:pt x="0" y="868680"/>
                </a:moveTo>
                <a:cubicBezTo>
                  <a:pt x="0" y="388921"/>
                  <a:pt x="388921" y="0"/>
                  <a:pt x="868680" y="0"/>
                </a:cubicBezTo>
                <a:cubicBezTo>
                  <a:pt x="1348439" y="0"/>
                  <a:pt x="1737360" y="388921"/>
                  <a:pt x="1737360" y="868680"/>
                </a:cubicBezTo>
                <a:cubicBezTo>
                  <a:pt x="1737360" y="1348439"/>
                  <a:pt x="1348439" y="1737360"/>
                  <a:pt x="868680" y="1737360"/>
                </a:cubicBezTo>
                <a:cubicBezTo>
                  <a:pt x="388921" y="1737360"/>
                  <a:pt x="0" y="1348439"/>
                  <a:pt x="0" y="868680"/>
                </a:cubicBez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F7F9F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91666" sx="90000" rotWithShape="0" sy="-19000">
              <a:srgbClr val="000000">
                <a:alpha val="5490"/>
              </a:srgbClr>
            </a:outerShdw>
          </a:effectLst>
        </p:spPr>
        <p:txBody>
          <a:bodyPr anchorCtr="0" anchor="t" bIns="1308600" lIns="556325" spcFirstLastPara="1" rIns="556325" wrap="square" tIns="360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$3.5B</a:t>
            </a: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1785391" y="3860253"/>
            <a:ext cx="1725013" cy="1725013"/>
          </a:xfrm>
          <a:custGeom>
            <a:rect b="b" l="l" r="r" t="t"/>
            <a:pathLst>
              <a:path extrusionOk="0" h="1158240" w="1158240">
                <a:moveTo>
                  <a:pt x="0" y="579120"/>
                </a:moveTo>
                <a:cubicBezTo>
                  <a:pt x="0" y="259281"/>
                  <a:pt x="259281" y="0"/>
                  <a:pt x="579120" y="0"/>
                </a:cubicBezTo>
                <a:cubicBezTo>
                  <a:pt x="898959" y="0"/>
                  <a:pt x="1158240" y="259281"/>
                  <a:pt x="1158240" y="579120"/>
                </a:cubicBezTo>
                <a:cubicBezTo>
                  <a:pt x="1158240" y="898959"/>
                  <a:pt x="898959" y="1158240"/>
                  <a:pt x="579120" y="1158240"/>
                </a:cubicBezTo>
                <a:cubicBezTo>
                  <a:pt x="259281" y="1158240"/>
                  <a:pt x="0" y="898959"/>
                  <a:pt x="0" y="579120"/>
                </a:cubicBezTo>
                <a:close/>
              </a:path>
            </a:pathLst>
          </a:custGeom>
          <a:solidFill>
            <a:schemeClr val="accent2"/>
          </a:solidFill>
          <a:ln cap="flat" cmpd="sng" w="25400">
            <a:solidFill>
              <a:srgbClr val="F7F9F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91666" sx="90000" rotWithShape="0" sy="-19000">
              <a:srgbClr val="000000">
                <a:alpha val="5490"/>
              </a:srgbClr>
            </a:outerShdw>
          </a:effectLst>
        </p:spPr>
        <p:txBody>
          <a:bodyPr anchorCtr="0" anchor="ctr" bIns="382000" lIns="262075" spcFirstLastPara="1" rIns="262075" wrap="square" tIns="360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$1.3B</a:t>
            </a:r>
            <a:endParaRPr/>
          </a:p>
        </p:txBody>
      </p:sp>
      <p:sp>
        <p:nvSpPr>
          <p:cNvPr id="196" name="Google Shape;196;p8"/>
          <p:cNvSpPr txBox="1"/>
          <p:nvPr/>
        </p:nvSpPr>
        <p:spPr>
          <a:xfrm>
            <a:off x="6506552" y="885518"/>
            <a:ext cx="4301058" cy="477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MARKET SIZE</a:t>
            </a:r>
            <a:endParaRPr b="1" sz="2400">
              <a:solidFill>
                <a:srgbClr val="3236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97" name="Google Shape;197;p8"/>
          <p:cNvGrpSpPr/>
          <p:nvPr/>
        </p:nvGrpSpPr>
        <p:grpSpPr>
          <a:xfrm>
            <a:off x="7731650" y="1643908"/>
            <a:ext cx="3655027" cy="844685"/>
            <a:chOff x="1604366" y="4724112"/>
            <a:chExt cx="3280434" cy="758116"/>
          </a:xfrm>
        </p:grpSpPr>
        <p:sp>
          <p:nvSpPr>
            <p:cNvPr id="198" name="Google Shape;198;p8"/>
            <p:cNvSpPr/>
            <p:nvPr/>
          </p:nvSpPr>
          <p:spPr>
            <a:xfrm>
              <a:off x="1604366" y="5002272"/>
              <a:ext cx="3280434" cy="479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The entire potential market independently regardless if we have the ability to reach and serve it. 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1604367" y="4724112"/>
              <a:ext cx="2208717" cy="3107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TOTAL ADDRESSABLE MARKET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00" name="Google Shape;200;p8"/>
          <p:cNvGrpSpPr/>
          <p:nvPr/>
        </p:nvGrpSpPr>
        <p:grpSpPr>
          <a:xfrm>
            <a:off x="7731651" y="2782339"/>
            <a:ext cx="3334469" cy="842313"/>
            <a:chOff x="1604367" y="4724112"/>
            <a:chExt cx="2992729" cy="755987"/>
          </a:xfrm>
        </p:grpSpPr>
        <p:sp>
          <p:nvSpPr>
            <p:cNvPr id="201" name="Google Shape;201;p8"/>
            <p:cNvSpPr/>
            <p:nvPr/>
          </p:nvSpPr>
          <p:spPr>
            <a:xfrm>
              <a:off x="1604368" y="5002272"/>
              <a:ext cx="2992728" cy="477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The part of the TAM that we can actually serve and potentially reach with appropriate marketing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1604367" y="4724112"/>
              <a:ext cx="2561202" cy="3107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3"/>
                  </a:solidFill>
                  <a:latin typeface="Poppins"/>
                  <a:ea typeface="Poppins"/>
                  <a:cs typeface="Poppins"/>
                  <a:sym typeface="Poppins"/>
                </a:rPr>
                <a:t>SERVICEABLE OBTAINABLE MARKET</a:t>
              </a:r>
              <a:endParaRPr b="1" sz="12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03" name="Google Shape;203;p8"/>
          <p:cNvGrpSpPr/>
          <p:nvPr/>
        </p:nvGrpSpPr>
        <p:grpSpPr>
          <a:xfrm>
            <a:off x="7731651" y="3918147"/>
            <a:ext cx="3450019" cy="842313"/>
            <a:chOff x="1604367" y="4724112"/>
            <a:chExt cx="3096437" cy="755987"/>
          </a:xfrm>
        </p:grpSpPr>
        <p:sp>
          <p:nvSpPr>
            <p:cNvPr id="204" name="Google Shape;204;p8"/>
            <p:cNvSpPr/>
            <p:nvPr/>
          </p:nvSpPr>
          <p:spPr>
            <a:xfrm>
              <a:off x="1604367" y="5002272"/>
              <a:ext cx="3096437" cy="477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Portion of the market that we can capture after considering other players/competitors in the space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604367" y="4724112"/>
              <a:ext cx="2446105" cy="3107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SERVICEABLE AVAILABLE MARKET</a:t>
              </a:r>
              <a:endParaRPr b="1" sz="12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06" name="Google Shape;206;p8"/>
          <p:cNvGrpSpPr/>
          <p:nvPr/>
        </p:nvGrpSpPr>
        <p:grpSpPr>
          <a:xfrm>
            <a:off x="7731651" y="5052860"/>
            <a:ext cx="3450019" cy="844685"/>
            <a:chOff x="1604367" y="4724112"/>
            <a:chExt cx="3096437" cy="758116"/>
          </a:xfrm>
        </p:grpSpPr>
        <p:sp>
          <p:nvSpPr>
            <p:cNvPr id="207" name="Google Shape;207;p8"/>
            <p:cNvSpPr/>
            <p:nvPr/>
          </p:nvSpPr>
          <p:spPr>
            <a:xfrm>
              <a:off x="1604368" y="5002272"/>
              <a:ext cx="3096436" cy="479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Number of leads our sales and customer acquisition team aims to acquire and reach out to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1604367" y="4724112"/>
              <a:ext cx="1368506" cy="3107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POTENTIAL LEADS</a:t>
              </a:r>
              <a:endParaRPr b="1" sz="12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09" name="Google Shape;209;p8"/>
          <p:cNvSpPr/>
          <p:nvPr/>
        </p:nvSpPr>
        <p:spPr>
          <a:xfrm flipH="1">
            <a:off x="5533985" y="3284999"/>
            <a:ext cx="162551" cy="288000"/>
          </a:xfrm>
          <a:custGeom>
            <a:rect b="b" l="l" r="r" t="t"/>
            <a:pathLst>
              <a:path extrusionOk="0" h="168" w="96">
                <a:moveTo>
                  <a:pt x="92" y="21"/>
                </a:moveTo>
                <a:cubicBezTo>
                  <a:pt x="29" y="84"/>
                  <a:pt x="29" y="84"/>
                  <a:pt x="29" y="84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5" y="150"/>
                  <a:pt x="96" y="153"/>
                  <a:pt x="96" y="156"/>
                </a:cubicBezTo>
                <a:cubicBezTo>
                  <a:pt x="96" y="163"/>
                  <a:pt x="91" y="168"/>
                  <a:pt x="84" y="168"/>
                </a:cubicBezTo>
                <a:cubicBezTo>
                  <a:pt x="81" y="168"/>
                  <a:pt x="78" y="167"/>
                  <a:pt x="76" y="165"/>
                </a:cubicBezTo>
                <a:cubicBezTo>
                  <a:pt x="76" y="165"/>
                  <a:pt x="76" y="165"/>
                  <a:pt x="76" y="165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1" y="90"/>
                  <a:pt x="0" y="87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1"/>
                  <a:pt x="1" y="77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3"/>
                  <a:pt x="76" y="3"/>
                  <a:pt x="76" y="3"/>
                </a:cubicBezTo>
                <a:cubicBezTo>
                  <a:pt x="78" y="1"/>
                  <a:pt x="81" y="0"/>
                  <a:pt x="84" y="0"/>
                </a:cubicBezTo>
                <a:cubicBezTo>
                  <a:pt x="91" y="0"/>
                  <a:pt x="96" y="5"/>
                  <a:pt x="96" y="12"/>
                </a:cubicBezTo>
                <a:cubicBezTo>
                  <a:pt x="96" y="16"/>
                  <a:pt x="94" y="19"/>
                  <a:pt x="92" y="21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0" name="Google Shape;210;p8"/>
          <p:cNvSpPr/>
          <p:nvPr/>
        </p:nvSpPr>
        <p:spPr>
          <a:xfrm>
            <a:off x="6407346" y="1583350"/>
            <a:ext cx="18048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7.0</a:t>
            </a:r>
            <a:endParaRPr b="1" sz="6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6407348" y="2721775"/>
            <a:ext cx="16464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5.8</a:t>
            </a:r>
            <a:endParaRPr b="1" sz="6000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2" name="Google Shape;212;p8"/>
          <p:cNvSpPr/>
          <p:nvPr/>
        </p:nvSpPr>
        <p:spPr>
          <a:xfrm>
            <a:off x="6407349" y="3857025"/>
            <a:ext cx="1472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3.5</a:t>
            </a:r>
            <a:endParaRPr b="1" sz="60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6407347" y="4992300"/>
            <a:ext cx="13929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1.3</a:t>
            </a:r>
            <a:endParaRPr b="1" sz="60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8FA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"/>
          <p:cNvSpPr/>
          <p:nvPr/>
        </p:nvSpPr>
        <p:spPr>
          <a:xfrm>
            <a:off x="365759" y="365759"/>
            <a:ext cx="11460481" cy="61264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p9"/>
          <p:cNvSpPr/>
          <p:nvPr/>
        </p:nvSpPr>
        <p:spPr>
          <a:xfrm rot="-5400000">
            <a:off x="3588388" y="-1764217"/>
            <a:ext cx="5028160" cy="11473411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EFF4F9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1" name="Google Shape;221;p9"/>
          <p:cNvSpPr txBox="1"/>
          <p:nvPr>
            <p:ph idx="12" type="sldNum"/>
          </p:nvPr>
        </p:nvSpPr>
        <p:spPr>
          <a:xfrm>
            <a:off x="11826241" y="6492240"/>
            <a:ext cx="365760" cy="365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2" name="Google Shape;222;p9"/>
          <p:cNvSpPr txBox="1"/>
          <p:nvPr/>
        </p:nvSpPr>
        <p:spPr>
          <a:xfrm>
            <a:off x="1319312" y="741499"/>
            <a:ext cx="9562861" cy="477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0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CUSTOMER SEGMENTATION</a:t>
            </a:r>
            <a:endParaRPr b="1" sz="2400">
              <a:solidFill>
                <a:srgbClr val="3236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23" name="Google Shape;223;p9"/>
          <p:cNvGrpSpPr/>
          <p:nvPr/>
        </p:nvGrpSpPr>
        <p:grpSpPr>
          <a:xfrm>
            <a:off x="765859" y="1458409"/>
            <a:ext cx="4587316" cy="518431"/>
            <a:chOff x="1712070" y="971550"/>
            <a:chExt cx="952558" cy="414764"/>
          </a:xfrm>
        </p:grpSpPr>
        <p:sp>
          <p:nvSpPr>
            <p:cNvPr id="224" name="Google Shape;224;p9"/>
            <p:cNvSpPr/>
            <p:nvPr/>
          </p:nvSpPr>
          <p:spPr>
            <a:xfrm>
              <a:off x="1712070" y="971550"/>
              <a:ext cx="952558" cy="213155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5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Target Market</a:t>
              </a: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1712070" y="1184705"/>
              <a:ext cx="952558" cy="201609"/>
            </a:xfrm>
            <a:prstGeom prst="rect">
              <a:avLst/>
            </a:prstGeom>
            <a:solidFill>
              <a:srgbClr val="F7F9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0E0E0E"/>
                  </a:solidFill>
                  <a:latin typeface="Poppins"/>
                  <a:ea typeface="Poppins"/>
                  <a:cs typeface="Poppins"/>
                  <a:sym typeface="Poppins"/>
                </a:rPr>
                <a:t>15 Million</a:t>
              </a:r>
              <a:endParaRPr/>
            </a:p>
          </p:txBody>
        </p:sp>
      </p:grpSp>
      <p:grpSp>
        <p:nvGrpSpPr>
          <p:cNvPr id="226" name="Google Shape;226;p9"/>
          <p:cNvGrpSpPr/>
          <p:nvPr/>
        </p:nvGrpSpPr>
        <p:grpSpPr>
          <a:xfrm>
            <a:off x="765859" y="2293210"/>
            <a:ext cx="1213443" cy="518431"/>
            <a:chOff x="387818" y="1043876"/>
            <a:chExt cx="1212382" cy="493783"/>
          </a:xfrm>
        </p:grpSpPr>
        <p:sp>
          <p:nvSpPr>
            <p:cNvPr id="227" name="Google Shape;227;p9"/>
            <p:cNvSpPr/>
            <p:nvPr/>
          </p:nvSpPr>
          <p:spPr>
            <a:xfrm>
              <a:off x="387818" y="1043876"/>
              <a:ext cx="1212382" cy="253765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5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Unaware</a:t>
              </a: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87818" y="1297640"/>
              <a:ext cx="1212382" cy="240019"/>
            </a:xfrm>
            <a:prstGeom prst="rect">
              <a:avLst/>
            </a:prstGeom>
            <a:solidFill>
              <a:srgbClr val="F7F9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0E0E0E"/>
                  </a:solidFill>
                  <a:latin typeface="Poppins"/>
                  <a:ea typeface="Poppins"/>
                  <a:cs typeface="Poppins"/>
                  <a:sym typeface="Poppins"/>
                </a:rPr>
                <a:t>1.75 Million</a:t>
              </a:r>
              <a:endParaRPr/>
            </a:p>
          </p:txBody>
        </p:sp>
      </p:grpSp>
      <p:grpSp>
        <p:nvGrpSpPr>
          <p:cNvPr id="229" name="Google Shape;229;p9"/>
          <p:cNvGrpSpPr/>
          <p:nvPr/>
        </p:nvGrpSpPr>
        <p:grpSpPr>
          <a:xfrm>
            <a:off x="4139732" y="2293209"/>
            <a:ext cx="1213443" cy="518431"/>
            <a:chOff x="3036322" y="1639420"/>
            <a:chExt cx="952558" cy="414764"/>
          </a:xfrm>
        </p:grpSpPr>
        <p:sp>
          <p:nvSpPr>
            <p:cNvPr id="230" name="Google Shape;230;p9"/>
            <p:cNvSpPr/>
            <p:nvPr/>
          </p:nvSpPr>
          <p:spPr>
            <a:xfrm>
              <a:off x="3036322" y="1639420"/>
              <a:ext cx="952558" cy="213155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5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Target Market</a:t>
              </a: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036322" y="1852575"/>
              <a:ext cx="952558" cy="201609"/>
            </a:xfrm>
            <a:prstGeom prst="rect">
              <a:avLst/>
            </a:prstGeom>
            <a:solidFill>
              <a:srgbClr val="F7F9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0E0E0E"/>
                  </a:solidFill>
                  <a:latin typeface="Poppins"/>
                  <a:ea typeface="Poppins"/>
                  <a:cs typeface="Poppins"/>
                  <a:sym typeface="Poppins"/>
                </a:rPr>
                <a:t>3.25 Million</a:t>
              </a:r>
              <a:endParaRPr/>
            </a:p>
          </p:txBody>
        </p:sp>
      </p:grpSp>
      <p:grpSp>
        <p:nvGrpSpPr>
          <p:cNvPr id="232" name="Google Shape;232;p9"/>
          <p:cNvGrpSpPr/>
          <p:nvPr/>
        </p:nvGrpSpPr>
        <p:grpSpPr>
          <a:xfrm>
            <a:off x="2115408" y="3128010"/>
            <a:ext cx="1213443" cy="518431"/>
            <a:chOff x="387818" y="1043876"/>
            <a:chExt cx="1212382" cy="493783"/>
          </a:xfrm>
        </p:grpSpPr>
        <p:sp>
          <p:nvSpPr>
            <p:cNvPr id="233" name="Google Shape;233;p9"/>
            <p:cNvSpPr/>
            <p:nvPr/>
          </p:nvSpPr>
          <p:spPr>
            <a:xfrm>
              <a:off x="387818" y="1043876"/>
              <a:ext cx="1212382" cy="253765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5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Not Tried</a:t>
              </a: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87818" y="1297640"/>
              <a:ext cx="1212382" cy="240019"/>
            </a:xfrm>
            <a:prstGeom prst="rect">
              <a:avLst/>
            </a:prstGeom>
            <a:solidFill>
              <a:srgbClr val="F7F9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0E0E0E"/>
                  </a:solidFill>
                  <a:latin typeface="Poppins"/>
                  <a:ea typeface="Poppins"/>
                  <a:cs typeface="Poppins"/>
                  <a:sym typeface="Poppins"/>
                </a:rPr>
                <a:t>1.35 Million</a:t>
              </a:r>
              <a:endParaRPr/>
            </a:p>
          </p:txBody>
        </p:sp>
      </p:grpSp>
      <p:grpSp>
        <p:nvGrpSpPr>
          <p:cNvPr id="235" name="Google Shape;235;p9"/>
          <p:cNvGrpSpPr/>
          <p:nvPr/>
        </p:nvGrpSpPr>
        <p:grpSpPr>
          <a:xfrm>
            <a:off x="6164055" y="3128010"/>
            <a:ext cx="1213443" cy="518431"/>
            <a:chOff x="387818" y="1043876"/>
            <a:chExt cx="1212382" cy="493783"/>
          </a:xfrm>
        </p:grpSpPr>
        <p:sp>
          <p:nvSpPr>
            <p:cNvPr id="236" name="Google Shape;236;p9"/>
            <p:cNvSpPr/>
            <p:nvPr/>
          </p:nvSpPr>
          <p:spPr>
            <a:xfrm>
              <a:off x="387818" y="1043876"/>
              <a:ext cx="1212382" cy="253765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5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Tried</a:t>
              </a: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387818" y="1297640"/>
              <a:ext cx="1212382" cy="240019"/>
            </a:xfrm>
            <a:prstGeom prst="rect">
              <a:avLst/>
            </a:prstGeom>
            <a:solidFill>
              <a:srgbClr val="F7F9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0E0E0E"/>
                  </a:solidFill>
                  <a:latin typeface="Poppins"/>
                  <a:ea typeface="Poppins"/>
                  <a:cs typeface="Poppins"/>
                  <a:sym typeface="Poppins"/>
                </a:rPr>
                <a:t>1.9 Million</a:t>
              </a:r>
              <a:endParaRPr/>
            </a:p>
          </p:txBody>
        </p:sp>
      </p:grpSp>
      <p:cxnSp>
        <p:nvCxnSpPr>
          <p:cNvPr id="238" name="Google Shape;238;p9"/>
          <p:cNvCxnSpPr>
            <a:stCxn id="225" idx="2"/>
            <a:endCxn id="227" idx="3"/>
          </p:cNvCxnSpPr>
          <p:nvPr/>
        </p:nvCxnSpPr>
        <p:spPr>
          <a:xfrm rot="5400000">
            <a:off x="2057817" y="1291640"/>
            <a:ext cx="316500" cy="1686900"/>
          </a:xfrm>
          <a:prstGeom prst="bentConnector3">
            <a:avLst>
              <a:gd fmla="val 49980" name="adj1"/>
            </a:avLst>
          </a:prstGeom>
          <a:noFill/>
          <a:ln cap="flat" cmpd="sng" w="12700">
            <a:solidFill>
              <a:srgbClr val="6F6F6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39" name="Google Shape;239;p9"/>
          <p:cNvCxnSpPr>
            <a:stCxn id="225" idx="2"/>
            <a:endCxn id="230" idx="3"/>
          </p:cNvCxnSpPr>
          <p:nvPr/>
        </p:nvCxnSpPr>
        <p:spPr>
          <a:xfrm flipH="1" rot="-5400000">
            <a:off x="3744717" y="1291640"/>
            <a:ext cx="316500" cy="1686900"/>
          </a:xfrm>
          <a:prstGeom prst="bentConnector3">
            <a:avLst>
              <a:gd fmla="val 49979" name="adj1"/>
            </a:avLst>
          </a:prstGeom>
          <a:noFill/>
          <a:ln cap="flat" cmpd="sng" w="12700">
            <a:solidFill>
              <a:srgbClr val="6F6F6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40" name="Google Shape;240;p9"/>
          <p:cNvCxnSpPr>
            <a:stCxn id="231" idx="2"/>
            <a:endCxn id="233" idx="3"/>
          </p:cNvCxnSpPr>
          <p:nvPr/>
        </p:nvCxnSpPr>
        <p:spPr>
          <a:xfrm rot="5400000">
            <a:off x="3576004" y="1957690"/>
            <a:ext cx="316500" cy="2024400"/>
          </a:xfrm>
          <a:prstGeom prst="bentConnector3">
            <a:avLst>
              <a:gd fmla="val 49979" name="adj1"/>
            </a:avLst>
          </a:prstGeom>
          <a:noFill/>
          <a:ln cap="flat" cmpd="sng" w="12700">
            <a:solidFill>
              <a:srgbClr val="6F6F6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41" name="Google Shape;241;p9"/>
          <p:cNvCxnSpPr>
            <a:stCxn id="231" idx="2"/>
            <a:endCxn id="236" idx="3"/>
          </p:cNvCxnSpPr>
          <p:nvPr/>
        </p:nvCxnSpPr>
        <p:spPr>
          <a:xfrm flipH="1" rot="-5400000">
            <a:off x="5600404" y="1957690"/>
            <a:ext cx="316500" cy="2024400"/>
          </a:xfrm>
          <a:prstGeom prst="bentConnector3">
            <a:avLst>
              <a:gd fmla="val 49979" name="adj1"/>
            </a:avLst>
          </a:prstGeom>
          <a:noFill/>
          <a:ln cap="flat" cmpd="sng" w="12700">
            <a:solidFill>
              <a:srgbClr val="6F6F6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42" name="Google Shape;242;p9"/>
          <p:cNvCxnSpPr>
            <a:stCxn id="234" idx="2"/>
            <a:endCxn id="243" idx="3"/>
          </p:cNvCxnSpPr>
          <p:nvPr/>
        </p:nvCxnSpPr>
        <p:spPr>
          <a:xfrm rot="5400000">
            <a:off x="1889179" y="3129991"/>
            <a:ext cx="316500" cy="1349400"/>
          </a:xfrm>
          <a:prstGeom prst="bentConnector3">
            <a:avLst>
              <a:gd fmla="val 49979" name="adj1"/>
            </a:avLst>
          </a:prstGeom>
          <a:noFill/>
          <a:ln cap="flat" cmpd="sng" w="12700">
            <a:solidFill>
              <a:srgbClr val="6F6F6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44" name="Google Shape;244;p9"/>
          <p:cNvCxnSpPr>
            <a:stCxn id="234" idx="2"/>
            <a:endCxn id="245" idx="3"/>
          </p:cNvCxnSpPr>
          <p:nvPr/>
        </p:nvCxnSpPr>
        <p:spPr>
          <a:xfrm flipH="1" rot="-5400000">
            <a:off x="3238579" y="3129991"/>
            <a:ext cx="316500" cy="1349400"/>
          </a:xfrm>
          <a:prstGeom prst="bentConnector3">
            <a:avLst>
              <a:gd fmla="val 49979" name="adj1"/>
            </a:avLst>
          </a:prstGeom>
          <a:noFill/>
          <a:ln cap="flat" cmpd="sng" w="12700">
            <a:solidFill>
              <a:srgbClr val="6F6F6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46" name="Google Shape;246;p9"/>
          <p:cNvCxnSpPr>
            <a:stCxn id="237" idx="2"/>
            <a:endCxn id="247" idx="3"/>
          </p:cNvCxnSpPr>
          <p:nvPr/>
        </p:nvCxnSpPr>
        <p:spPr>
          <a:xfrm rot="5400000">
            <a:off x="5937827" y="3129991"/>
            <a:ext cx="316500" cy="1349400"/>
          </a:xfrm>
          <a:prstGeom prst="bentConnector3">
            <a:avLst>
              <a:gd fmla="val 49979" name="adj1"/>
            </a:avLst>
          </a:prstGeom>
          <a:noFill/>
          <a:ln cap="flat" cmpd="sng" w="12700">
            <a:solidFill>
              <a:srgbClr val="6F6F6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48" name="Google Shape;248;p9"/>
          <p:cNvCxnSpPr>
            <a:stCxn id="237" idx="2"/>
            <a:endCxn id="249" idx="3"/>
          </p:cNvCxnSpPr>
          <p:nvPr/>
        </p:nvCxnSpPr>
        <p:spPr>
          <a:xfrm flipH="1" rot="-5400000">
            <a:off x="7287227" y="3129991"/>
            <a:ext cx="316500" cy="1349400"/>
          </a:xfrm>
          <a:prstGeom prst="bentConnector3">
            <a:avLst>
              <a:gd fmla="val 49979" name="adj1"/>
            </a:avLst>
          </a:prstGeom>
          <a:noFill/>
          <a:ln cap="flat" cmpd="sng" w="12700">
            <a:solidFill>
              <a:srgbClr val="6F6F6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0" name="Google Shape;250;p9"/>
          <p:cNvCxnSpPr>
            <a:stCxn id="237" idx="2"/>
          </p:cNvCxnSpPr>
          <p:nvPr/>
        </p:nvCxnSpPr>
        <p:spPr>
          <a:xfrm>
            <a:off x="6770777" y="3646441"/>
            <a:ext cx="0" cy="316500"/>
          </a:xfrm>
          <a:prstGeom prst="straightConnector1">
            <a:avLst/>
          </a:prstGeom>
          <a:noFill/>
          <a:ln cap="flat" cmpd="sng" w="12700">
            <a:solidFill>
              <a:srgbClr val="6F6F6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1" name="Google Shape;251;p9"/>
          <p:cNvCxnSpPr>
            <a:stCxn id="234" idx="2"/>
          </p:cNvCxnSpPr>
          <p:nvPr/>
        </p:nvCxnSpPr>
        <p:spPr>
          <a:xfrm>
            <a:off x="2722129" y="3646441"/>
            <a:ext cx="0" cy="316500"/>
          </a:xfrm>
          <a:prstGeom prst="straightConnector1">
            <a:avLst/>
          </a:prstGeom>
          <a:noFill/>
          <a:ln cap="flat" cmpd="sng" w="12700">
            <a:solidFill>
              <a:srgbClr val="6F6F6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252" name="Google Shape;252;p9"/>
          <p:cNvGrpSpPr/>
          <p:nvPr/>
        </p:nvGrpSpPr>
        <p:grpSpPr>
          <a:xfrm>
            <a:off x="765859" y="3962810"/>
            <a:ext cx="10660283" cy="2188033"/>
            <a:chOff x="765859" y="3962810"/>
            <a:chExt cx="10660283" cy="2188033"/>
          </a:xfrm>
        </p:grpSpPr>
        <p:grpSp>
          <p:nvGrpSpPr>
            <p:cNvPr id="253" name="Google Shape;253;p9"/>
            <p:cNvGrpSpPr/>
            <p:nvPr/>
          </p:nvGrpSpPr>
          <p:grpSpPr>
            <a:xfrm>
              <a:off x="765859" y="3962810"/>
              <a:ext cx="1213443" cy="518431"/>
              <a:chOff x="387818" y="1043876"/>
              <a:chExt cx="1212382" cy="493783"/>
            </a:xfrm>
          </p:grpSpPr>
          <p:sp>
            <p:nvSpPr>
              <p:cNvPr id="243" name="Google Shape;243;p9"/>
              <p:cNvSpPr/>
              <p:nvPr/>
            </p:nvSpPr>
            <p:spPr>
              <a:xfrm>
                <a:off x="387818" y="1043876"/>
                <a:ext cx="1212382" cy="253765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5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Negative Opinion</a:t>
                </a:r>
                <a:endParaRPr/>
              </a:p>
            </p:txBody>
          </p:sp>
          <p:sp>
            <p:nvSpPr>
              <p:cNvPr id="254" name="Google Shape;254;p9"/>
              <p:cNvSpPr/>
              <p:nvPr/>
            </p:nvSpPr>
            <p:spPr>
              <a:xfrm>
                <a:off x="387818" y="1297640"/>
                <a:ext cx="1212382" cy="24001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rgbClr val="0E0E0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0.35 Million</a:t>
                </a:r>
                <a:endParaRPr/>
              </a:p>
            </p:txBody>
          </p:sp>
        </p:grpSp>
        <p:grpSp>
          <p:nvGrpSpPr>
            <p:cNvPr id="255" name="Google Shape;255;p9"/>
            <p:cNvGrpSpPr/>
            <p:nvPr/>
          </p:nvGrpSpPr>
          <p:grpSpPr>
            <a:xfrm>
              <a:off x="2115408" y="3962810"/>
              <a:ext cx="1213443" cy="518431"/>
              <a:chOff x="387818" y="1043876"/>
              <a:chExt cx="1212382" cy="493783"/>
            </a:xfrm>
          </p:grpSpPr>
          <p:sp>
            <p:nvSpPr>
              <p:cNvPr id="256" name="Google Shape;256;p9"/>
              <p:cNvSpPr/>
              <p:nvPr/>
            </p:nvSpPr>
            <p:spPr>
              <a:xfrm>
                <a:off x="387818" y="1043876"/>
                <a:ext cx="1212382" cy="253765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5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Neutral</a:t>
                </a:r>
                <a:endParaRPr/>
              </a:p>
            </p:txBody>
          </p:sp>
          <p:sp>
            <p:nvSpPr>
              <p:cNvPr id="257" name="Google Shape;257;p9"/>
              <p:cNvSpPr/>
              <p:nvPr/>
            </p:nvSpPr>
            <p:spPr>
              <a:xfrm>
                <a:off x="387818" y="1297640"/>
                <a:ext cx="1212382" cy="24001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rgbClr val="0E0E0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0.65 Million</a:t>
                </a:r>
                <a:endParaRPr/>
              </a:p>
            </p:txBody>
          </p:sp>
        </p:grpSp>
        <p:grpSp>
          <p:nvGrpSpPr>
            <p:cNvPr id="258" name="Google Shape;258;p9"/>
            <p:cNvGrpSpPr/>
            <p:nvPr/>
          </p:nvGrpSpPr>
          <p:grpSpPr>
            <a:xfrm>
              <a:off x="3464957" y="3962810"/>
              <a:ext cx="1213443" cy="518431"/>
              <a:chOff x="387818" y="1043876"/>
              <a:chExt cx="1212382" cy="493783"/>
            </a:xfrm>
          </p:grpSpPr>
          <p:sp>
            <p:nvSpPr>
              <p:cNvPr id="245" name="Google Shape;245;p9"/>
              <p:cNvSpPr/>
              <p:nvPr/>
            </p:nvSpPr>
            <p:spPr>
              <a:xfrm>
                <a:off x="387818" y="1043876"/>
                <a:ext cx="1212382" cy="253765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5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Favorable Opinion</a:t>
                </a:r>
                <a:endParaRPr/>
              </a:p>
            </p:txBody>
          </p:sp>
          <p:sp>
            <p:nvSpPr>
              <p:cNvPr id="259" name="Google Shape;259;p9"/>
              <p:cNvSpPr/>
              <p:nvPr/>
            </p:nvSpPr>
            <p:spPr>
              <a:xfrm>
                <a:off x="387818" y="1297640"/>
                <a:ext cx="1212382" cy="24001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rgbClr val="0E0E0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0.35 Million</a:t>
                </a:r>
                <a:endParaRPr/>
              </a:p>
            </p:txBody>
          </p:sp>
        </p:grpSp>
        <p:grpSp>
          <p:nvGrpSpPr>
            <p:cNvPr id="260" name="Google Shape;260;p9"/>
            <p:cNvGrpSpPr/>
            <p:nvPr/>
          </p:nvGrpSpPr>
          <p:grpSpPr>
            <a:xfrm>
              <a:off x="4814507" y="3962810"/>
              <a:ext cx="1213443" cy="518431"/>
              <a:chOff x="387818" y="1043876"/>
              <a:chExt cx="1212382" cy="493783"/>
            </a:xfrm>
          </p:grpSpPr>
          <p:sp>
            <p:nvSpPr>
              <p:cNvPr id="247" name="Google Shape;247;p9"/>
              <p:cNvSpPr/>
              <p:nvPr/>
            </p:nvSpPr>
            <p:spPr>
              <a:xfrm>
                <a:off x="387818" y="1043876"/>
                <a:ext cx="1212382" cy="253765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5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Rejected</a:t>
                </a:r>
                <a:endParaRPr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387818" y="1297640"/>
                <a:ext cx="1212382" cy="24001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rgbClr val="0E0E0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0.15 Million</a:t>
                </a:r>
                <a:endParaRPr/>
              </a:p>
            </p:txBody>
          </p:sp>
        </p:grpSp>
        <p:grpSp>
          <p:nvGrpSpPr>
            <p:cNvPr id="262" name="Google Shape;262;p9"/>
            <p:cNvGrpSpPr/>
            <p:nvPr/>
          </p:nvGrpSpPr>
          <p:grpSpPr>
            <a:xfrm>
              <a:off x="6164055" y="3962810"/>
              <a:ext cx="1213443" cy="518431"/>
              <a:chOff x="387818" y="1043876"/>
              <a:chExt cx="1212382" cy="493783"/>
            </a:xfrm>
          </p:grpSpPr>
          <p:sp>
            <p:nvSpPr>
              <p:cNvPr id="263" name="Google Shape;263;p9"/>
              <p:cNvSpPr/>
              <p:nvPr/>
            </p:nvSpPr>
            <p:spPr>
              <a:xfrm>
                <a:off x="387818" y="1043876"/>
                <a:ext cx="1212382" cy="253765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5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Not Yet Repeated</a:t>
                </a:r>
                <a:endParaRPr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387818" y="1297640"/>
                <a:ext cx="1212382" cy="24001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rgbClr val="0E0E0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0.75 Million</a:t>
                </a:r>
                <a:endParaRPr/>
              </a:p>
            </p:txBody>
          </p:sp>
        </p:grpSp>
        <p:grpSp>
          <p:nvGrpSpPr>
            <p:cNvPr id="265" name="Google Shape;265;p9"/>
            <p:cNvGrpSpPr/>
            <p:nvPr/>
          </p:nvGrpSpPr>
          <p:grpSpPr>
            <a:xfrm>
              <a:off x="7513604" y="3962810"/>
              <a:ext cx="1213443" cy="518431"/>
              <a:chOff x="387818" y="1043876"/>
              <a:chExt cx="1212382" cy="493783"/>
            </a:xfrm>
          </p:grpSpPr>
          <p:sp>
            <p:nvSpPr>
              <p:cNvPr id="249" name="Google Shape;249;p9"/>
              <p:cNvSpPr/>
              <p:nvPr/>
            </p:nvSpPr>
            <p:spPr>
              <a:xfrm>
                <a:off x="387818" y="1043876"/>
                <a:ext cx="1212382" cy="253765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5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Repeated</a:t>
                </a: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387818" y="1297640"/>
                <a:ext cx="1212382" cy="24001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rgbClr val="0E0E0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 Million</a:t>
                </a:r>
                <a:endParaRPr/>
              </a:p>
            </p:txBody>
          </p:sp>
        </p:grpSp>
        <p:grpSp>
          <p:nvGrpSpPr>
            <p:cNvPr id="267" name="Google Shape;267;p9"/>
            <p:cNvGrpSpPr/>
            <p:nvPr/>
          </p:nvGrpSpPr>
          <p:grpSpPr>
            <a:xfrm>
              <a:off x="7513604" y="5632412"/>
              <a:ext cx="1213443" cy="518431"/>
              <a:chOff x="387818" y="1043876"/>
              <a:chExt cx="1212382" cy="493783"/>
            </a:xfrm>
          </p:grpSpPr>
          <p:sp>
            <p:nvSpPr>
              <p:cNvPr id="268" name="Google Shape;268;p9"/>
              <p:cNvSpPr/>
              <p:nvPr/>
            </p:nvSpPr>
            <p:spPr>
              <a:xfrm>
                <a:off x="387818" y="1043876"/>
                <a:ext cx="1212382" cy="253765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5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Light User</a:t>
                </a: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387818" y="1297640"/>
                <a:ext cx="1212382" cy="24001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rgbClr val="0E0E0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0.05 Million</a:t>
                </a:r>
                <a:endParaRPr/>
              </a:p>
            </p:txBody>
          </p:sp>
        </p:grpSp>
        <p:grpSp>
          <p:nvGrpSpPr>
            <p:cNvPr id="270" name="Google Shape;270;p9"/>
            <p:cNvGrpSpPr/>
            <p:nvPr/>
          </p:nvGrpSpPr>
          <p:grpSpPr>
            <a:xfrm>
              <a:off x="6164055" y="4797609"/>
              <a:ext cx="1213443" cy="518431"/>
              <a:chOff x="387818" y="1043876"/>
              <a:chExt cx="1212382" cy="493783"/>
            </a:xfrm>
          </p:grpSpPr>
          <p:sp>
            <p:nvSpPr>
              <p:cNvPr id="271" name="Google Shape;271;p9"/>
              <p:cNvSpPr/>
              <p:nvPr/>
            </p:nvSpPr>
            <p:spPr>
              <a:xfrm>
                <a:off x="387818" y="1043876"/>
                <a:ext cx="1212382" cy="253765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5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Loyal To Other Brand</a:t>
                </a:r>
                <a:endParaRPr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387818" y="1297640"/>
                <a:ext cx="1212382" cy="24001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rgbClr val="0E0E0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0.10 Million</a:t>
                </a:r>
                <a:endParaRPr/>
              </a:p>
            </p:txBody>
          </p:sp>
        </p:grpSp>
        <p:grpSp>
          <p:nvGrpSpPr>
            <p:cNvPr id="273" name="Google Shape;273;p9"/>
            <p:cNvGrpSpPr/>
            <p:nvPr/>
          </p:nvGrpSpPr>
          <p:grpSpPr>
            <a:xfrm>
              <a:off x="7513604" y="4797609"/>
              <a:ext cx="1213443" cy="518431"/>
              <a:chOff x="387818" y="1043876"/>
              <a:chExt cx="1212382" cy="493783"/>
            </a:xfrm>
          </p:grpSpPr>
          <p:sp>
            <p:nvSpPr>
              <p:cNvPr id="274" name="Google Shape;274;p9"/>
              <p:cNvSpPr/>
              <p:nvPr/>
            </p:nvSpPr>
            <p:spPr>
              <a:xfrm>
                <a:off x="387818" y="1043876"/>
                <a:ext cx="1212382" cy="253765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5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Switcher</a:t>
                </a:r>
                <a:endParaRPr/>
              </a:p>
            </p:txBody>
          </p:sp>
          <p:sp>
            <p:nvSpPr>
              <p:cNvPr id="275" name="Google Shape;275;p9"/>
              <p:cNvSpPr/>
              <p:nvPr/>
            </p:nvSpPr>
            <p:spPr>
              <a:xfrm>
                <a:off x="387818" y="1297640"/>
                <a:ext cx="1212382" cy="24001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rgbClr val="0E0E0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0.15 Million</a:t>
                </a:r>
                <a:endParaRPr/>
              </a:p>
            </p:txBody>
          </p:sp>
        </p:grpSp>
        <p:grpSp>
          <p:nvGrpSpPr>
            <p:cNvPr id="276" name="Google Shape;276;p9"/>
            <p:cNvGrpSpPr/>
            <p:nvPr/>
          </p:nvGrpSpPr>
          <p:grpSpPr>
            <a:xfrm>
              <a:off x="8863153" y="4797609"/>
              <a:ext cx="1213443" cy="518431"/>
              <a:chOff x="387818" y="1043876"/>
              <a:chExt cx="1212382" cy="493783"/>
            </a:xfrm>
          </p:grpSpPr>
          <p:sp>
            <p:nvSpPr>
              <p:cNvPr id="277" name="Google Shape;277;p9"/>
              <p:cNvSpPr/>
              <p:nvPr/>
            </p:nvSpPr>
            <p:spPr>
              <a:xfrm>
                <a:off x="387818" y="1043876"/>
                <a:ext cx="1212382" cy="253765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5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Loyal to Our Brand</a:t>
                </a:r>
                <a:endParaRPr/>
              </a:p>
            </p:txBody>
          </p:sp>
          <p:sp>
            <p:nvSpPr>
              <p:cNvPr id="278" name="Google Shape;278;p9"/>
              <p:cNvSpPr/>
              <p:nvPr/>
            </p:nvSpPr>
            <p:spPr>
              <a:xfrm>
                <a:off x="387818" y="1297640"/>
                <a:ext cx="1212382" cy="24001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rgbClr val="0E0E0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0.75 Million</a:t>
                </a:r>
                <a:endParaRPr/>
              </a:p>
            </p:txBody>
          </p:sp>
        </p:grpSp>
        <p:grpSp>
          <p:nvGrpSpPr>
            <p:cNvPr id="279" name="Google Shape;279;p9"/>
            <p:cNvGrpSpPr/>
            <p:nvPr/>
          </p:nvGrpSpPr>
          <p:grpSpPr>
            <a:xfrm>
              <a:off x="8863153" y="5632412"/>
              <a:ext cx="1213443" cy="518431"/>
              <a:chOff x="387818" y="1043876"/>
              <a:chExt cx="1212382" cy="493783"/>
            </a:xfrm>
          </p:grpSpPr>
          <p:sp>
            <p:nvSpPr>
              <p:cNvPr id="280" name="Google Shape;280;p9"/>
              <p:cNvSpPr/>
              <p:nvPr/>
            </p:nvSpPr>
            <p:spPr>
              <a:xfrm>
                <a:off x="387818" y="1043876"/>
                <a:ext cx="1212382" cy="253765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5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Regular User</a:t>
                </a:r>
                <a:endParaRPr/>
              </a:p>
            </p:txBody>
          </p:sp>
          <p:sp>
            <p:nvSpPr>
              <p:cNvPr id="281" name="Google Shape;281;p9"/>
              <p:cNvSpPr/>
              <p:nvPr/>
            </p:nvSpPr>
            <p:spPr>
              <a:xfrm>
                <a:off x="387818" y="1297640"/>
                <a:ext cx="1212382" cy="24001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rgbClr val="0E0E0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0.15 Million</a:t>
                </a:r>
                <a:endParaRPr/>
              </a:p>
            </p:txBody>
          </p:sp>
        </p:grpSp>
        <p:grpSp>
          <p:nvGrpSpPr>
            <p:cNvPr id="282" name="Google Shape;282;p9"/>
            <p:cNvGrpSpPr/>
            <p:nvPr/>
          </p:nvGrpSpPr>
          <p:grpSpPr>
            <a:xfrm>
              <a:off x="10212699" y="5632412"/>
              <a:ext cx="1213443" cy="518431"/>
              <a:chOff x="387818" y="1043876"/>
              <a:chExt cx="1212382" cy="493783"/>
            </a:xfrm>
          </p:grpSpPr>
          <p:sp>
            <p:nvSpPr>
              <p:cNvPr id="283" name="Google Shape;283;p9"/>
              <p:cNvSpPr/>
              <p:nvPr/>
            </p:nvSpPr>
            <p:spPr>
              <a:xfrm>
                <a:off x="387818" y="1043876"/>
                <a:ext cx="1212382" cy="253765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5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Heavy User</a:t>
                </a:r>
                <a:endParaRPr/>
              </a:p>
            </p:txBody>
          </p:sp>
          <p:sp>
            <p:nvSpPr>
              <p:cNvPr id="284" name="Google Shape;284;p9"/>
              <p:cNvSpPr/>
              <p:nvPr/>
            </p:nvSpPr>
            <p:spPr>
              <a:xfrm>
                <a:off x="387818" y="1297640"/>
                <a:ext cx="1212382" cy="24001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rgbClr val="0E0E0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0.55 Million</a:t>
                </a:r>
                <a:endParaRPr/>
              </a:p>
            </p:txBody>
          </p:sp>
        </p:grpSp>
        <p:cxnSp>
          <p:nvCxnSpPr>
            <p:cNvPr id="285" name="Google Shape;285;p9"/>
            <p:cNvCxnSpPr>
              <a:stCxn id="266" idx="2"/>
              <a:endCxn id="277" idx="3"/>
            </p:cNvCxnSpPr>
            <p:nvPr/>
          </p:nvCxnSpPr>
          <p:spPr>
            <a:xfrm flipH="1" rot="-5400000">
              <a:off x="8636776" y="3964791"/>
              <a:ext cx="316500" cy="1349400"/>
            </a:xfrm>
            <a:prstGeom prst="bentConnector3">
              <a:avLst>
                <a:gd fmla="val 50000" name="adj1"/>
              </a:avLst>
            </a:prstGeom>
            <a:noFill/>
            <a:ln cap="flat" cmpd="sng" w="12700">
              <a:solidFill>
                <a:srgbClr val="6F6F6F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86" name="Google Shape;286;p9"/>
            <p:cNvCxnSpPr>
              <a:stCxn id="266" idx="2"/>
              <a:endCxn id="271" idx="3"/>
            </p:cNvCxnSpPr>
            <p:nvPr/>
          </p:nvCxnSpPr>
          <p:spPr>
            <a:xfrm rot="5400000">
              <a:off x="7287376" y="3964791"/>
              <a:ext cx="316500" cy="1349400"/>
            </a:xfrm>
            <a:prstGeom prst="bentConnector3">
              <a:avLst>
                <a:gd fmla="val 50000" name="adj1"/>
              </a:avLst>
            </a:prstGeom>
            <a:noFill/>
            <a:ln cap="flat" cmpd="sng" w="12700">
              <a:solidFill>
                <a:srgbClr val="6F6F6F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87" name="Google Shape;287;p9"/>
            <p:cNvCxnSpPr>
              <a:stCxn id="278" idx="2"/>
              <a:endCxn id="283" idx="3"/>
            </p:cNvCxnSpPr>
            <p:nvPr/>
          </p:nvCxnSpPr>
          <p:spPr>
            <a:xfrm flipH="1" rot="-5400000">
              <a:off x="9986324" y="4799590"/>
              <a:ext cx="316500" cy="1349400"/>
            </a:xfrm>
            <a:prstGeom prst="bentConnector3">
              <a:avLst>
                <a:gd fmla="val 50000" name="adj1"/>
              </a:avLst>
            </a:prstGeom>
            <a:noFill/>
            <a:ln cap="flat" cmpd="sng" w="12700">
              <a:solidFill>
                <a:srgbClr val="6F6F6F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88" name="Google Shape;288;p9"/>
            <p:cNvCxnSpPr>
              <a:stCxn id="278" idx="2"/>
              <a:endCxn id="268" idx="3"/>
            </p:cNvCxnSpPr>
            <p:nvPr/>
          </p:nvCxnSpPr>
          <p:spPr>
            <a:xfrm rot="5400000">
              <a:off x="8636924" y="4799590"/>
              <a:ext cx="316500" cy="1349400"/>
            </a:xfrm>
            <a:prstGeom prst="bentConnector3">
              <a:avLst>
                <a:gd fmla="val 50000" name="adj1"/>
              </a:avLst>
            </a:prstGeom>
            <a:noFill/>
            <a:ln cap="flat" cmpd="sng" w="12700">
              <a:solidFill>
                <a:srgbClr val="6F6F6F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89" name="Google Shape;289;p9"/>
            <p:cNvCxnSpPr>
              <a:stCxn id="278" idx="2"/>
            </p:cNvCxnSpPr>
            <p:nvPr/>
          </p:nvCxnSpPr>
          <p:spPr>
            <a:xfrm>
              <a:off x="9469874" y="5316040"/>
              <a:ext cx="0" cy="316500"/>
            </a:xfrm>
            <a:prstGeom prst="straightConnector1">
              <a:avLst/>
            </a:prstGeom>
            <a:noFill/>
            <a:ln cap="flat" cmpd="sng" w="12700">
              <a:solidFill>
                <a:srgbClr val="6F6F6F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90" name="Google Shape;290;p9"/>
            <p:cNvCxnSpPr>
              <a:stCxn id="266" idx="2"/>
            </p:cNvCxnSpPr>
            <p:nvPr/>
          </p:nvCxnSpPr>
          <p:spPr>
            <a:xfrm>
              <a:off x="8120326" y="4481241"/>
              <a:ext cx="0" cy="316500"/>
            </a:xfrm>
            <a:prstGeom prst="straightConnector1">
              <a:avLst/>
            </a:prstGeom>
            <a:noFill/>
            <a:ln cap="flat" cmpd="sng" w="12700">
              <a:solidFill>
                <a:srgbClr val="6F6F6F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grpSp>
        <p:nvGrpSpPr>
          <p:cNvPr id="291" name="Google Shape;291;p9"/>
          <p:cNvGrpSpPr/>
          <p:nvPr/>
        </p:nvGrpSpPr>
        <p:grpSpPr>
          <a:xfrm rot="-5400000">
            <a:off x="10223108" y="1472366"/>
            <a:ext cx="2379664" cy="171277"/>
            <a:chOff x="9812336" y="530223"/>
            <a:chExt cx="2379664" cy="171277"/>
          </a:xfrm>
        </p:grpSpPr>
        <p:grpSp>
          <p:nvGrpSpPr>
            <p:cNvPr id="292" name="Google Shape;292;p9"/>
            <p:cNvGrpSpPr/>
            <p:nvPr/>
          </p:nvGrpSpPr>
          <p:grpSpPr>
            <a:xfrm>
              <a:off x="10883899" y="530223"/>
              <a:ext cx="1308101" cy="72000"/>
              <a:chOff x="10883899" y="530223"/>
              <a:chExt cx="1308101" cy="72000"/>
            </a:xfrm>
          </p:grpSpPr>
          <p:cxnSp>
            <p:nvCxnSpPr>
              <p:cNvPr id="293" name="Google Shape;293;p9"/>
              <p:cNvCxnSpPr/>
              <p:nvPr/>
            </p:nvCxnSpPr>
            <p:spPr>
              <a:xfrm rot="10800000">
                <a:off x="10909300" y="566223"/>
                <a:ext cx="1282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94" name="Google Shape;294;p9"/>
              <p:cNvSpPr/>
              <p:nvPr/>
            </p:nvSpPr>
            <p:spPr>
              <a:xfrm>
                <a:off x="10883899" y="530223"/>
                <a:ext cx="72000" cy="7200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95" name="Google Shape;295;p9"/>
            <p:cNvGrpSpPr/>
            <p:nvPr/>
          </p:nvGrpSpPr>
          <p:grpSpPr>
            <a:xfrm>
              <a:off x="9812336" y="629500"/>
              <a:ext cx="2379664" cy="72000"/>
              <a:chOff x="9812336" y="629500"/>
              <a:chExt cx="2379664" cy="72000"/>
            </a:xfrm>
          </p:grpSpPr>
          <p:cxnSp>
            <p:nvCxnSpPr>
              <p:cNvPr id="296" name="Google Shape;296;p9"/>
              <p:cNvCxnSpPr/>
              <p:nvPr/>
            </p:nvCxnSpPr>
            <p:spPr>
              <a:xfrm rot="10800000">
                <a:off x="9836150" y="665500"/>
                <a:ext cx="235585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97" name="Google Shape;297;p9"/>
              <p:cNvSpPr/>
              <p:nvPr/>
            </p:nvSpPr>
            <p:spPr>
              <a:xfrm>
                <a:off x="9812336" y="629500"/>
                <a:ext cx="72000" cy="7200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8FA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"/>
          <p:cNvSpPr/>
          <p:nvPr/>
        </p:nvSpPr>
        <p:spPr>
          <a:xfrm>
            <a:off x="365759" y="365759"/>
            <a:ext cx="11460481" cy="61264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04" name="Google Shape;304;p10"/>
          <p:cNvGrpSpPr/>
          <p:nvPr/>
        </p:nvGrpSpPr>
        <p:grpSpPr>
          <a:xfrm>
            <a:off x="933957" y="878343"/>
            <a:ext cx="10324086" cy="5101312"/>
            <a:chOff x="931863" y="771525"/>
            <a:chExt cx="7286626" cy="3600450"/>
          </a:xfrm>
        </p:grpSpPr>
        <p:sp>
          <p:nvSpPr>
            <p:cNvPr id="305" name="Google Shape;305;p10"/>
            <p:cNvSpPr/>
            <p:nvPr/>
          </p:nvSpPr>
          <p:spPr>
            <a:xfrm>
              <a:off x="4589463" y="3444875"/>
              <a:ext cx="257175" cy="258763"/>
            </a:xfrm>
            <a:custGeom>
              <a:rect b="b" l="l" r="r" t="t"/>
              <a:pathLst>
                <a:path extrusionOk="0" h="103" w="102">
                  <a:moveTo>
                    <a:pt x="38" y="98"/>
                  </a:moveTo>
                  <a:cubicBezTo>
                    <a:pt x="38" y="96"/>
                    <a:pt x="41" y="93"/>
                    <a:pt x="42" y="96"/>
                  </a:cubicBezTo>
                  <a:cubicBezTo>
                    <a:pt x="44" y="98"/>
                    <a:pt x="43" y="101"/>
                    <a:pt x="47" y="101"/>
                  </a:cubicBezTo>
                  <a:cubicBezTo>
                    <a:pt x="50" y="101"/>
                    <a:pt x="56" y="103"/>
                    <a:pt x="57" y="101"/>
                  </a:cubicBezTo>
                  <a:cubicBezTo>
                    <a:pt x="58" y="100"/>
                    <a:pt x="62" y="99"/>
                    <a:pt x="62" y="96"/>
                  </a:cubicBezTo>
                  <a:cubicBezTo>
                    <a:pt x="62" y="93"/>
                    <a:pt x="62" y="45"/>
                    <a:pt x="62" y="43"/>
                  </a:cubicBezTo>
                  <a:cubicBezTo>
                    <a:pt x="62" y="41"/>
                    <a:pt x="70" y="43"/>
                    <a:pt x="70" y="40"/>
                  </a:cubicBezTo>
                  <a:cubicBezTo>
                    <a:pt x="70" y="37"/>
                    <a:pt x="70" y="12"/>
                    <a:pt x="70" y="12"/>
                  </a:cubicBezTo>
                  <a:cubicBezTo>
                    <a:pt x="70" y="12"/>
                    <a:pt x="76" y="12"/>
                    <a:pt x="78" y="11"/>
                  </a:cubicBezTo>
                  <a:cubicBezTo>
                    <a:pt x="80" y="11"/>
                    <a:pt x="85" y="8"/>
                    <a:pt x="87" y="9"/>
                  </a:cubicBezTo>
                  <a:cubicBezTo>
                    <a:pt x="88" y="10"/>
                    <a:pt x="90" y="13"/>
                    <a:pt x="91" y="12"/>
                  </a:cubicBezTo>
                  <a:cubicBezTo>
                    <a:pt x="92" y="11"/>
                    <a:pt x="94" y="8"/>
                    <a:pt x="97" y="8"/>
                  </a:cubicBezTo>
                  <a:cubicBezTo>
                    <a:pt x="98" y="8"/>
                    <a:pt x="100" y="8"/>
                    <a:pt x="102" y="7"/>
                  </a:cubicBezTo>
                  <a:cubicBezTo>
                    <a:pt x="102" y="6"/>
                    <a:pt x="102" y="6"/>
                    <a:pt x="102" y="5"/>
                  </a:cubicBezTo>
                  <a:cubicBezTo>
                    <a:pt x="102" y="3"/>
                    <a:pt x="87" y="6"/>
                    <a:pt x="85" y="7"/>
                  </a:cubicBezTo>
                  <a:cubicBezTo>
                    <a:pt x="82" y="7"/>
                    <a:pt x="75" y="9"/>
                    <a:pt x="72" y="7"/>
                  </a:cubicBezTo>
                  <a:cubicBezTo>
                    <a:pt x="70" y="6"/>
                    <a:pt x="55" y="7"/>
                    <a:pt x="55" y="7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27" y="5"/>
                    <a:pt x="24" y="5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4" y="1"/>
                    <a:pt x="12" y="1"/>
                    <a:pt x="9" y="2"/>
                  </a:cubicBezTo>
                  <a:cubicBezTo>
                    <a:pt x="6" y="3"/>
                    <a:pt x="8" y="0"/>
                    <a:pt x="6" y="0"/>
                  </a:cubicBezTo>
                  <a:cubicBezTo>
                    <a:pt x="4" y="0"/>
                    <a:pt x="3" y="3"/>
                    <a:pt x="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10"/>
                    <a:pt x="5" y="14"/>
                  </a:cubicBezTo>
                  <a:cubicBezTo>
                    <a:pt x="7" y="17"/>
                    <a:pt x="11" y="24"/>
                    <a:pt x="13" y="30"/>
                  </a:cubicBezTo>
                  <a:cubicBezTo>
                    <a:pt x="14" y="36"/>
                    <a:pt x="19" y="42"/>
                    <a:pt x="21" y="47"/>
                  </a:cubicBezTo>
                  <a:cubicBezTo>
                    <a:pt x="22" y="51"/>
                    <a:pt x="20" y="58"/>
                    <a:pt x="21" y="60"/>
                  </a:cubicBezTo>
                  <a:cubicBezTo>
                    <a:pt x="22" y="63"/>
                    <a:pt x="23" y="68"/>
                    <a:pt x="24" y="73"/>
                  </a:cubicBezTo>
                  <a:cubicBezTo>
                    <a:pt x="25" y="78"/>
                    <a:pt x="25" y="88"/>
                    <a:pt x="29" y="93"/>
                  </a:cubicBezTo>
                  <a:cubicBezTo>
                    <a:pt x="31" y="94"/>
                    <a:pt x="33" y="96"/>
                    <a:pt x="34" y="99"/>
                  </a:cubicBezTo>
                  <a:cubicBezTo>
                    <a:pt x="36" y="99"/>
                    <a:pt x="38" y="99"/>
                    <a:pt x="38" y="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6" name="Google Shape;306;p10"/>
            <p:cNvSpPr/>
            <p:nvPr/>
          </p:nvSpPr>
          <p:spPr>
            <a:xfrm>
              <a:off x="4846638" y="3417888"/>
              <a:ext cx="163513" cy="139700"/>
            </a:xfrm>
            <a:custGeom>
              <a:rect b="b" l="l" r="r" t="t"/>
              <a:pathLst>
                <a:path extrusionOk="0" h="56" w="65">
                  <a:moveTo>
                    <a:pt x="43" y="3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0" y="2"/>
                    <a:pt x="30" y="3"/>
                    <a:pt x="30" y="4"/>
                  </a:cubicBezTo>
                  <a:cubicBezTo>
                    <a:pt x="30" y="6"/>
                    <a:pt x="26" y="9"/>
                    <a:pt x="23" y="10"/>
                  </a:cubicBezTo>
                  <a:cubicBezTo>
                    <a:pt x="20" y="11"/>
                    <a:pt x="16" y="18"/>
                    <a:pt x="15" y="19"/>
                  </a:cubicBezTo>
                  <a:cubicBezTo>
                    <a:pt x="13" y="20"/>
                    <a:pt x="6" y="18"/>
                    <a:pt x="4" y="18"/>
                  </a:cubicBezTo>
                  <a:cubicBezTo>
                    <a:pt x="4" y="17"/>
                    <a:pt x="2" y="18"/>
                    <a:pt x="0" y="18"/>
                  </a:cubicBezTo>
                  <a:cubicBezTo>
                    <a:pt x="1" y="20"/>
                    <a:pt x="4" y="23"/>
                    <a:pt x="5" y="23"/>
                  </a:cubicBezTo>
                  <a:cubicBezTo>
                    <a:pt x="6" y="23"/>
                    <a:pt x="6" y="31"/>
                    <a:pt x="9" y="32"/>
                  </a:cubicBezTo>
                  <a:cubicBezTo>
                    <a:pt x="12" y="34"/>
                    <a:pt x="17" y="36"/>
                    <a:pt x="17" y="38"/>
                  </a:cubicBezTo>
                  <a:cubicBezTo>
                    <a:pt x="17" y="40"/>
                    <a:pt x="21" y="42"/>
                    <a:pt x="21" y="44"/>
                  </a:cubicBezTo>
                  <a:cubicBezTo>
                    <a:pt x="21" y="46"/>
                    <a:pt x="24" y="50"/>
                    <a:pt x="26" y="50"/>
                  </a:cubicBezTo>
                  <a:cubicBezTo>
                    <a:pt x="31" y="50"/>
                    <a:pt x="32" y="52"/>
                    <a:pt x="32" y="53"/>
                  </a:cubicBezTo>
                  <a:cubicBezTo>
                    <a:pt x="32" y="55"/>
                    <a:pt x="39" y="53"/>
                    <a:pt x="40" y="55"/>
                  </a:cubicBezTo>
                  <a:cubicBezTo>
                    <a:pt x="40" y="56"/>
                    <a:pt x="47" y="55"/>
                    <a:pt x="49" y="56"/>
                  </a:cubicBezTo>
                  <a:cubicBezTo>
                    <a:pt x="51" y="54"/>
                    <a:pt x="55" y="50"/>
                    <a:pt x="57" y="48"/>
                  </a:cubicBezTo>
                  <a:cubicBezTo>
                    <a:pt x="59" y="45"/>
                    <a:pt x="57" y="41"/>
                    <a:pt x="59" y="40"/>
                  </a:cubicBezTo>
                  <a:cubicBezTo>
                    <a:pt x="61" y="39"/>
                    <a:pt x="65" y="35"/>
                    <a:pt x="63" y="34"/>
                  </a:cubicBezTo>
                  <a:cubicBezTo>
                    <a:pt x="62" y="34"/>
                    <a:pt x="63" y="30"/>
                    <a:pt x="61" y="28"/>
                  </a:cubicBezTo>
                  <a:cubicBezTo>
                    <a:pt x="59" y="26"/>
                    <a:pt x="63" y="25"/>
                    <a:pt x="63" y="21"/>
                  </a:cubicBezTo>
                  <a:cubicBezTo>
                    <a:pt x="63" y="17"/>
                    <a:pt x="64" y="9"/>
                    <a:pt x="63" y="9"/>
                  </a:cubicBezTo>
                  <a:cubicBezTo>
                    <a:pt x="61" y="8"/>
                    <a:pt x="56" y="7"/>
                    <a:pt x="53" y="5"/>
                  </a:cubicBezTo>
                  <a:cubicBezTo>
                    <a:pt x="50" y="3"/>
                    <a:pt x="43" y="3"/>
                    <a:pt x="43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4745038" y="3462338"/>
              <a:ext cx="180975" cy="196850"/>
            </a:xfrm>
            <a:custGeom>
              <a:rect b="b" l="l" r="r" t="t"/>
              <a:pathLst>
                <a:path extrusionOk="0" h="78" w="72">
                  <a:moveTo>
                    <a:pt x="66" y="32"/>
                  </a:moveTo>
                  <a:cubicBezTo>
                    <a:pt x="64" y="32"/>
                    <a:pt x="61" y="28"/>
                    <a:pt x="61" y="26"/>
                  </a:cubicBezTo>
                  <a:cubicBezTo>
                    <a:pt x="61" y="24"/>
                    <a:pt x="57" y="22"/>
                    <a:pt x="57" y="20"/>
                  </a:cubicBezTo>
                  <a:cubicBezTo>
                    <a:pt x="57" y="18"/>
                    <a:pt x="52" y="16"/>
                    <a:pt x="49" y="14"/>
                  </a:cubicBezTo>
                  <a:cubicBezTo>
                    <a:pt x="46" y="13"/>
                    <a:pt x="46" y="5"/>
                    <a:pt x="45" y="5"/>
                  </a:cubicBezTo>
                  <a:cubicBezTo>
                    <a:pt x="44" y="5"/>
                    <a:pt x="41" y="2"/>
                    <a:pt x="40" y="0"/>
                  </a:cubicBezTo>
                  <a:cubicBezTo>
                    <a:pt x="38" y="1"/>
                    <a:pt x="36" y="1"/>
                    <a:pt x="35" y="1"/>
                  </a:cubicBezTo>
                  <a:cubicBezTo>
                    <a:pt x="32" y="1"/>
                    <a:pt x="30" y="4"/>
                    <a:pt x="29" y="5"/>
                  </a:cubicBezTo>
                  <a:cubicBezTo>
                    <a:pt x="28" y="6"/>
                    <a:pt x="26" y="3"/>
                    <a:pt x="25" y="2"/>
                  </a:cubicBezTo>
                  <a:cubicBezTo>
                    <a:pt x="23" y="1"/>
                    <a:pt x="18" y="4"/>
                    <a:pt x="16" y="4"/>
                  </a:cubicBezTo>
                  <a:cubicBezTo>
                    <a:pt x="14" y="5"/>
                    <a:pt x="8" y="5"/>
                    <a:pt x="8" y="5"/>
                  </a:cubicBezTo>
                  <a:cubicBezTo>
                    <a:pt x="8" y="5"/>
                    <a:pt x="8" y="30"/>
                    <a:pt x="8" y="33"/>
                  </a:cubicBezTo>
                  <a:cubicBezTo>
                    <a:pt x="8" y="36"/>
                    <a:pt x="0" y="34"/>
                    <a:pt x="0" y="36"/>
                  </a:cubicBezTo>
                  <a:cubicBezTo>
                    <a:pt x="0" y="37"/>
                    <a:pt x="0" y="48"/>
                    <a:pt x="0" y="60"/>
                  </a:cubicBezTo>
                  <a:cubicBezTo>
                    <a:pt x="2" y="60"/>
                    <a:pt x="4" y="61"/>
                    <a:pt x="4" y="62"/>
                  </a:cubicBezTo>
                  <a:cubicBezTo>
                    <a:pt x="5" y="64"/>
                    <a:pt x="7" y="70"/>
                    <a:pt x="7" y="71"/>
                  </a:cubicBezTo>
                  <a:cubicBezTo>
                    <a:pt x="6" y="73"/>
                    <a:pt x="5" y="72"/>
                    <a:pt x="5" y="73"/>
                  </a:cubicBezTo>
                  <a:cubicBezTo>
                    <a:pt x="5" y="74"/>
                    <a:pt x="4" y="77"/>
                    <a:pt x="6" y="77"/>
                  </a:cubicBezTo>
                  <a:cubicBezTo>
                    <a:pt x="9" y="77"/>
                    <a:pt x="13" y="78"/>
                    <a:pt x="14" y="76"/>
                  </a:cubicBezTo>
                  <a:cubicBezTo>
                    <a:pt x="16" y="74"/>
                    <a:pt x="22" y="70"/>
                    <a:pt x="22" y="68"/>
                  </a:cubicBezTo>
                  <a:cubicBezTo>
                    <a:pt x="22" y="66"/>
                    <a:pt x="23" y="61"/>
                    <a:pt x="27" y="64"/>
                  </a:cubicBezTo>
                  <a:cubicBezTo>
                    <a:pt x="31" y="66"/>
                    <a:pt x="32" y="67"/>
                    <a:pt x="37" y="67"/>
                  </a:cubicBezTo>
                  <a:cubicBezTo>
                    <a:pt x="42" y="67"/>
                    <a:pt x="43" y="66"/>
                    <a:pt x="44" y="63"/>
                  </a:cubicBezTo>
                  <a:cubicBezTo>
                    <a:pt x="45" y="60"/>
                    <a:pt x="44" y="57"/>
                    <a:pt x="47" y="57"/>
                  </a:cubicBezTo>
                  <a:cubicBezTo>
                    <a:pt x="51" y="57"/>
                    <a:pt x="54" y="54"/>
                    <a:pt x="54" y="52"/>
                  </a:cubicBezTo>
                  <a:cubicBezTo>
                    <a:pt x="54" y="50"/>
                    <a:pt x="56" y="47"/>
                    <a:pt x="58" y="47"/>
                  </a:cubicBezTo>
                  <a:cubicBezTo>
                    <a:pt x="60" y="47"/>
                    <a:pt x="64" y="44"/>
                    <a:pt x="64" y="42"/>
                  </a:cubicBezTo>
                  <a:cubicBezTo>
                    <a:pt x="65" y="39"/>
                    <a:pt x="68" y="40"/>
                    <a:pt x="69" y="39"/>
                  </a:cubicBezTo>
                  <a:cubicBezTo>
                    <a:pt x="70" y="38"/>
                    <a:pt x="71" y="37"/>
                    <a:pt x="72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4"/>
                    <a:pt x="71" y="32"/>
                    <a:pt x="66" y="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4959351" y="3630613"/>
              <a:ext cx="25400" cy="36513"/>
            </a:xfrm>
            <a:custGeom>
              <a:rect b="b" l="l" r="r" t="t"/>
              <a:pathLst>
                <a:path extrusionOk="0" h="14" w="10">
                  <a:moveTo>
                    <a:pt x="5" y="0"/>
                  </a:moveTo>
                  <a:cubicBezTo>
                    <a:pt x="3" y="0"/>
                    <a:pt x="0" y="5"/>
                    <a:pt x="0" y="6"/>
                  </a:cubicBezTo>
                  <a:cubicBezTo>
                    <a:pt x="0" y="7"/>
                    <a:pt x="2" y="13"/>
                    <a:pt x="5" y="13"/>
                  </a:cubicBezTo>
                  <a:cubicBezTo>
                    <a:pt x="7" y="14"/>
                    <a:pt x="9" y="13"/>
                    <a:pt x="9" y="12"/>
                  </a:cubicBezTo>
                  <a:cubicBezTo>
                    <a:pt x="9" y="11"/>
                    <a:pt x="10" y="10"/>
                    <a:pt x="10" y="10"/>
                  </a:cubicBezTo>
                  <a:cubicBezTo>
                    <a:pt x="10" y="8"/>
                    <a:pt x="10" y="5"/>
                    <a:pt x="10" y="3"/>
                  </a:cubicBezTo>
                  <a:cubicBezTo>
                    <a:pt x="8" y="2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9" name="Google Shape;309;p10"/>
            <p:cNvSpPr/>
            <p:nvPr/>
          </p:nvSpPr>
          <p:spPr>
            <a:xfrm>
              <a:off x="4886326" y="3689350"/>
              <a:ext cx="44450" cy="50800"/>
            </a:xfrm>
            <a:custGeom>
              <a:rect b="b" l="l" r="r" t="t"/>
              <a:pathLst>
                <a:path extrusionOk="0" h="20" w="18">
                  <a:moveTo>
                    <a:pt x="12" y="2"/>
                  </a:moveTo>
                  <a:cubicBezTo>
                    <a:pt x="11" y="0"/>
                    <a:pt x="5" y="3"/>
                    <a:pt x="4" y="5"/>
                  </a:cubicBezTo>
                  <a:cubicBezTo>
                    <a:pt x="3" y="7"/>
                    <a:pt x="0" y="13"/>
                    <a:pt x="0" y="13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17"/>
                    <a:pt x="10" y="15"/>
                  </a:cubicBezTo>
                  <a:cubicBezTo>
                    <a:pt x="10" y="13"/>
                    <a:pt x="15" y="16"/>
                    <a:pt x="15" y="14"/>
                  </a:cubicBezTo>
                  <a:cubicBezTo>
                    <a:pt x="15" y="12"/>
                    <a:pt x="18" y="10"/>
                    <a:pt x="18" y="8"/>
                  </a:cubicBezTo>
                  <a:cubicBezTo>
                    <a:pt x="18" y="6"/>
                    <a:pt x="13" y="4"/>
                    <a:pt x="12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0" name="Google Shape;310;p10"/>
            <p:cNvSpPr/>
            <p:nvPr/>
          </p:nvSpPr>
          <p:spPr>
            <a:xfrm>
              <a:off x="4675188" y="3551238"/>
              <a:ext cx="327025" cy="285750"/>
            </a:xfrm>
            <a:custGeom>
              <a:rect b="b" l="l" r="r" t="t"/>
              <a:pathLst>
                <a:path extrusionOk="0" h="114" w="130">
                  <a:moveTo>
                    <a:pt x="124" y="42"/>
                  </a:moveTo>
                  <a:cubicBezTo>
                    <a:pt x="124" y="42"/>
                    <a:pt x="124" y="42"/>
                    <a:pt x="123" y="42"/>
                  </a:cubicBezTo>
                  <a:cubicBezTo>
                    <a:pt x="123" y="42"/>
                    <a:pt x="122" y="43"/>
                    <a:pt x="122" y="44"/>
                  </a:cubicBezTo>
                  <a:cubicBezTo>
                    <a:pt x="122" y="45"/>
                    <a:pt x="120" y="46"/>
                    <a:pt x="118" y="45"/>
                  </a:cubicBezTo>
                  <a:cubicBezTo>
                    <a:pt x="115" y="45"/>
                    <a:pt x="113" y="39"/>
                    <a:pt x="113" y="38"/>
                  </a:cubicBezTo>
                  <a:cubicBezTo>
                    <a:pt x="113" y="37"/>
                    <a:pt x="116" y="32"/>
                    <a:pt x="118" y="32"/>
                  </a:cubicBezTo>
                  <a:cubicBezTo>
                    <a:pt x="119" y="32"/>
                    <a:pt x="121" y="34"/>
                    <a:pt x="123" y="35"/>
                  </a:cubicBezTo>
                  <a:cubicBezTo>
                    <a:pt x="123" y="34"/>
                    <a:pt x="123" y="33"/>
                    <a:pt x="123" y="33"/>
                  </a:cubicBezTo>
                  <a:cubicBezTo>
                    <a:pt x="123" y="32"/>
                    <a:pt x="124" y="20"/>
                    <a:pt x="122" y="18"/>
                  </a:cubicBezTo>
                  <a:cubicBezTo>
                    <a:pt x="120" y="17"/>
                    <a:pt x="118" y="5"/>
                    <a:pt x="117" y="3"/>
                  </a:cubicBezTo>
                  <a:cubicBezTo>
                    <a:pt x="116" y="2"/>
                    <a:pt x="108" y="3"/>
                    <a:pt x="108" y="2"/>
                  </a:cubicBezTo>
                  <a:cubicBezTo>
                    <a:pt x="107" y="0"/>
                    <a:pt x="100" y="1"/>
                    <a:pt x="100" y="0"/>
                  </a:cubicBezTo>
                  <a:cubicBezTo>
                    <a:pt x="99" y="2"/>
                    <a:pt x="98" y="3"/>
                    <a:pt x="97" y="4"/>
                  </a:cubicBezTo>
                  <a:cubicBezTo>
                    <a:pt x="96" y="5"/>
                    <a:pt x="93" y="4"/>
                    <a:pt x="92" y="7"/>
                  </a:cubicBezTo>
                  <a:cubicBezTo>
                    <a:pt x="92" y="9"/>
                    <a:pt x="88" y="12"/>
                    <a:pt x="86" y="12"/>
                  </a:cubicBezTo>
                  <a:cubicBezTo>
                    <a:pt x="84" y="12"/>
                    <a:pt x="82" y="15"/>
                    <a:pt x="82" y="17"/>
                  </a:cubicBezTo>
                  <a:cubicBezTo>
                    <a:pt x="82" y="19"/>
                    <a:pt x="79" y="22"/>
                    <a:pt x="75" y="22"/>
                  </a:cubicBezTo>
                  <a:cubicBezTo>
                    <a:pt x="72" y="22"/>
                    <a:pt x="73" y="25"/>
                    <a:pt x="72" y="28"/>
                  </a:cubicBezTo>
                  <a:cubicBezTo>
                    <a:pt x="71" y="31"/>
                    <a:pt x="70" y="32"/>
                    <a:pt x="65" y="32"/>
                  </a:cubicBezTo>
                  <a:cubicBezTo>
                    <a:pt x="60" y="32"/>
                    <a:pt x="59" y="31"/>
                    <a:pt x="55" y="29"/>
                  </a:cubicBezTo>
                  <a:cubicBezTo>
                    <a:pt x="51" y="26"/>
                    <a:pt x="50" y="31"/>
                    <a:pt x="50" y="33"/>
                  </a:cubicBezTo>
                  <a:cubicBezTo>
                    <a:pt x="50" y="35"/>
                    <a:pt x="44" y="39"/>
                    <a:pt x="42" y="41"/>
                  </a:cubicBezTo>
                  <a:cubicBezTo>
                    <a:pt x="41" y="43"/>
                    <a:pt x="37" y="42"/>
                    <a:pt x="34" y="42"/>
                  </a:cubicBezTo>
                  <a:cubicBezTo>
                    <a:pt x="32" y="42"/>
                    <a:pt x="33" y="39"/>
                    <a:pt x="33" y="38"/>
                  </a:cubicBezTo>
                  <a:cubicBezTo>
                    <a:pt x="33" y="37"/>
                    <a:pt x="34" y="38"/>
                    <a:pt x="35" y="36"/>
                  </a:cubicBezTo>
                  <a:cubicBezTo>
                    <a:pt x="35" y="35"/>
                    <a:pt x="33" y="29"/>
                    <a:pt x="32" y="27"/>
                  </a:cubicBezTo>
                  <a:cubicBezTo>
                    <a:pt x="32" y="26"/>
                    <a:pt x="30" y="25"/>
                    <a:pt x="28" y="25"/>
                  </a:cubicBezTo>
                  <a:cubicBezTo>
                    <a:pt x="28" y="38"/>
                    <a:pt x="28" y="53"/>
                    <a:pt x="28" y="54"/>
                  </a:cubicBezTo>
                  <a:cubicBezTo>
                    <a:pt x="28" y="57"/>
                    <a:pt x="24" y="58"/>
                    <a:pt x="23" y="59"/>
                  </a:cubicBezTo>
                  <a:cubicBezTo>
                    <a:pt x="22" y="61"/>
                    <a:pt x="16" y="59"/>
                    <a:pt x="13" y="59"/>
                  </a:cubicBezTo>
                  <a:cubicBezTo>
                    <a:pt x="9" y="59"/>
                    <a:pt x="10" y="56"/>
                    <a:pt x="8" y="54"/>
                  </a:cubicBezTo>
                  <a:cubicBezTo>
                    <a:pt x="7" y="51"/>
                    <a:pt x="4" y="54"/>
                    <a:pt x="4" y="56"/>
                  </a:cubicBezTo>
                  <a:cubicBezTo>
                    <a:pt x="4" y="57"/>
                    <a:pt x="2" y="57"/>
                    <a:pt x="0" y="57"/>
                  </a:cubicBezTo>
                  <a:cubicBezTo>
                    <a:pt x="3" y="61"/>
                    <a:pt x="5" y="66"/>
                    <a:pt x="7" y="70"/>
                  </a:cubicBezTo>
                  <a:cubicBezTo>
                    <a:pt x="8" y="76"/>
                    <a:pt x="13" y="82"/>
                    <a:pt x="14" y="86"/>
                  </a:cubicBezTo>
                  <a:cubicBezTo>
                    <a:pt x="15" y="89"/>
                    <a:pt x="17" y="93"/>
                    <a:pt x="14" y="93"/>
                  </a:cubicBezTo>
                  <a:cubicBezTo>
                    <a:pt x="12" y="94"/>
                    <a:pt x="12" y="96"/>
                    <a:pt x="14" y="100"/>
                  </a:cubicBezTo>
                  <a:cubicBezTo>
                    <a:pt x="17" y="104"/>
                    <a:pt x="15" y="106"/>
                    <a:pt x="17" y="107"/>
                  </a:cubicBezTo>
                  <a:cubicBezTo>
                    <a:pt x="19" y="107"/>
                    <a:pt x="19" y="109"/>
                    <a:pt x="20" y="109"/>
                  </a:cubicBezTo>
                  <a:cubicBezTo>
                    <a:pt x="22" y="109"/>
                    <a:pt x="23" y="111"/>
                    <a:pt x="25" y="112"/>
                  </a:cubicBezTo>
                  <a:cubicBezTo>
                    <a:pt x="26" y="114"/>
                    <a:pt x="28" y="114"/>
                    <a:pt x="30" y="112"/>
                  </a:cubicBezTo>
                  <a:cubicBezTo>
                    <a:pt x="31" y="110"/>
                    <a:pt x="35" y="109"/>
                    <a:pt x="39" y="109"/>
                  </a:cubicBezTo>
                  <a:cubicBezTo>
                    <a:pt x="43" y="109"/>
                    <a:pt x="43" y="107"/>
                    <a:pt x="47" y="106"/>
                  </a:cubicBezTo>
                  <a:cubicBezTo>
                    <a:pt x="51" y="105"/>
                    <a:pt x="56" y="105"/>
                    <a:pt x="59" y="106"/>
                  </a:cubicBezTo>
                  <a:cubicBezTo>
                    <a:pt x="63" y="107"/>
                    <a:pt x="65" y="106"/>
                    <a:pt x="67" y="105"/>
                  </a:cubicBezTo>
                  <a:cubicBezTo>
                    <a:pt x="68" y="104"/>
                    <a:pt x="72" y="107"/>
                    <a:pt x="72" y="104"/>
                  </a:cubicBezTo>
                  <a:cubicBezTo>
                    <a:pt x="72" y="101"/>
                    <a:pt x="75" y="102"/>
                    <a:pt x="79" y="102"/>
                  </a:cubicBezTo>
                  <a:cubicBezTo>
                    <a:pt x="82" y="102"/>
                    <a:pt x="89" y="97"/>
                    <a:pt x="95" y="91"/>
                  </a:cubicBezTo>
                  <a:cubicBezTo>
                    <a:pt x="101" y="86"/>
                    <a:pt x="111" y="74"/>
                    <a:pt x="114" y="68"/>
                  </a:cubicBezTo>
                  <a:cubicBezTo>
                    <a:pt x="118" y="62"/>
                    <a:pt x="123" y="58"/>
                    <a:pt x="126" y="55"/>
                  </a:cubicBezTo>
                  <a:cubicBezTo>
                    <a:pt x="128" y="53"/>
                    <a:pt x="129" y="47"/>
                    <a:pt x="130" y="42"/>
                  </a:cubicBezTo>
                  <a:cubicBezTo>
                    <a:pt x="127" y="42"/>
                    <a:pt x="124" y="42"/>
                    <a:pt x="124" y="42"/>
                  </a:cubicBezTo>
                  <a:close/>
                  <a:moveTo>
                    <a:pt x="99" y="69"/>
                  </a:moveTo>
                  <a:cubicBezTo>
                    <a:pt x="99" y="71"/>
                    <a:pt x="94" y="68"/>
                    <a:pt x="94" y="70"/>
                  </a:cubicBezTo>
                  <a:cubicBezTo>
                    <a:pt x="93" y="72"/>
                    <a:pt x="92" y="75"/>
                    <a:pt x="92" y="75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68"/>
                    <a:pt x="87" y="62"/>
                    <a:pt x="88" y="60"/>
                  </a:cubicBezTo>
                  <a:cubicBezTo>
                    <a:pt x="89" y="58"/>
                    <a:pt x="95" y="55"/>
                    <a:pt x="96" y="57"/>
                  </a:cubicBezTo>
                  <a:cubicBezTo>
                    <a:pt x="97" y="59"/>
                    <a:pt x="102" y="61"/>
                    <a:pt x="102" y="63"/>
                  </a:cubicBezTo>
                  <a:cubicBezTo>
                    <a:pt x="102" y="65"/>
                    <a:pt x="99" y="67"/>
                    <a:pt x="99" y="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1" name="Google Shape;311;p10"/>
            <p:cNvSpPr/>
            <p:nvPr/>
          </p:nvSpPr>
          <p:spPr>
            <a:xfrm>
              <a:off x="4589463" y="3216275"/>
              <a:ext cx="236538" cy="250825"/>
            </a:xfrm>
            <a:custGeom>
              <a:rect b="b" l="l" r="r" t="t"/>
              <a:pathLst>
                <a:path extrusionOk="0" h="100" w="94">
                  <a:moveTo>
                    <a:pt x="6" y="91"/>
                  </a:moveTo>
                  <a:cubicBezTo>
                    <a:pt x="8" y="91"/>
                    <a:pt x="6" y="94"/>
                    <a:pt x="9" y="93"/>
                  </a:cubicBezTo>
                  <a:cubicBezTo>
                    <a:pt x="12" y="92"/>
                    <a:pt x="14" y="92"/>
                    <a:pt x="17" y="94"/>
                  </a:cubicBezTo>
                  <a:cubicBezTo>
                    <a:pt x="19" y="95"/>
                    <a:pt x="21" y="96"/>
                    <a:pt x="24" y="96"/>
                  </a:cubicBezTo>
                  <a:cubicBezTo>
                    <a:pt x="27" y="96"/>
                    <a:pt x="52" y="96"/>
                    <a:pt x="52" y="96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5" y="98"/>
                    <a:pt x="70" y="97"/>
                    <a:pt x="72" y="98"/>
                  </a:cubicBezTo>
                  <a:cubicBezTo>
                    <a:pt x="75" y="100"/>
                    <a:pt x="82" y="98"/>
                    <a:pt x="85" y="98"/>
                  </a:cubicBezTo>
                  <a:cubicBezTo>
                    <a:pt x="85" y="97"/>
                    <a:pt x="86" y="97"/>
                    <a:pt x="87" y="97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3" y="40"/>
                    <a:pt x="92" y="40"/>
                  </a:cubicBezTo>
                  <a:cubicBezTo>
                    <a:pt x="90" y="41"/>
                    <a:pt x="87" y="41"/>
                    <a:pt x="85" y="41"/>
                  </a:cubicBezTo>
                  <a:cubicBezTo>
                    <a:pt x="82" y="41"/>
                    <a:pt x="82" y="43"/>
                    <a:pt x="81" y="43"/>
                  </a:cubicBezTo>
                  <a:cubicBezTo>
                    <a:pt x="79" y="42"/>
                    <a:pt x="80" y="38"/>
                    <a:pt x="81" y="36"/>
                  </a:cubicBezTo>
                  <a:cubicBezTo>
                    <a:pt x="81" y="35"/>
                    <a:pt x="79" y="31"/>
                    <a:pt x="77" y="30"/>
                  </a:cubicBezTo>
                  <a:cubicBezTo>
                    <a:pt x="75" y="29"/>
                    <a:pt x="79" y="20"/>
                    <a:pt x="78" y="19"/>
                  </a:cubicBezTo>
                  <a:cubicBezTo>
                    <a:pt x="77" y="18"/>
                    <a:pt x="76" y="15"/>
                    <a:pt x="76" y="12"/>
                  </a:cubicBezTo>
                  <a:cubicBezTo>
                    <a:pt x="76" y="10"/>
                    <a:pt x="75" y="11"/>
                    <a:pt x="71" y="11"/>
                  </a:cubicBezTo>
                  <a:cubicBezTo>
                    <a:pt x="67" y="11"/>
                    <a:pt x="67" y="9"/>
                    <a:pt x="67" y="9"/>
                  </a:cubicBezTo>
                  <a:cubicBezTo>
                    <a:pt x="67" y="9"/>
                    <a:pt x="63" y="8"/>
                    <a:pt x="61" y="9"/>
                  </a:cubicBezTo>
                  <a:cubicBezTo>
                    <a:pt x="59" y="10"/>
                    <a:pt x="59" y="17"/>
                    <a:pt x="58" y="16"/>
                  </a:cubicBezTo>
                  <a:cubicBezTo>
                    <a:pt x="56" y="16"/>
                    <a:pt x="52" y="17"/>
                    <a:pt x="48" y="18"/>
                  </a:cubicBezTo>
                  <a:cubicBezTo>
                    <a:pt x="45" y="19"/>
                    <a:pt x="43" y="17"/>
                    <a:pt x="41" y="13"/>
                  </a:cubicBezTo>
                  <a:cubicBezTo>
                    <a:pt x="40" y="9"/>
                    <a:pt x="38" y="10"/>
                    <a:pt x="38" y="7"/>
                  </a:cubicBezTo>
                  <a:cubicBezTo>
                    <a:pt x="39" y="4"/>
                    <a:pt x="37" y="0"/>
                    <a:pt x="37" y="0"/>
                  </a:cubicBezTo>
                  <a:cubicBezTo>
                    <a:pt x="37" y="0"/>
                    <a:pt x="13" y="0"/>
                    <a:pt x="11" y="0"/>
                  </a:cubicBezTo>
                  <a:cubicBezTo>
                    <a:pt x="10" y="0"/>
                    <a:pt x="8" y="1"/>
                    <a:pt x="6" y="3"/>
                  </a:cubicBezTo>
                  <a:cubicBezTo>
                    <a:pt x="8" y="8"/>
                    <a:pt x="12" y="17"/>
                    <a:pt x="13" y="19"/>
                  </a:cubicBezTo>
                  <a:cubicBezTo>
                    <a:pt x="14" y="22"/>
                    <a:pt x="12" y="24"/>
                    <a:pt x="12" y="28"/>
                  </a:cubicBezTo>
                  <a:cubicBezTo>
                    <a:pt x="12" y="32"/>
                    <a:pt x="16" y="40"/>
                    <a:pt x="17" y="45"/>
                  </a:cubicBezTo>
                  <a:cubicBezTo>
                    <a:pt x="17" y="50"/>
                    <a:pt x="14" y="53"/>
                    <a:pt x="11" y="56"/>
                  </a:cubicBezTo>
                  <a:cubicBezTo>
                    <a:pt x="8" y="60"/>
                    <a:pt x="5" y="67"/>
                    <a:pt x="5" y="72"/>
                  </a:cubicBezTo>
                  <a:cubicBezTo>
                    <a:pt x="5" y="76"/>
                    <a:pt x="1" y="81"/>
                    <a:pt x="1" y="83"/>
                  </a:cubicBezTo>
                  <a:cubicBezTo>
                    <a:pt x="1" y="85"/>
                    <a:pt x="1" y="91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4" y="91"/>
                    <a:pt x="6" y="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2" name="Google Shape;312;p10"/>
            <p:cNvSpPr/>
            <p:nvPr/>
          </p:nvSpPr>
          <p:spPr>
            <a:xfrm>
              <a:off x="4786313" y="3263900"/>
              <a:ext cx="230188" cy="203200"/>
            </a:xfrm>
            <a:custGeom>
              <a:rect b="b" l="l" r="r" t="t"/>
              <a:pathLst>
                <a:path extrusionOk="0" h="81" w="92">
                  <a:moveTo>
                    <a:pt x="71" y="3"/>
                  </a:moveTo>
                  <a:cubicBezTo>
                    <a:pt x="70" y="3"/>
                    <a:pt x="67" y="1"/>
                    <a:pt x="65" y="0"/>
                  </a:cubicBezTo>
                  <a:cubicBezTo>
                    <a:pt x="64" y="1"/>
                    <a:pt x="58" y="1"/>
                    <a:pt x="55" y="1"/>
                  </a:cubicBezTo>
                  <a:cubicBezTo>
                    <a:pt x="53" y="1"/>
                    <a:pt x="55" y="5"/>
                    <a:pt x="53" y="6"/>
                  </a:cubicBezTo>
                  <a:cubicBezTo>
                    <a:pt x="52" y="8"/>
                    <a:pt x="51" y="10"/>
                    <a:pt x="52" y="11"/>
                  </a:cubicBezTo>
                  <a:cubicBezTo>
                    <a:pt x="54" y="11"/>
                    <a:pt x="52" y="17"/>
                    <a:pt x="52" y="20"/>
                  </a:cubicBezTo>
                  <a:cubicBezTo>
                    <a:pt x="52" y="22"/>
                    <a:pt x="49" y="26"/>
                    <a:pt x="50" y="27"/>
                  </a:cubicBezTo>
                  <a:cubicBezTo>
                    <a:pt x="51" y="28"/>
                    <a:pt x="53" y="33"/>
                    <a:pt x="55" y="33"/>
                  </a:cubicBezTo>
                  <a:cubicBezTo>
                    <a:pt x="58" y="34"/>
                    <a:pt x="60" y="32"/>
                    <a:pt x="61" y="32"/>
                  </a:cubicBezTo>
                  <a:cubicBezTo>
                    <a:pt x="62" y="32"/>
                    <a:pt x="62" y="35"/>
                    <a:pt x="62" y="37"/>
                  </a:cubicBezTo>
                  <a:cubicBezTo>
                    <a:pt x="62" y="40"/>
                    <a:pt x="60" y="41"/>
                    <a:pt x="60" y="41"/>
                  </a:cubicBezTo>
                  <a:cubicBezTo>
                    <a:pt x="60" y="41"/>
                    <a:pt x="57" y="42"/>
                    <a:pt x="55" y="41"/>
                  </a:cubicBezTo>
                  <a:cubicBezTo>
                    <a:pt x="53" y="40"/>
                    <a:pt x="52" y="36"/>
                    <a:pt x="52" y="34"/>
                  </a:cubicBezTo>
                  <a:cubicBezTo>
                    <a:pt x="52" y="33"/>
                    <a:pt x="47" y="33"/>
                    <a:pt x="45" y="33"/>
                  </a:cubicBezTo>
                  <a:cubicBezTo>
                    <a:pt x="44" y="33"/>
                    <a:pt x="42" y="30"/>
                    <a:pt x="41" y="28"/>
                  </a:cubicBezTo>
                  <a:cubicBezTo>
                    <a:pt x="40" y="27"/>
                    <a:pt x="38" y="28"/>
                    <a:pt x="38" y="30"/>
                  </a:cubicBezTo>
                  <a:cubicBezTo>
                    <a:pt x="38" y="31"/>
                    <a:pt x="37" y="31"/>
                    <a:pt x="35" y="31"/>
                  </a:cubicBezTo>
                  <a:cubicBezTo>
                    <a:pt x="33" y="31"/>
                    <a:pt x="29" y="28"/>
                    <a:pt x="28" y="28"/>
                  </a:cubicBezTo>
                  <a:cubicBezTo>
                    <a:pt x="27" y="29"/>
                    <a:pt x="25" y="26"/>
                    <a:pt x="26" y="25"/>
                  </a:cubicBezTo>
                  <a:cubicBezTo>
                    <a:pt x="26" y="23"/>
                    <a:pt x="22" y="24"/>
                    <a:pt x="21" y="25"/>
                  </a:cubicBezTo>
                  <a:cubicBezTo>
                    <a:pt x="19" y="26"/>
                    <a:pt x="18" y="23"/>
                    <a:pt x="18" y="23"/>
                  </a:cubicBezTo>
                  <a:cubicBezTo>
                    <a:pt x="18" y="23"/>
                    <a:pt x="18" y="22"/>
                    <a:pt x="16" y="2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4" y="77"/>
                    <a:pt x="24" y="76"/>
                    <a:pt x="24" y="77"/>
                  </a:cubicBezTo>
                  <a:cubicBezTo>
                    <a:pt x="24" y="78"/>
                    <a:pt x="24" y="78"/>
                    <a:pt x="24" y="79"/>
                  </a:cubicBezTo>
                  <a:cubicBezTo>
                    <a:pt x="26" y="79"/>
                    <a:pt x="28" y="78"/>
                    <a:pt x="28" y="79"/>
                  </a:cubicBezTo>
                  <a:cubicBezTo>
                    <a:pt x="30" y="79"/>
                    <a:pt x="37" y="81"/>
                    <a:pt x="39" y="80"/>
                  </a:cubicBezTo>
                  <a:cubicBezTo>
                    <a:pt x="40" y="79"/>
                    <a:pt x="44" y="72"/>
                    <a:pt x="47" y="71"/>
                  </a:cubicBezTo>
                  <a:cubicBezTo>
                    <a:pt x="50" y="70"/>
                    <a:pt x="54" y="67"/>
                    <a:pt x="54" y="65"/>
                  </a:cubicBezTo>
                  <a:cubicBezTo>
                    <a:pt x="54" y="64"/>
                    <a:pt x="54" y="63"/>
                    <a:pt x="59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5"/>
                    <a:pt x="86" y="47"/>
                    <a:pt x="87" y="47"/>
                  </a:cubicBezTo>
                  <a:cubicBezTo>
                    <a:pt x="86" y="45"/>
                    <a:pt x="85" y="44"/>
                    <a:pt x="85" y="44"/>
                  </a:cubicBezTo>
                  <a:cubicBezTo>
                    <a:pt x="86" y="43"/>
                    <a:pt x="87" y="37"/>
                    <a:pt x="87" y="36"/>
                  </a:cubicBezTo>
                  <a:cubicBezTo>
                    <a:pt x="87" y="34"/>
                    <a:pt x="92" y="35"/>
                    <a:pt x="90" y="34"/>
                  </a:cubicBezTo>
                  <a:cubicBezTo>
                    <a:pt x="88" y="32"/>
                    <a:pt x="89" y="23"/>
                    <a:pt x="89" y="21"/>
                  </a:cubicBezTo>
                  <a:cubicBezTo>
                    <a:pt x="90" y="19"/>
                    <a:pt x="92" y="21"/>
                    <a:pt x="92" y="19"/>
                  </a:cubicBezTo>
                  <a:cubicBezTo>
                    <a:pt x="92" y="17"/>
                    <a:pt x="90" y="12"/>
                    <a:pt x="89" y="10"/>
                  </a:cubicBezTo>
                  <a:cubicBezTo>
                    <a:pt x="88" y="9"/>
                    <a:pt x="80" y="6"/>
                    <a:pt x="78" y="6"/>
                  </a:cubicBezTo>
                  <a:cubicBezTo>
                    <a:pt x="76" y="5"/>
                    <a:pt x="73" y="3"/>
                    <a:pt x="71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3" name="Google Shape;313;p10"/>
            <p:cNvSpPr/>
            <p:nvPr/>
          </p:nvSpPr>
          <p:spPr>
            <a:xfrm>
              <a:off x="4924426" y="3117850"/>
              <a:ext cx="39688" cy="34925"/>
            </a:xfrm>
            <a:custGeom>
              <a:rect b="b" l="l" r="r" t="t"/>
              <a:pathLst>
                <a:path extrusionOk="0" h="14" w="16">
                  <a:moveTo>
                    <a:pt x="13" y="0"/>
                  </a:moveTo>
                  <a:cubicBezTo>
                    <a:pt x="11" y="0"/>
                    <a:pt x="9" y="1"/>
                    <a:pt x="8" y="1"/>
                  </a:cubicBezTo>
                  <a:cubicBezTo>
                    <a:pt x="7" y="2"/>
                    <a:pt x="6" y="2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3"/>
                    <a:pt x="2" y="8"/>
                    <a:pt x="2" y="8"/>
                  </a:cubicBezTo>
                  <a:cubicBezTo>
                    <a:pt x="2" y="8"/>
                    <a:pt x="0" y="8"/>
                    <a:pt x="0" y="10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9" y="14"/>
                    <a:pt x="8" y="10"/>
                    <a:pt x="8" y="10"/>
                  </a:cubicBezTo>
                  <a:cubicBezTo>
                    <a:pt x="8" y="10"/>
                    <a:pt x="15" y="11"/>
                    <a:pt x="15" y="9"/>
                  </a:cubicBezTo>
                  <a:cubicBezTo>
                    <a:pt x="16" y="7"/>
                    <a:pt x="14" y="3"/>
                    <a:pt x="14" y="3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4" name="Google Shape;314;p10"/>
            <p:cNvSpPr/>
            <p:nvPr/>
          </p:nvSpPr>
          <p:spPr>
            <a:xfrm>
              <a:off x="5167313" y="2846388"/>
              <a:ext cx="209550" cy="280988"/>
            </a:xfrm>
            <a:custGeom>
              <a:rect b="b" l="l" r="r" t="t"/>
              <a:pathLst>
                <a:path extrusionOk="0" h="112" w="83">
                  <a:moveTo>
                    <a:pt x="19" y="21"/>
                  </a:moveTo>
                  <a:cubicBezTo>
                    <a:pt x="20" y="22"/>
                    <a:pt x="23" y="25"/>
                    <a:pt x="24" y="26"/>
                  </a:cubicBezTo>
                  <a:cubicBezTo>
                    <a:pt x="26" y="26"/>
                    <a:pt x="35" y="29"/>
                    <a:pt x="41" y="31"/>
                  </a:cubicBezTo>
                  <a:cubicBezTo>
                    <a:pt x="46" y="34"/>
                    <a:pt x="50" y="34"/>
                    <a:pt x="52" y="34"/>
                  </a:cubicBezTo>
                  <a:cubicBezTo>
                    <a:pt x="53" y="34"/>
                    <a:pt x="56" y="35"/>
                    <a:pt x="55" y="36"/>
                  </a:cubicBezTo>
                  <a:cubicBezTo>
                    <a:pt x="53" y="37"/>
                    <a:pt x="35" y="55"/>
                    <a:pt x="33" y="57"/>
                  </a:cubicBezTo>
                  <a:cubicBezTo>
                    <a:pt x="31" y="60"/>
                    <a:pt x="29" y="59"/>
                    <a:pt x="24" y="59"/>
                  </a:cubicBezTo>
                  <a:cubicBezTo>
                    <a:pt x="19" y="59"/>
                    <a:pt x="15" y="64"/>
                    <a:pt x="14" y="64"/>
                  </a:cubicBezTo>
                  <a:cubicBezTo>
                    <a:pt x="13" y="64"/>
                    <a:pt x="10" y="65"/>
                    <a:pt x="7" y="65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7" y="108"/>
                    <a:pt x="16" y="100"/>
                    <a:pt x="22" y="93"/>
                  </a:cubicBezTo>
                  <a:cubicBezTo>
                    <a:pt x="29" y="86"/>
                    <a:pt x="32" y="84"/>
                    <a:pt x="36" y="82"/>
                  </a:cubicBezTo>
                  <a:cubicBezTo>
                    <a:pt x="40" y="80"/>
                    <a:pt x="49" y="71"/>
                    <a:pt x="56" y="63"/>
                  </a:cubicBezTo>
                  <a:cubicBezTo>
                    <a:pt x="60" y="57"/>
                    <a:pt x="65" y="52"/>
                    <a:pt x="65" y="48"/>
                  </a:cubicBezTo>
                  <a:cubicBezTo>
                    <a:pt x="66" y="44"/>
                    <a:pt x="70" y="39"/>
                    <a:pt x="72" y="35"/>
                  </a:cubicBezTo>
                  <a:cubicBezTo>
                    <a:pt x="75" y="32"/>
                    <a:pt x="80" y="22"/>
                    <a:pt x="80" y="19"/>
                  </a:cubicBezTo>
                  <a:cubicBezTo>
                    <a:pt x="80" y="17"/>
                    <a:pt x="82" y="10"/>
                    <a:pt x="83" y="5"/>
                  </a:cubicBezTo>
                  <a:cubicBezTo>
                    <a:pt x="83" y="0"/>
                    <a:pt x="79" y="0"/>
                    <a:pt x="77" y="3"/>
                  </a:cubicBezTo>
                  <a:cubicBezTo>
                    <a:pt x="76" y="5"/>
                    <a:pt x="66" y="7"/>
                    <a:pt x="59" y="7"/>
                  </a:cubicBezTo>
                  <a:cubicBezTo>
                    <a:pt x="53" y="8"/>
                    <a:pt x="49" y="8"/>
                    <a:pt x="47" y="10"/>
                  </a:cubicBezTo>
                  <a:cubicBezTo>
                    <a:pt x="44" y="13"/>
                    <a:pt x="38" y="10"/>
                    <a:pt x="36" y="12"/>
                  </a:cubicBezTo>
                  <a:cubicBezTo>
                    <a:pt x="34" y="15"/>
                    <a:pt x="25" y="17"/>
                    <a:pt x="23" y="11"/>
                  </a:cubicBezTo>
                  <a:cubicBezTo>
                    <a:pt x="22" y="9"/>
                    <a:pt x="20" y="8"/>
                    <a:pt x="19" y="7"/>
                  </a:cubicBezTo>
                  <a:cubicBezTo>
                    <a:pt x="16" y="9"/>
                    <a:pt x="14" y="13"/>
                    <a:pt x="14" y="14"/>
                  </a:cubicBezTo>
                  <a:cubicBezTo>
                    <a:pt x="15" y="15"/>
                    <a:pt x="18" y="20"/>
                    <a:pt x="19" y="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>
              <a:off x="4086226" y="2330450"/>
              <a:ext cx="244475" cy="193675"/>
            </a:xfrm>
            <a:custGeom>
              <a:rect b="b" l="l" r="r" t="t"/>
              <a:pathLst>
                <a:path extrusionOk="0" h="77" w="97">
                  <a:moveTo>
                    <a:pt x="36" y="77"/>
                  </a:moveTo>
                  <a:cubicBezTo>
                    <a:pt x="36" y="72"/>
                    <a:pt x="35" y="67"/>
                    <a:pt x="35" y="66"/>
                  </a:cubicBezTo>
                  <a:cubicBezTo>
                    <a:pt x="36" y="65"/>
                    <a:pt x="46" y="59"/>
                    <a:pt x="48" y="58"/>
                  </a:cubicBezTo>
                  <a:cubicBezTo>
                    <a:pt x="50" y="57"/>
                    <a:pt x="54" y="58"/>
                    <a:pt x="54" y="56"/>
                  </a:cubicBezTo>
                  <a:cubicBezTo>
                    <a:pt x="54" y="54"/>
                    <a:pt x="58" y="55"/>
                    <a:pt x="61" y="55"/>
                  </a:cubicBezTo>
                  <a:cubicBezTo>
                    <a:pt x="63" y="54"/>
                    <a:pt x="65" y="52"/>
                    <a:pt x="65" y="50"/>
                  </a:cubicBezTo>
                  <a:cubicBezTo>
                    <a:pt x="65" y="48"/>
                    <a:pt x="69" y="48"/>
                    <a:pt x="71" y="48"/>
                  </a:cubicBezTo>
                  <a:cubicBezTo>
                    <a:pt x="73" y="48"/>
                    <a:pt x="73" y="45"/>
                    <a:pt x="75" y="45"/>
                  </a:cubicBezTo>
                  <a:cubicBezTo>
                    <a:pt x="76" y="45"/>
                    <a:pt x="75" y="43"/>
                    <a:pt x="76" y="40"/>
                  </a:cubicBezTo>
                  <a:cubicBezTo>
                    <a:pt x="76" y="38"/>
                    <a:pt x="76" y="38"/>
                    <a:pt x="78" y="38"/>
                  </a:cubicBezTo>
                  <a:cubicBezTo>
                    <a:pt x="81" y="38"/>
                    <a:pt x="83" y="37"/>
                    <a:pt x="83" y="36"/>
                  </a:cubicBezTo>
                  <a:cubicBezTo>
                    <a:pt x="83" y="34"/>
                    <a:pt x="93" y="35"/>
                    <a:pt x="95" y="35"/>
                  </a:cubicBezTo>
                  <a:cubicBezTo>
                    <a:pt x="96" y="35"/>
                    <a:pt x="97" y="33"/>
                    <a:pt x="97" y="32"/>
                  </a:cubicBezTo>
                  <a:cubicBezTo>
                    <a:pt x="96" y="31"/>
                    <a:pt x="95" y="27"/>
                    <a:pt x="93" y="26"/>
                  </a:cubicBezTo>
                  <a:cubicBezTo>
                    <a:pt x="92" y="26"/>
                    <a:pt x="93" y="22"/>
                    <a:pt x="93" y="19"/>
                  </a:cubicBezTo>
                  <a:cubicBezTo>
                    <a:pt x="93" y="16"/>
                    <a:pt x="92" y="13"/>
                    <a:pt x="91" y="11"/>
                  </a:cubicBezTo>
                  <a:cubicBezTo>
                    <a:pt x="90" y="10"/>
                    <a:pt x="90" y="9"/>
                    <a:pt x="89" y="8"/>
                  </a:cubicBezTo>
                  <a:cubicBezTo>
                    <a:pt x="86" y="8"/>
                    <a:pt x="83" y="6"/>
                    <a:pt x="80" y="6"/>
                  </a:cubicBezTo>
                  <a:cubicBezTo>
                    <a:pt x="76" y="6"/>
                    <a:pt x="69" y="8"/>
                    <a:pt x="66" y="5"/>
                  </a:cubicBezTo>
                  <a:cubicBezTo>
                    <a:pt x="63" y="1"/>
                    <a:pt x="61" y="0"/>
                    <a:pt x="59" y="1"/>
                  </a:cubicBezTo>
                  <a:cubicBezTo>
                    <a:pt x="56" y="2"/>
                    <a:pt x="52" y="14"/>
                    <a:pt x="50" y="17"/>
                  </a:cubicBezTo>
                  <a:cubicBezTo>
                    <a:pt x="48" y="21"/>
                    <a:pt x="41" y="23"/>
                    <a:pt x="38" y="23"/>
                  </a:cubicBezTo>
                  <a:cubicBezTo>
                    <a:pt x="34" y="23"/>
                    <a:pt x="34" y="28"/>
                    <a:pt x="32" y="30"/>
                  </a:cubicBezTo>
                  <a:cubicBezTo>
                    <a:pt x="29" y="32"/>
                    <a:pt x="30" y="35"/>
                    <a:pt x="27" y="38"/>
                  </a:cubicBezTo>
                  <a:cubicBezTo>
                    <a:pt x="24" y="40"/>
                    <a:pt x="26" y="47"/>
                    <a:pt x="27" y="50"/>
                  </a:cubicBezTo>
                  <a:cubicBezTo>
                    <a:pt x="29" y="53"/>
                    <a:pt x="22" y="61"/>
                    <a:pt x="18" y="63"/>
                  </a:cubicBezTo>
                  <a:cubicBezTo>
                    <a:pt x="14" y="66"/>
                    <a:pt x="12" y="70"/>
                    <a:pt x="6" y="71"/>
                  </a:cubicBezTo>
                  <a:cubicBezTo>
                    <a:pt x="3" y="72"/>
                    <a:pt x="1" y="73"/>
                    <a:pt x="0" y="74"/>
                  </a:cubicBezTo>
                  <a:cubicBezTo>
                    <a:pt x="10" y="74"/>
                    <a:pt x="25" y="74"/>
                    <a:pt x="30" y="74"/>
                  </a:cubicBezTo>
                  <a:cubicBezTo>
                    <a:pt x="36" y="74"/>
                    <a:pt x="35" y="75"/>
                    <a:pt x="36" y="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6" name="Google Shape;316;p10"/>
            <p:cNvSpPr/>
            <p:nvPr/>
          </p:nvSpPr>
          <p:spPr>
            <a:xfrm>
              <a:off x="4502151" y="2295525"/>
              <a:ext cx="85725" cy="163513"/>
            </a:xfrm>
            <a:custGeom>
              <a:rect b="b" l="l" r="r" t="t"/>
              <a:pathLst>
                <a:path extrusionOk="0" h="65" w="34">
                  <a:moveTo>
                    <a:pt x="9" y="17"/>
                  </a:moveTo>
                  <a:cubicBezTo>
                    <a:pt x="11" y="20"/>
                    <a:pt x="9" y="24"/>
                    <a:pt x="7" y="25"/>
                  </a:cubicBezTo>
                  <a:cubicBezTo>
                    <a:pt x="5" y="26"/>
                    <a:pt x="4" y="31"/>
                    <a:pt x="2" y="31"/>
                  </a:cubicBezTo>
                  <a:cubicBezTo>
                    <a:pt x="0" y="31"/>
                    <a:pt x="2" y="38"/>
                    <a:pt x="5" y="39"/>
                  </a:cubicBezTo>
                  <a:cubicBezTo>
                    <a:pt x="8" y="41"/>
                    <a:pt x="8" y="43"/>
                    <a:pt x="8" y="44"/>
                  </a:cubicBezTo>
                  <a:cubicBezTo>
                    <a:pt x="8" y="46"/>
                    <a:pt x="13" y="47"/>
                    <a:pt x="15" y="49"/>
                  </a:cubicBezTo>
                  <a:cubicBezTo>
                    <a:pt x="16" y="51"/>
                    <a:pt x="18" y="60"/>
                    <a:pt x="18" y="63"/>
                  </a:cubicBezTo>
                  <a:cubicBezTo>
                    <a:pt x="18" y="64"/>
                    <a:pt x="19" y="65"/>
                    <a:pt x="19" y="65"/>
                  </a:cubicBezTo>
                  <a:cubicBezTo>
                    <a:pt x="20" y="65"/>
                    <a:pt x="22" y="64"/>
                    <a:pt x="22" y="63"/>
                  </a:cubicBezTo>
                  <a:cubicBezTo>
                    <a:pt x="24" y="60"/>
                    <a:pt x="24" y="57"/>
                    <a:pt x="24" y="56"/>
                  </a:cubicBezTo>
                  <a:cubicBezTo>
                    <a:pt x="23" y="55"/>
                    <a:pt x="24" y="53"/>
                    <a:pt x="25" y="53"/>
                  </a:cubicBezTo>
                  <a:cubicBezTo>
                    <a:pt x="26" y="52"/>
                    <a:pt x="30" y="47"/>
                    <a:pt x="31" y="47"/>
                  </a:cubicBezTo>
                  <a:cubicBezTo>
                    <a:pt x="32" y="46"/>
                    <a:pt x="34" y="47"/>
                    <a:pt x="34" y="44"/>
                  </a:cubicBezTo>
                  <a:cubicBezTo>
                    <a:pt x="34" y="43"/>
                    <a:pt x="34" y="42"/>
                    <a:pt x="34" y="40"/>
                  </a:cubicBezTo>
                  <a:cubicBezTo>
                    <a:pt x="33" y="39"/>
                    <a:pt x="31" y="37"/>
                    <a:pt x="31" y="37"/>
                  </a:cubicBezTo>
                  <a:cubicBezTo>
                    <a:pt x="31" y="35"/>
                    <a:pt x="29" y="32"/>
                    <a:pt x="28" y="34"/>
                  </a:cubicBezTo>
                  <a:cubicBezTo>
                    <a:pt x="27" y="35"/>
                    <a:pt x="22" y="34"/>
                    <a:pt x="22" y="31"/>
                  </a:cubicBezTo>
                  <a:cubicBezTo>
                    <a:pt x="21" y="28"/>
                    <a:pt x="25" y="28"/>
                    <a:pt x="28" y="26"/>
                  </a:cubicBezTo>
                  <a:cubicBezTo>
                    <a:pt x="31" y="23"/>
                    <a:pt x="32" y="18"/>
                    <a:pt x="28" y="15"/>
                  </a:cubicBezTo>
                  <a:cubicBezTo>
                    <a:pt x="25" y="12"/>
                    <a:pt x="27" y="10"/>
                    <a:pt x="30" y="8"/>
                  </a:cubicBezTo>
                  <a:cubicBezTo>
                    <a:pt x="32" y="5"/>
                    <a:pt x="30" y="4"/>
                    <a:pt x="29" y="5"/>
                  </a:cubicBezTo>
                  <a:cubicBezTo>
                    <a:pt x="27" y="6"/>
                    <a:pt x="25" y="6"/>
                    <a:pt x="25" y="4"/>
                  </a:cubicBezTo>
                  <a:cubicBezTo>
                    <a:pt x="24" y="1"/>
                    <a:pt x="17" y="0"/>
                    <a:pt x="14" y="3"/>
                  </a:cubicBezTo>
                  <a:cubicBezTo>
                    <a:pt x="13" y="4"/>
                    <a:pt x="11" y="4"/>
                    <a:pt x="9" y="4"/>
                  </a:cubicBezTo>
                  <a:cubicBezTo>
                    <a:pt x="9" y="9"/>
                    <a:pt x="8" y="15"/>
                    <a:pt x="9" y="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7" name="Google Shape;317;p10"/>
            <p:cNvSpPr/>
            <p:nvPr/>
          </p:nvSpPr>
          <p:spPr>
            <a:xfrm>
              <a:off x="4175126" y="2300288"/>
              <a:ext cx="422275" cy="404813"/>
            </a:xfrm>
            <a:custGeom>
              <a:rect b="b" l="l" r="r" t="t"/>
              <a:pathLst>
                <a:path extrusionOk="0" h="161" w="168">
                  <a:moveTo>
                    <a:pt x="58" y="31"/>
                  </a:moveTo>
                  <a:cubicBezTo>
                    <a:pt x="58" y="34"/>
                    <a:pt x="57" y="38"/>
                    <a:pt x="58" y="38"/>
                  </a:cubicBezTo>
                  <a:cubicBezTo>
                    <a:pt x="60" y="39"/>
                    <a:pt x="61" y="43"/>
                    <a:pt x="62" y="44"/>
                  </a:cubicBezTo>
                  <a:cubicBezTo>
                    <a:pt x="62" y="45"/>
                    <a:pt x="61" y="47"/>
                    <a:pt x="60" y="47"/>
                  </a:cubicBezTo>
                  <a:cubicBezTo>
                    <a:pt x="58" y="47"/>
                    <a:pt x="48" y="46"/>
                    <a:pt x="48" y="48"/>
                  </a:cubicBezTo>
                  <a:cubicBezTo>
                    <a:pt x="48" y="49"/>
                    <a:pt x="46" y="50"/>
                    <a:pt x="43" y="50"/>
                  </a:cubicBezTo>
                  <a:cubicBezTo>
                    <a:pt x="41" y="50"/>
                    <a:pt x="41" y="50"/>
                    <a:pt x="41" y="52"/>
                  </a:cubicBezTo>
                  <a:cubicBezTo>
                    <a:pt x="40" y="55"/>
                    <a:pt x="41" y="57"/>
                    <a:pt x="40" y="57"/>
                  </a:cubicBezTo>
                  <a:cubicBezTo>
                    <a:pt x="38" y="57"/>
                    <a:pt x="38" y="60"/>
                    <a:pt x="36" y="60"/>
                  </a:cubicBezTo>
                  <a:cubicBezTo>
                    <a:pt x="34" y="60"/>
                    <a:pt x="30" y="60"/>
                    <a:pt x="30" y="62"/>
                  </a:cubicBezTo>
                  <a:cubicBezTo>
                    <a:pt x="30" y="64"/>
                    <a:pt x="28" y="66"/>
                    <a:pt x="26" y="67"/>
                  </a:cubicBezTo>
                  <a:cubicBezTo>
                    <a:pt x="23" y="67"/>
                    <a:pt x="19" y="66"/>
                    <a:pt x="19" y="68"/>
                  </a:cubicBezTo>
                  <a:cubicBezTo>
                    <a:pt x="19" y="70"/>
                    <a:pt x="15" y="69"/>
                    <a:pt x="13" y="70"/>
                  </a:cubicBezTo>
                  <a:cubicBezTo>
                    <a:pt x="11" y="71"/>
                    <a:pt x="1" y="77"/>
                    <a:pt x="0" y="78"/>
                  </a:cubicBezTo>
                  <a:cubicBezTo>
                    <a:pt x="0" y="79"/>
                    <a:pt x="1" y="84"/>
                    <a:pt x="1" y="89"/>
                  </a:cubicBezTo>
                  <a:cubicBezTo>
                    <a:pt x="1" y="90"/>
                    <a:pt x="1" y="90"/>
                    <a:pt x="2" y="91"/>
                  </a:cubicBezTo>
                  <a:cubicBezTo>
                    <a:pt x="6" y="93"/>
                    <a:pt x="78" y="140"/>
                    <a:pt x="80" y="143"/>
                  </a:cubicBezTo>
                  <a:cubicBezTo>
                    <a:pt x="83" y="145"/>
                    <a:pt x="85" y="150"/>
                    <a:pt x="85" y="150"/>
                  </a:cubicBezTo>
                  <a:cubicBezTo>
                    <a:pt x="85" y="150"/>
                    <a:pt x="90" y="151"/>
                    <a:pt x="94" y="153"/>
                  </a:cubicBezTo>
                  <a:cubicBezTo>
                    <a:pt x="98" y="155"/>
                    <a:pt x="98" y="161"/>
                    <a:pt x="98" y="161"/>
                  </a:cubicBezTo>
                  <a:cubicBezTo>
                    <a:pt x="98" y="161"/>
                    <a:pt x="103" y="160"/>
                    <a:pt x="106" y="160"/>
                  </a:cubicBezTo>
                  <a:cubicBezTo>
                    <a:pt x="109" y="159"/>
                    <a:pt x="119" y="156"/>
                    <a:pt x="119" y="156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7" y="118"/>
                    <a:pt x="166" y="115"/>
                    <a:pt x="164" y="115"/>
                  </a:cubicBezTo>
                  <a:cubicBezTo>
                    <a:pt x="162" y="115"/>
                    <a:pt x="160" y="114"/>
                    <a:pt x="158" y="114"/>
                  </a:cubicBezTo>
                  <a:cubicBezTo>
                    <a:pt x="156" y="114"/>
                    <a:pt x="153" y="112"/>
                    <a:pt x="152" y="110"/>
                  </a:cubicBezTo>
                  <a:cubicBezTo>
                    <a:pt x="152" y="108"/>
                    <a:pt x="153" y="107"/>
                    <a:pt x="151" y="104"/>
                  </a:cubicBezTo>
                  <a:cubicBezTo>
                    <a:pt x="150" y="101"/>
                    <a:pt x="148" y="100"/>
                    <a:pt x="148" y="99"/>
                  </a:cubicBezTo>
                  <a:cubicBezTo>
                    <a:pt x="148" y="98"/>
                    <a:pt x="151" y="96"/>
                    <a:pt x="151" y="95"/>
                  </a:cubicBezTo>
                  <a:cubicBezTo>
                    <a:pt x="152" y="95"/>
                    <a:pt x="150" y="93"/>
                    <a:pt x="150" y="91"/>
                  </a:cubicBezTo>
                  <a:cubicBezTo>
                    <a:pt x="150" y="90"/>
                    <a:pt x="149" y="88"/>
                    <a:pt x="150" y="86"/>
                  </a:cubicBezTo>
                  <a:cubicBezTo>
                    <a:pt x="151" y="85"/>
                    <a:pt x="152" y="84"/>
                    <a:pt x="151" y="81"/>
                  </a:cubicBezTo>
                  <a:cubicBezTo>
                    <a:pt x="149" y="78"/>
                    <a:pt x="153" y="76"/>
                    <a:pt x="151" y="73"/>
                  </a:cubicBezTo>
                  <a:cubicBezTo>
                    <a:pt x="149" y="69"/>
                    <a:pt x="147" y="66"/>
                    <a:pt x="147" y="65"/>
                  </a:cubicBezTo>
                  <a:cubicBezTo>
                    <a:pt x="147" y="65"/>
                    <a:pt x="148" y="64"/>
                    <a:pt x="149" y="63"/>
                  </a:cubicBezTo>
                  <a:cubicBezTo>
                    <a:pt x="149" y="63"/>
                    <a:pt x="148" y="62"/>
                    <a:pt x="148" y="61"/>
                  </a:cubicBezTo>
                  <a:cubicBezTo>
                    <a:pt x="148" y="58"/>
                    <a:pt x="146" y="49"/>
                    <a:pt x="145" y="47"/>
                  </a:cubicBezTo>
                  <a:cubicBezTo>
                    <a:pt x="143" y="45"/>
                    <a:pt x="138" y="44"/>
                    <a:pt x="138" y="42"/>
                  </a:cubicBezTo>
                  <a:cubicBezTo>
                    <a:pt x="138" y="41"/>
                    <a:pt x="138" y="39"/>
                    <a:pt x="135" y="37"/>
                  </a:cubicBezTo>
                  <a:cubicBezTo>
                    <a:pt x="132" y="36"/>
                    <a:pt x="130" y="29"/>
                    <a:pt x="132" y="29"/>
                  </a:cubicBezTo>
                  <a:cubicBezTo>
                    <a:pt x="134" y="29"/>
                    <a:pt x="135" y="24"/>
                    <a:pt x="137" y="23"/>
                  </a:cubicBezTo>
                  <a:cubicBezTo>
                    <a:pt x="139" y="22"/>
                    <a:pt x="141" y="18"/>
                    <a:pt x="139" y="15"/>
                  </a:cubicBezTo>
                  <a:cubicBezTo>
                    <a:pt x="138" y="13"/>
                    <a:pt x="139" y="7"/>
                    <a:pt x="139" y="2"/>
                  </a:cubicBezTo>
                  <a:cubicBezTo>
                    <a:pt x="136" y="2"/>
                    <a:pt x="133" y="1"/>
                    <a:pt x="132" y="1"/>
                  </a:cubicBezTo>
                  <a:cubicBezTo>
                    <a:pt x="130" y="0"/>
                    <a:pt x="126" y="1"/>
                    <a:pt x="124" y="2"/>
                  </a:cubicBezTo>
                  <a:cubicBezTo>
                    <a:pt x="121" y="2"/>
                    <a:pt x="115" y="6"/>
                    <a:pt x="113" y="4"/>
                  </a:cubicBezTo>
                  <a:cubicBezTo>
                    <a:pt x="110" y="2"/>
                    <a:pt x="89" y="5"/>
                    <a:pt x="82" y="6"/>
                  </a:cubicBezTo>
                  <a:cubicBezTo>
                    <a:pt x="76" y="6"/>
                    <a:pt x="74" y="12"/>
                    <a:pt x="70" y="12"/>
                  </a:cubicBezTo>
                  <a:cubicBezTo>
                    <a:pt x="66" y="12"/>
                    <a:pt x="60" y="15"/>
                    <a:pt x="57" y="19"/>
                  </a:cubicBezTo>
                  <a:cubicBezTo>
                    <a:pt x="56" y="20"/>
                    <a:pt x="55" y="20"/>
                    <a:pt x="54" y="20"/>
                  </a:cubicBezTo>
                  <a:cubicBezTo>
                    <a:pt x="55" y="21"/>
                    <a:pt x="55" y="22"/>
                    <a:pt x="56" y="23"/>
                  </a:cubicBezTo>
                  <a:cubicBezTo>
                    <a:pt x="57" y="25"/>
                    <a:pt x="58" y="28"/>
                    <a:pt x="58" y="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>
              <a:off x="4545013" y="2395538"/>
              <a:ext cx="307975" cy="293688"/>
            </a:xfrm>
            <a:custGeom>
              <a:rect b="b" l="l" r="r" t="t"/>
              <a:pathLst>
                <a:path extrusionOk="0" h="117" w="123">
                  <a:moveTo>
                    <a:pt x="14" y="7"/>
                  </a:moveTo>
                  <a:cubicBezTo>
                    <a:pt x="13" y="7"/>
                    <a:pt x="9" y="12"/>
                    <a:pt x="8" y="13"/>
                  </a:cubicBezTo>
                  <a:cubicBezTo>
                    <a:pt x="7" y="13"/>
                    <a:pt x="6" y="15"/>
                    <a:pt x="7" y="16"/>
                  </a:cubicBezTo>
                  <a:cubicBezTo>
                    <a:pt x="7" y="17"/>
                    <a:pt x="7" y="20"/>
                    <a:pt x="5" y="23"/>
                  </a:cubicBezTo>
                  <a:cubicBezTo>
                    <a:pt x="4" y="25"/>
                    <a:pt x="1" y="26"/>
                    <a:pt x="0" y="27"/>
                  </a:cubicBezTo>
                  <a:cubicBezTo>
                    <a:pt x="0" y="28"/>
                    <a:pt x="2" y="31"/>
                    <a:pt x="4" y="35"/>
                  </a:cubicBezTo>
                  <a:cubicBezTo>
                    <a:pt x="6" y="38"/>
                    <a:pt x="2" y="40"/>
                    <a:pt x="4" y="43"/>
                  </a:cubicBezTo>
                  <a:cubicBezTo>
                    <a:pt x="5" y="46"/>
                    <a:pt x="4" y="47"/>
                    <a:pt x="3" y="48"/>
                  </a:cubicBezTo>
                  <a:cubicBezTo>
                    <a:pt x="2" y="50"/>
                    <a:pt x="3" y="52"/>
                    <a:pt x="3" y="53"/>
                  </a:cubicBezTo>
                  <a:cubicBezTo>
                    <a:pt x="3" y="55"/>
                    <a:pt x="5" y="57"/>
                    <a:pt x="4" y="57"/>
                  </a:cubicBezTo>
                  <a:cubicBezTo>
                    <a:pt x="4" y="58"/>
                    <a:pt x="1" y="60"/>
                    <a:pt x="1" y="61"/>
                  </a:cubicBezTo>
                  <a:cubicBezTo>
                    <a:pt x="1" y="62"/>
                    <a:pt x="3" y="63"/>
                    <a:pt x="4" y="66"/>
                  </a:cubicBezTo>
                  <a:cubicBezTo>
                    <a:pt x="6" y="69"/>
                    <a:pt x="5" y="70"/>
                    <a:pt x="5" y="72"/>
                  </a:cubicBezTo>
                  <a:cubicBezTo>
                    <a:pt x="6" y="74"/>
                    <a:pt x="9" y="76"/>
                    <a:pt x="11" y="76"/>
                  </a:cubicBezTo>
                  <a:cubicBezTo>
                    <a:pt x="13" y="76"/>
                    <a:pt x="15" y="77"/>
                    <a:pt x="17" y="77"/>
                  </a:cubicBezTo>
                  <a:cubicBezTo>
                    <a:pt x="19" y="77"/>
                    <a:pt x="20" y="80"/>
                    <a:pt x="21" y="84"/>
                  </a:cubicBezTo>
                  <a:cubicBezTo>
                    <a:pt x="22" y="84"/>
                    <a:pt x="30" y="84"/>
                    <a:pt x="33" y="87"/>
                  </a:cubicBezTo>
                  <a:cubicBezTo>
                    <a:pt x="36" y="89"/>
                    <a:pt x="38" y="92"/>
                    <a:pt x="38" y="92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3"/>
                    <a:pt x="120" y="40"/>
                    <a:pt x="120" y="34"/>
                  </a:cubicBezTo>
                  <a:cubicBezTo>
                    <a:pt x="120" y="29"/>
                    <a:pt x="118" y="25"/>
                    <a:pt x="120" y="22"/>
                  </a:cubicBezTo>
                  <a:cubicBezTo>
                    <a:pt x="123" y="19"/>
                    <a:pt x="119" y="18"/>
                    <a:pt x="121" y="12"/>
                  </a:cubicBezTo>
                  <a:cubicBezTo>
                    <a:pt x="121" y="12"/>
                    <a:pt x="122" y="11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1" y="8"/>
                    <a:pt x="118" y="8"/>
                    <a:pt x="111" y="7"/>
                  </a:cubicBezTo>
                  <a:cubicBezTo>
                    <a:pt x="104" y="6"/>
                    <a:pt x="107" y="1"/>
                    <a:pt x="99" y="1"/>
                  </a:cubicBezTo>
                  <a:cubicBezTo>
                    <a:pt x="91" y="0"/>
                    <a:pt x="81" y="7"/>
                    <a:pt x="81" y="10"/>
                  </a:cubicBezTo>
                  <a:cubicBezTo>
                    <a:pt x="81" y="13"/>
                    <a:pt x="84" y="17"/>
                    <a:pt x="82" y="20"/>
                  </a:cubicBezTo>
                  <a:cubicBezTo>
                    <a:pt x="79" y="24"/>
                    <a:pt x="73" y="24"/>
                    <a:pt x="69" y="21"/>
                  </a:cubicBezTo>
                  <a:cubicBezTo>
                    <a:pt x="65" y="17"/>
                    <a:pt x="59" y="15"/>
                    <a:pt x="55" y="15"/>
                  </a:cubicBezTo>
                  <a:cubicBezTo>
                    <a:pt x="50" y="15"/>
                    <a:pt x="46" y="12"/>
                    <a:pt x="47" y="10"/>
                  </a:cubicBezTo>
                  <a:cubicBezTo>
                    <a:pt x="47" y="7"/>
                    <a:pt x="45" y="6"/>
                    <a:pt x="41" y="5"/>
                  </a:cubicBezTo>
                  <a:cubicBezTo>
                    <a:pt x="37" y="4"/>
                    <a:pt x="34" y="1"/>
                    <a:pt x="27" y="2"/>
                  </a:cubicBezTo>
                  <a:cubicBezTo>
                    <a:pt x="23" y="3"/>
                    <a:pt x="20" y="1"/>
                    <a:pt x="17" y="0"/>
                  </a:cubicBezTo>
                  <a:cubicBezTo>
                    <a:pt x="17" y="2"/>
                    <a:pt x="17" y="3"/>
                    <a:pt x="17" y="4"/>
                  </a:cubicBezTo>
                  <a:cubicBezTo>
                    <a:pt x="17" y="7"/>
                    <a:pt x="15" y="6"/>
                    <a:pt x="14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9" name="Google Shape;319;p10"/>
            <p:cNvSpPr/>
            <p:nvPr/>
          </p:nvSpPr>
          <p:spPr>
            <a:xfrm>
              <a:off x="4013201" y="2808288"/>
              <a:ext cx="58738" cy="20638"/>
            </a:xfrm>
            <a:custGeom>
              <a:rect b="b" l="l" r="r" t="t"/>
              <a:pathLst>
                <a:path extrusionOk="0" h="8" w="23">
                  <a:moveTo>
                    <a:pt x="12" y="5"/>
                  </a:moveTo>
                  <a:cubicBezTo>
                    <a:pt x="13" y="3"/>
                    <a:pt x="16" y="6"/>
                    <a:pt x="19" y="7"/>
                  </a:cubicBezTo>
                  <a:cubicBezTo>
                    <a:pt x="21" y="7"/>
                    <a:pt x="23" y="5"/>
                    <a:pt x="23" y="5"/>
                  </a:cubicBezTo>
                  <a:cubicBezTo>
                    <a:pt x="23" y="5"/>
                    <a:pt x="23" y="5"/>
                    <a:pt x="19" y="5"/>
                  </a:cubicBezTo>
                  <a:cubicBezTo>
                    <a:pt x="15" y="4"/>
                    <a:pt x="15" y="0"/>
                    <a:pt x="11" y="1"/>
                  </a:cubicBezTo>
                  <a:cubicBezTo>
                    <a:pt x="8" y="3"/>
                    <a:pt x="6" y="3"/>
                    <a:pt x="1" y="3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1" y="8"/>
                    <a:pt x="2" y="7"/>
                    <a:pt x="3" y="7"/>
                  </a:cubicBezTo>
                  <a:cubicBezTo>
                    <a:pt x="5" y="7"/>
                    <a:pt x="10" y="6"/>
                    <a:pt x="12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0" name="Google Shape;320;p10"/>
            <p:cNvSpPr/>
            <p:nvPr/>
          </p:nvSpPr>
          <p:spPr>
            <a:xfrm>
              <a:off x="4000501" y="2752725"/>
              <a:ext cx="120650" cy="93663"/>
            </a:xfrm>
            <a:custGeom>
              <a:rect b="b" l="l" r="r" t="t"/>
              <a:pathLst>
                <a:path extrusionOk="0" h="37" w="48">
                  <a:moveTo>
                    <a:pt x="11" y="36"/>
                  </a:moveTo>
                  <a:cubicBezTo>
                    <a:pt x="13" y="36"/>
                    <a:pt x="16" y="34"/>
                    <a:pt x="16" y="34"/>
                  </a:cubicBezTo>
                  <a:cubicBezTo>
                    <a:pt x="16" y="34"/>
                    <a:pt x="26" y="33"/>
                    <a:pt x="27" y="33"/>
                  </a:cubicBezTo>
                  <a:cubicBezTo>
                    <a:pt x="28" y="33"/>
                    <a:pt x="29" y="33"/>
                    <a:pt x="29" y="3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35" y="34"/>
                    <a:pt x="35" y="35"/>
                  </a:cubicBezTo>
                  <a:cubicBezTo>
                    <a:pt x="35" y="36"/>
                    <a:pt x="43" y="37"/>
                    <a:pt x="47" y="36"/>
                  </a:cubicBezTo>
                  <a:cubicBezTo>
                    <a:pt x="47" y="36"/>
                    <a:pt x="47" y="36"/>
                    <a:pt x="48" y="36"/>
                  </a:cubicBezTo>
                  <a:cubicBezTo>
                    <a:pt x="48" y="34"/>
                    <a:pt x="48" y="31"/>
                    <a:pt x="48" y="30"/>
                  </a:cubicBezTo>
                  <a:cubicBezTo>
                    <a:pt x="47" y="29"/>
                    <a:pt x="45" y="27"/>
                    <a:pt x="43" y="25"/>
                  </a:cubicBezTo>
                  <a:cubicBezTo>
                    <a:pt x="42" y="24"/>
                    <a:pt x="42" y="20"/>
                    <a:pt x="42" y="20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0" y="13"/>
                    <a:pt x="36" y="12"/>
                  </a:cubicBezTo>
                  <a:cubicBezTo>
                    <a:pt x="33" y="11"/>
                    <a:pt x="31" y="5"/>
                    <a:pt x="31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5" y="2"/>
                    <a:pt x="23" y="1"/>
                  </a:cubicBezTo>
                  <a:cubicBezTo>
                    <a:pt x="21" y="0"/>
                    <a:pt x="17" y="2"/>
                    <a:pt x="17" y="2"/>
                  </a:cubicBezTo>
                  <a:cubicBezTo>
                    <a:pt x="17" y="2"/>
                    <a:pt x="12" y="2"/>
                    <a:pt x="10" y="2"/>
                  </a:cubicBezTo>
                  <a:cubicBezTo>
                    <a:pt x="7" y="1"/>
                    <a:pt x="7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8"/>
                    <a:pt x="4" y="10"/>
                    <a:pt x="3" y="12"/>
                  </a:cubicBezTo>
                  <a:cubicBezTo>
                    <a:pt x="0" y="16"/>
                    <a:pt x="4" y="22"/>
                    <a:pt x="6" y="24"/>
                  </a:cubicBezTo>
                  <a:cubicBezTo>
                    <a:pt x="6" y="24"/>
                    <a:pt x="6" y="24"/>
                    <a:pt x="6" y="25"/>
                  </a:cubicBezTo>
                  <a:cubicBezTo>
                    <a:pt x="11" y="25"/>
                    <a:pt x="13" y="25"/>
                    <a:pt x="16" y="23"/>
                  </a:cubicBezTo>
                  <a:cubicBezTo>
                    <a:pt x="20" y="22"/>
                    <a:pt x="20" y="26"/>
                    <a:pt x="24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6" y="29"/>
                    <a:pt x="24" y="29"/>
                  </a:cubicBezTo>
                  <a:cubicBezTo>
                    <a:pt x="21" y="28"/>
                    <a:pt x="18" y="25"/>
                    <a:pt x="17" y="27"/>
                  </a:cubicBezTo>
                  <a:cubicBezTo>
                    <a:pt x="15" y="28"/>
                    <a:pt x="10" y="29"/>
                    <a:pt x="8" y="29"/>
                  </a:cubicBezTo>
                  <a:cubicBezTo>
                    <a:pt x="7" y="29"/>
                    <a:pt x="6" y="30"/>
                    <a:pt x="5" y="30"/>
                  </a:cubicBezTo>
                  <a:cubicBezTo>
                    <a:pt x="5" y="31"/>
                    <a:pt x="5" y="33"/>
                    <a:pt x="6" y="34"/>
                  </a:cubicBezTo>
                  <a:cubicBezTo>
                    <a:pt x="6" y="34"/>
                    <a:pt x="7" y="34"/>
                    <a:pt x="7" y="35"/>
                  </a:cubicBezTo>
                  <a:cubicBezTo>
                    <a:pt x="11" y="34"/>
                    <a:pt x="10" y="36"/>
                    <a:pt x="11" y="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4019551" y="2835275"/>
              <a:ext cx="53975" cy="33338"/>
            </a:xfrm>
            <a:custGeom>
              <a:rect b="b" l="l" r="r" t="t"/>
              <a:pathLst>
                <a:path extrusionOk="0" h="13" w="22">
                  <a:moveTo>
                    <a:pt x="12" y="12"/>
                  </a:moveTo>
                  <a:cubicBezTo>
                    <a:pt x="13" y="11"/>
                    <a:pt x="17" y="8"/>
                    <a:pt x="18" y="9"/>
                  </a:cubicBezTo>
                  <a:cubicBezTo>
                    <a:pt x="19" y="9"/>
                    <a:pt x="21" y="8"/>
                    <a:pt x="21" y="7"/>
                  </a:cubicBezTo>
                  <a:cubicBezTo>
                    <a:pt x="21" y="7"/>
                    <a:pt x="19" y="4"/>
                    <a:pt x="21" y="4"/>
                  </a:cubicBezTo>
                  <a:cubicBezTo>
                    <a:pt x="22" y="3"/>
                    <a:pt x="22" y="2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9" y="1"/>
                    <a:pt x="9" y="1"/>
                  </a:cubicBezTo>
                  <a:cubicBezTo>
                    <a:pt x="9" y="1"/>
                    <a:pt x="6" y="3"/>
                    <a:pt x="4" y="3"/>
                  </a:cubicBezTo>
                  <a:cubicBezTo>
                    <a:pt x="3" y="3"/>
                    <a:pt x="4" y="1"/>
                    <a:pt x="0" y="2"/>
                  </a:cubicBezTo>
                  <a:cubicBezTo>
                    <a:pt x="2" y="4"/>
                    <a:pt x="2" y="5"/>
                    <a:pt x="6" y="7"/>
                  </a:cubicBezTo>
                  <a:cubicBezTo>
                    <a:pt x="11" y="8"/>
                    <a:pt x="6" y="10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2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4645026" y="2865438"/>
              <a:ext cx="249238" cy="176213"/>
            </a:xfrm>
            <a:custGeom>
              <a:rect b="b" l="l" r="r" t="t"/>
              <a:pathLst>
                <a:path extrusionOk="0" h="70" w="99">
                  <a:moveTo>
                    <a:pt x="91" y="40"/>
                  </a:moveTo>
                  <a:cubicBezTo>
                    <a:pt x="91" y="38"/>
                    <a:pt x="91" y="37"/>
                    <a:pt x="88" y="34"/>
                  </a:cubicBezTo>
                  <a:cubicBezTo>
                    <a:pt x="85" y="32"/>
                    <a:pt x="83" y="31"/>
                    <a:pt x="83" y="30"/>
                  </a:cubicBezTo>
                  <a:cubicBezTo>
                    <a:pt x="83" y="28"/>
                    <a:pt x="82" y="28"/>
                    <a:pt x="80" y="25"/>
                  </a:cubicBezTo>
                  <a:cubicBezTo>
                    <a:pt x="77" y="22"/>
                    <a:pt x="73" y="22"/>
                    <a:pt x="73" y="22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7" y="17"/>
                    <a:pt x="70" y="16"/>
                  </a:cubicBezTo>
                  <a:cubicBezTo>
                    <a:pt x="73" y="14"/>
                    <a:pt x="70" y="10"/>
                    <a:pt x="69" y="9"/>
                  </a:cubicBezTo>
                  <a:cubicBezTo>
                    <a:pt x="69" y="8"/>
                    <a:pt x="65" y="2"/>
                    <a:pt x="64" y="1"/>
                  </a:cubicBezTo>
                  <a:cubicBezTo>
                    <a:pt x="63" y="1"/>
                    <a:pt x="63" y="1"/>
                    <a:pt x="62" y="1"/>
                  </a:cubicBezTo>
                  <a:cubicBezTo>
                    <a:pt x="61" y="0"/>
                    <a:pt x="57" y="2"/>
                    <a:pt x="56" y="4"/>
                  </a:cubicBezTo>
                  <a:cubicBezTo>
                    <a:pt x="54" y="5"/>
                    <a:pt x="55" y="6"/>
                    <a:pt x="54" y="7"/>
                  </a:cubicBezTo>
                  <a:cubicBezTo>
                    <a:pt x="53" y="9"/>
                    <a:pt x="49" y="12"/>
                    <a:pt x="46" y="15"/>
                  </a:cubicBezTo>
                  <a:cubicBezTo>
                    <a:pt x="43" y="19"/>
                    <a:pt x="37" y="17"/>
                    <a:pt x="35" y="18"/>
                  </a:cubicBezTo>
                  <a:cubicBezTo>
                    <a:pt x="33" y="19"/>
                    <a:pt x="36" y="21"/>
                    <a:pt x="34" y="22"/>
                  </a:cubicBezTo>
                  <a:cubicBezTo>
                    <a:pt x="33" y="23"/>
                    <a:pt x="28" y="25"/>
                    <a:pt x="27" y="26"/>
                  </a:cubicBezTo>
                  <a:cubicBezTo>
                    <a:pt x="26" y="27"/>
                    <a:pt x="20" y="26"/>
                    <a:pt x="18" y="28"/>
                  </a:cubicBezTo>
                  <a:cubicBezTo>
                    <a:pt x="17" y="31"/>
                    <a:pt x="15" y="26"/>
                    <a:pt x="13" y="28"/>
                  </a:cubicBezTo>
                  <a:cubicBezTo>
                    <a:pt x="11" y="31"/>
                    <a:pt x="9" y="31"/>
                    <a:pt x="9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6" y="31"/>
                    <a:pt x="4" y="33"/>
                    <a:pt x="4" y="35"/>
                  </a:cubicBezTo>
                  <a:cubicBezTo>
                    <a:pt x="3" y="38"/>
                    <a:pt x="0" y="41"/>
                    <a:pt x="0" y="43"/>
                  </a:cubicBezTo>
                  <a:cubicBezTo>
                    <a:pt x="0" y="44"/>
                    <a:pt x="1" y="46"/>
                    <a:pt x="1" y="49"/>
                  </a:cubicBezTo>
                  <a:cubicBezTo>
                    <a:pt x="1" y="52"/>
                    <a:pt x="2" y="53"/>
                    <a:pt x="3" y="56"/>
                  </a:cubicBezTo>
                  <a:cubicBezTo>
                    <a:pt x="5" y="58"/>
                    <a:pt x="4" y="60"/>
                    <a:pt x="4" y="60"/>
                  </a:cubicBezTo>
                  <a:cubicBezTo>
                    <a:pt x="4" y="60"/>
                    <a:pt x="5" y="61"/>
                    <a:pt x="6" y="63"/>
                  </a:cubicBezTo>
                  <a:cubicBezTo>
                    <a:pt x="8" y="65"/>
                    <a:pt x="11" y="67"/>
                    <a:pt x="11" y="68"/>
                  </a:cubicBezTo>
                  <a:cubicBezTo>
                    <a:pt x="12" y="69"/>
                    <a:pt x="12" y="69"/>
                    <a:pt x="13" y="70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6"/>
                    <a:pt x="15" y="63"/>
                    <a:pt x="15" y="6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5" y="50"/>
                    <a:pt x="38" y="50"/>
                  </a:cubicBezTo>
                  <a:cubicBezTo>
                    <a:pt x="42" y="50"/>
                    <a:pt x="45" y="54"/>
                    <a:pt x="45" y="54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57"/>
                    <a:pt x="61" y="53"/>
                    <a:pt x="62" y="52"/>
                  </a:cubicBezTo>
                  <a:cubicBezTo>
                    <a:pt x="64" y="51"/>
                    <a:pt x="67" y="53"/>
                    <a:pt x="69" y="52"/>
                  </a:cubicBezTo>
                  <a:cubicBezTo>
                    <a:pt x="71" y="51"/>
                    <a:pt x="74" y="50"/>
                    <a:pt x="77" y="50"/>
                  </a:cubicBezTo>
                  <a:cubicBezTo>
                    <a:pt x="81" y="50"/>
                    <a:pt x="82" y="51"/>
                    <a:pt x="84" y="49"/>
                  </a:cubicBezTo>
                  <a:cubicBezTo>
                    <a:pt x="85" y="46"/>
                    <a:pt x="93" y="50"/>
                    <a:pt x="93" y="50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1" y="41"/>
                    <a:pt x="91" y="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4408488" y="2808288"/>
              <a:ext cx="241300" cy="201613"/>
            </a:xfrm>
            <a:custGeom>
              <a:rect b="b" l="l" r="r" t="t"/>
              <a:pathLst>
                <a:path extrusionOk="0" h="80" w="96">
                  <a:moveTo>
                    <a:pt x="59" y="58"/>
                  </a:moveTo>
                  <a:cubicBezTo>
                    <a:pt x="60" y="58"/>
                    <a:pt x="62" y="59"/>
                    <a:pt x="64" y="57"/>
                  </a:cubicBezTo>
                  <a:cubicBezTo>
                    <a:pt x="65" y="56"/>
                    <a:pt x="69" y="59"/>
                    <a:pt x="69" y="61"/>
                  </a:cubicBezTo>
                  <a:cubicBezTo>
                    <a:pt x="70" y="64"/>
                    <a:pt x="71" y="61"/>
                    <a:pt x="73" y="58"/>
                  </a:cubicBezTo>
                  <a:cubicBezTo>
                    <a:pt x="74" y="55"/>
                    <a:pt x="78" y="47"/>
                    <a:pt x="78" y="46"/>
                  </a:cubicBezTo>
                  <a:cubicBezTo>
                    <a:pt x="78" y="44"/>
                    <a:pt x="82" y="42"/>
                    <a:pt x="82" y="41"/>
                  </a:cubicBezTo>
                  <a:cubicBezTo>
                    <a:pt x="82" y="40"/>
                    <a:pt x="82" y="37"/>
                    <a:pt x="83" y="36"/>
                  </a:cubicBezTo>
                  <a:cubicBezTo>
                    <a:pt x="84" y="36"/>
                    <a:pt x="85" y="32"/>
                    <a:pt x="85" y="31"/>
                  </a:cubicBezTo>
                  <a:cubicBezTo>
                    <a:pt x="85" y="30"/>
                    <a:pt x="89" y="23"/>
                    <a:pt x="90" y="22"/>
                  </a:cubicBezTo>
                  <a:cubicBezTo>
                    <a:pt x="91" y="22"/>
                    <a:pt x="94" y="22"/>
                    <a:pt x="95" y="20"/>
                  </a:cubicBezTo>
                  <a:cubicBezTo>
                    <a:pt x="95" y="18"/>
                    <a:pt x="96" y="15"/>
                    <a:pt x="94" y="15"/>
                  </a:cubicBezTo>
                  <a:cubicBezTo>
                    <a:pt x="93" y="14"/>
                    <a:pt x="91" y="13"/>
                    <a:pt x="91" y="12"/>
                  </a:cubicBezTo>
                  <a:cubicBezTo>
                    <a:pt x="91" y="11"/>
                    <a:pt x="91" y="9"/>
                    <a:pt x="91" y="7"/>
                  </a:cubicBezTo>
                  <a:cubicBezTo>
                    <a:pt x="89" y="7"/>
                    <a:pt x="89" y="5"/>
                    <a:pt x="88" y="4"/>
                  </a:cubicBezTo>
                  <a:cubicBezTo>
                    <a:pt x="87" y="3"/>
                    <a:pt x="87" y="2"/>
                    <a:pt x="85" y="2"/>
                  </a:cubicBezTo>
                  <a:cubicBezTo>
                    <a:pt x="84" y="3"/>
                    <a:pt x="82" y="7"/>
                    <a:pt x="80" y="7"/>
                  </a:cubicBezTo>
                  <a:cubicBezTo>
                    <a:pt x="78" y="8"/>
                    <a:pt x="74" y="7"/>
                    <a:pt x="73" y="6"/>
                  </a:cubicBezTo>
                  <a:cubicBezTo>
                    <a:pt x="72" y="5"/>
                    <a:pt x="65" y="6"/>
                    <a:pt x="63" y="6"/>
                  </a:cubicBezTo>
                  <a:cubicBezTo>
                    <a:pt x="61" y="5"/>
                    <a:pt x="59" y="8"/>
                    <a:pt x="57" y="9"/>
                  </a:cubicBezTo>
                  <a:cubicBezTo>
                    <a:pt x="55" y="10"/>
                    <a:pt x="50" y="10"/>
                    <a:pt x="49" y="9"/>
                  </a:cubicBezTo>
                  <a:cubicBezTo>
                    <a:pt x="48" y="9"/>
                    <a:pt x="44" y="6"/>
                    <a:pt x="43" y="6"/>
                  </a:cubicBezTo>
                  <a:cubicBezTo>
                    <a:pt x="41" y="6"/>
                    <a:pt x="39" y="7"/>
                    <a:pt x="36" y="8"/>
                  </a:cubicBezTo>
                  <a:cubicBezTo>
                    <a:pt x="34" y="9"/>
                    <a:pt x="33" y="5"/>
                    <a:pt x="32" y="4"/>
                  </a:cubicBezTo>
                  <a:cubicBezTo>
                    <a:pt x="30" y="2"/>
                    <a:pt x="27" y="3"/>
                    <a:pt x="25" y="2"/>
                  </a:cubicBezTo>
                  <a:cubicBezTo>
                    <a:pt x="23" y="0"/>
                    <a:pt x="22" y="4"/>
                    <a:pt x="20" y="3"/>
                  </a:cubicBezTo>
                  <a:cubicBezTo>
                    <a:pt x="19" y="3"/>
                    <a:pt x="15" y="2"/>
                    <a:pt x="13" y="3"/>
                  </a:cubicBezTo>
                  <a:cubicBezTo>
                    <a:pt x="12" y="5"/>
                    <a:pt x="12" y="9"/>
                    <a:pt x="11" y="10"/>
                  </a:cubicBezTo>
                  <a:cubicBezTo>
                    <a:pt x="10" y="11"/>
                    <a:pt x="8" y="14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7" y="19"/>
                    <a:pt x="8" y="22"/>
                    <a:pt x="8" y="23"/>
                  </a:cubicBezTo>
                  <a:cubicBezTo>
                    <a:pt x="8" y="24"/>
                    <a:pt x="9" y="32"/>
                    <a:pt x="7" y="34"/>
                  </a:cubicBezTo>
                  <a:cubicBezTo>
                    <a:pt x="5" y="36"/>
                    <a:pt x="4" y="39"/>
                    <a:pt x="4" y="39"/>
                  </a:cubicBezTo>
                  <a:cubicBezTo>
                    <a:pt x="4" y="39"/>
                    <a:pt x="1" y="41"/>
                    <a:pt x="0" y="45"/>
                  </a:cubicBezTo>
                  <a:cubicBezTo>
                    <a:pt x="0" y="48"/>
                    <a:pt x="1" y="51"/>
                    <a:pt x="1" y="54"/>
                  </a:cubicBezTo>
                  <a:cubicBezTo>
                    <a:pt x="1" y="56"/>
                    <a:pt x="2" y="58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5" y="62"/>
                    <a:pt x="11" y="63"/>
                    <a:pt x="15" y="63"/>
                  </a:cubicBezTo>
                  <a:cubicBezTo>
                    <a:pt x="19" y="64"/>
                    <a:pt x="23" y="70"/>
                    <a:pt x="23" y="72"/>
                  </a:cubicBezTo>
                  <a:cubicBezTo>
                    <a:pt x="23" y="74"/>
                    <a:pt x="25" y="78"/>
                    <a:pt x="27" y="79"/>
                  </a:cubicBezTo>
                  <a:cubicBezTo>
                    <a:pt x="29" y="80"/>
                    <a:pt x="33" y="77"/>
                    <a:pt x="35" y="77"/>
                  </a:cubicBezTo>
                  <a:cubicBezTo>
                    <a:pt x="37" y="77"/>
                    <a:pt x="44" y="77"/>
                    <a:pt x="46" y="76"/>
                  </a:cubicBezTo>
                  <a:cubicBezTo>
                    <a:pt x="46" y="75"/>
                    <a:pt x="47" y="75"/>
                    <a:pt x="47" y="76"/>
                  </a:cubicBezTo>
                  <a:cubicBezTo>
                    <a:pt x="49" y="71"/>
                    <a:pt x="50" y="67"/>
                    <a:pt x="50" y="67"/>
                  </a:cubicBezTo>
                  <a:cubicBezTo>
                    <a:pt x="50" y="67"/>
                    <a:pt x="58" y="58"/>
                    <a:pt x="59" y="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4368801" y="2838450"/>
              <a:ext cx="61913" cy="128588"/>
            </a:xfrm>
            <a:custGeom>
              <a:rect b="b" l="l" r="r" t="t"/>
              <a:pathLst>
                <a:path extrusionOk="0" h="51" w="25">
                  <a:moveTo>
                    <a:pt x="16" y="33"/>
                  </a:moveTo>
                  <a:cubicBezTo>
                    <a:pt x="17" y="29"/>
                    <a:pt x="20" y="27"/>
                    <a:pt x="20" y="27"/>
                  </a:cubicBezTo>
                  <a:cubicBezTo>
                    <a:pt x="20" y="27"/>
                    <a:pt x="21" y="24"/>
                    <a:pt x="23" y="22"/>
                  </a:cubicBezTo>
                  <a:cubicBezTo>
                    <a:pt x="25" y="20"/>
                    <a:pt x="24" y="12"/>
                    <a:pt x="24" y="11"/>
                  </a:cubicBezTo>
                  <a:cubicBezTo>
                    <a:pt x="24" y="10"/>
                    <a:pt x="23" y="7"/>
                    <a:pt x="23" y="5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8" y="4"/>
                    <a:pt x="20" y="2"/>
                    <a:pt x="18" y="1"/>
                  </a:cubicBezTo>
                  <a:cubicBezTo>
                    <a:pt x="15" y="0"/>
                    <a:pt x="14" y="3"/>
                    <a:pt x="15" y="5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9"/>
                    <a:pt x="7" y="10"/>
                    <a:pt x="6" y="10"/>
                  </a:cubicBezTo>
                  <a:cubicBezTo>
                    <a:pt x="5" y="10"/>
                    <a:pt x="3" y="12"/>
                    <a:pt x="2" y="13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1" y="19"/>
                    <a:pt x="2" y="18"/>
                    <a:pt x="5" y="20"/>
                  </a:cubicBezTo>
                  <a:cubicBezTo>
                    <a:pt x="8" y="22"/>
                    <a:pt x="5" y="25"/>
                    <a:pt x="6" y="26"/>
                  </a:cubicBezTo>
                  <a:cubicBezTo>
                    <a:pt x="8" y="28"/>
                    <a:pt x="7" y="31"/>
                    <a:pt x="7" y="36"/>
                  </a:cubicBezTo>
                  <a:cubicBezTo>
                    <a:pt x="8" y="38"/>
                    <a:pt x="8" y="45"/>
                    <a:pt x="8" y="51"/>
                  </a:cubicBezTo>
                  <a:cubicBezTo>
                    <a:pt x="10" y="50"/>
                    <a:pt x="12" y="50"/>
                    <a:pt x="14" y="50"/>
                  </a:cubicBezTo>
                  <a:cubicBezTo>
                    <a:pt x="16" y="50"/>
                    <a:pt x="18" y="47"/>
                    <a:pt x="19" y="48"/>
                  </a:cubicBezTo>
                  <a:cubicBezTo>
                    <a:pt x="18" y="46"/>
                    <a:pt x="17" y="44"/>
                    <a:pt x="17" y="42"/>
                  </a:cubicBezTo>
                  <a:cubicBezTo>
                    <a:pt x="17" y="39"/>
                    <a:pt x="16" y="36"/>
                    <a:pt x="1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4351338" y="2868613"/>
              <a:ext cx="36513" cy="103188"/>
            </a:xfrm>
            <a:custGeom>
              <a:rect b="b" l="l" r="r" t="t"/>
              <a:pathLst>
                <a:path extrusionOk="0" h="41" w="15">
                  <a:moveTo>
                    <a:pt x="13" y="14"/>
                  </a:moveTo>
                  <a:cubicBezTo>
                    <a:pt x="12" y="13"/>
                    <a:pt x="15" y="10"/>
                    <a:pt x="12" y="8"/>
                  </a:cubicBezTo>
                  <a:cubicBezTo>
                    <a:pt x="9" y="6"/>
                    <a:pt x="8" y="7"/>
                    <a:pt x="7" y="1"/>
                  </a:cubicBezTo>
                  <a:cubicBezTo>
                    <a:pt x="6" y="1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1" y="5"/>
                    <a:pt x="2" y="5"/>
                  </a:cubicBezTo>
                  <a:cubicBezTo>
                    <a:pt x="3" y="6"/>
                    <a:pt x="4" y="7"/>
                    <a:pt x="4" y="10"/>
                  </a:cubicBezTo>
                  <a:cubicBezTo>
                    <a:pt x="4" y="12"/>
                    <a:pt x="3" y="18"/>
                    <a:pt x="4" y="21"/>
                  </a:cubicBezTo>
                  <a:cubicBezTo>
                    <a:pt x="5" y="24"/>
                    <a:pt x="6" y="28"/>
                    <a:pt x="6" y="32"/>
                  </a:cubicBezTo>
                  <a:cubicBezTo>
                    <a:pt x="6" y="35"/>
                    <a:pt x="8" y="38"/>
                    <a:pt x="9" y="41"/>
                  </a:cubicBezTo>
                  <a:cubicBezTo>
                    <a:pt x="10" y="41"/>
                    <a:pt x="10" y="41"/>
                    <a:pt x="11" y="40"/>
                  </a:cubicBezTo>
                  <a:cubicBezTo>
                    <a:pt x="12" y="39"/>
                    <a:pt x="13" y="39"/>
                    <a:pt x="15" y="39"/>
                  </a:cubicBezTo>
                  <a:cubicBezTo>
                    <a:pt x="15" y="33"/>
                    <a:pt x="15" y="26"/>
                    <a:pt x="14" y="24"/>
                  </a:cubicBezTo>
                  <a:cubicBezTo>
                    <a:pt x="14" y="19"/>
                    <a:pt x="15" y="16"/>
                    <a:pt x="13" y="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4525963" y="2825750"/>
              <a:ext cx="152400" cy="234950"/>
            </a:xfrm>
            <a:custGeom>
              <a:rect b="b" l="l" r="r" t="t"/>
              <a:pathLst>
                <a:path extrusionOk="0" h="93" w="60">
                  <a:moveTo>
                    <a:pt x="25" y="88"/>
                  </a:moveTo>
                  <a:cubicBezTo>
                    <a:pt x="25" y="88"/>
                    <a:pt x="44" y="89"/>
                    <a:pt x="46" y="89"/>
                  </a:cubicBezTo>
                  <a:cubicBezTo>
                    <a:pt x="49" y="88"/>
                    <a:pt x="58" y="93"/>
                    <a:pt x="58" y="93"/>
                  </a:cubicBezTo>
                  <a:cubicBezTo>
                    <a:pt x="58" y="93"/>
                    <a:pt x="58" y="88"/>
                    <a:pt x="60" y="86"/>
                  </a:cubicBezTo>
                  <a:cubicBezTo>
                    <a:pt x="59" y="85"/>
                    <a:pt x="59" y="85"/>
                    <a:pt x="58" y="84"/>
                  </a:cubicBezTo>
                  <a:cubicBezTo>
                    <a:pt x="58" y="83"/>
                    <a:pt x="55" y="81"/>
                    <a:pt x="53" y="79"/>
                  </a:cubicBezTo>
                  <a:cubicBezTo>
                    <a:pt x="52" y="77"/>
                    <a:pt x="51" y="76"/>
                    <a:pt x="51" y="76"/>
                  </a:cubicBezTo>
                  <a:cubicBezTo>
                    <a:pt x="51" y="76"/>
                    <a:pt x="52" y="74"/>
                    <a:pt x="50" y="72"/>
                  </a:cubicBezTo>
                  <a:cubicBezTo>
                    <a:pt x="49" y="69"/>
                    <a:pt x="48" y="68"/>
                    <a:pt x="48" y="65"/>
                  </a:cubicBezTo>
                  <a:cubicBezTo>
                    <a:pt x="48" y="62"/>
                    <a:pt x="47" y="60"/>
                    <a:pt x="47" y="59"/>
                  </a:cubicBezTo>
                  <a:cubicBezTo>
                    <a:pt x="47" y="57"/>
                    <a:pt x="50" y="54"/>
                    <a:pt x="51" y="51"/>
                  </a:cubicBezTo>
                  <a:cubicBezTo>
                    <a:pt x="51" y="49"/>
                    <a:pt x="53" y="47"/>
                    <a:pt x="55" y="46"/>
                  </a:cubicBezTo>
                  <a:cubicBezTo>
                    <a:pt x="54" y="44"/>
                    <a:pt x="53" y="42"/>
                    <a:pt x="52" y="40"/>
                  </a:cubicBezTo>
                  <a:cubicBezTo>
                    <a:pt x="51" y="37"/>
                    <a:pt x="49" y="36"/>
                    <a:pt x="46" y="33"/>
                  </a:cubicBezTo>
                  <a:cubicBezTo>
                    <a:pt x="43" y="30"/>
                    <a:pt x="44" y="28"/>
                    <a:pt x="44" y="27"/>
                  </a:cubicBezTo>
                  <a:cubicBezTo>
                    <a:pt x="44" y="26"/>
                    <a:pt x="48" y="26"/>
                    <a:pt x="51" y="26"/>
                  </a:cubicBezTo>
                  <a:cubicBezTo>
                    <a:pt x="54" y="26"/>
                    <a:pt x="55" y="26"/>
                    <a:pt x="54" y="25"/>
                  </a:cubicBezTo>
                  <a:cubicBezTo>
                    <a:pt x="53" y="24"/>
                    <a:pt x="51" y="19"/>
                    <a:pt x="51" y="15"/>
                  </a:cubicBezTo>
                  <a:cubicBezTo>
                    <a:pt x="51" y="11"/>
                    <a:pt x="50" y="10"/>
                    <a:pt x="50" y="8"/>
                  </a:cubicBezTo>
                  <a:cubicBezTo>
                    <a:pt x="50" y="6"/>
                    <a:pt x="47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4" y="2"/>
                    <a:pt x="44" y="4"/>
                    <a:pt x="44" y="5"/>
                  </a:cubicBezTo>
                  <a:cubicBezTo>
                    <a:pt x="44" y="6"/>
                    <a:pt x="46" y="7"/>
                    <a:pt x="47" y="8"/>
                  </a:cubicBezTo>
                  <a:cubicBezTo>
                    <a:pt x="49" y="8"/>
                    <a:pt x="48" y="11"/>
                    <a:pt x="48" y="13"/>
                  </a:cubicBezTo>
                  <a:cubicBezTo>
                    <a:pt x="47" y="15"/>
                    <a:pt x="44" y="15"/>
                    <a:pt x="43" y="15"/>
                  </a:cubicBezTo>
                  <a:cubicBezTo>
                    <a:pt x="42" y="16"/>
                    <a:pt x="38" y="23"/>
                    <a:pt x="38" y="24"/>
                  </a:cubicBezTo>
                  <a:cubicBezTo>
                    <a:pt x="38" y="25"/>
                    <a:pt x="37" y="29"/>
                    <a:pt x="36" y="29"/>
                  </a:cubicBezTo>
                  <a:cubicBezTo>
                    <a:pt x="35" y="30"/>
                    <a:pt x="35" y="33"/>
                    <a:pt x="35" y="34"/>
                  </a:cubicBezTo>
                  <a:cubicBezTo>
                    <a:pt x="35" y="35"/>
                    <a:pt x="31" y="37"/>
                    <a:pt x="31" y="39"/>
                  </a:cubicBezTo>
                  <a:cubicBezTo>
                    <a:pt x="31" y="40"/>
                    <a:pt x="27" y="48"/>
                    <a:pt x="26" y="51"/>
                  </a:cubicBezTo>
                  <a:cubicBezTo>
                    <a:pt x="24" y="54"/>
                    <a:pt x="23" y="57"/>
                    <a:pt x="22" y="54"/>
                  </a:cubicBezTo>
                  <a:cubicBezTo>
                    <a:pt x="22" y="52"/>
                    <a:pt x="18" y="49"/>
                    <a:pt x="17" y="50"/>
                  </a:cubicBezTo>
                  <a:cubicBezTo>
                    <a:pt x="15" y="52"/>
                    <a:pt x="13" y="51"/>
                    <a:pt x="12" y="51"/>
                  </a:cubicBezTo>
                  <a:cubicBezTo>
                    <a:pt x="11" y="51"/>
                    <a:pt x="3" y="60"/>
                    <a:pt x="3" y="60"/>
                  </a:cubicBezTo>
                  <a:cubicBezTo>
                    <a:pt x="3" y="60"/>
                    <a:pt x="2" y="64"/>
                    <a:pt x="0" y="69"/>
                  </a:cubicBezTo>
                  <a:cubicBezTo>
                    <a:pt x="1" y="69"/>
                    <a:pt x="2" y="71"/>
                    <a:pt x="4" y="73"/>
                  </a:cubicBezTo>
                  <a:cubicBezTo>
                    <a:pt x="5" y="75"/>
                    <a:pt x="8" y="74"/>
                    <a:pt x="10" y="74"/>
                  </a:cubicBezTo>
                  <a:cubicBezTo>
                    <a:pt x="11" y="75"/>
                    <a:pt x="12" y="81"/>
                    <a:pt x="12" y="82"/>
                  </a:cubicBezTo>
                  <a:cubicBezTo>
                    <a:pt x="12" y="84"/>
                    <a:pt x="10" y="87"/>
                    <a:pt x="10" y="89"/>
                  </a:cubicBezTo>
                  <a:cubicBezTo>
                    <a:pt x="22" y="89"/>
                    <a:pt x="22" y="89"/>
                    <a:pt x="22" y="89"/>
                  </a:cubicBezTo>
                  <a:lnTo>
                    <a:pt x="25" y="8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4176713" y="2876550"/>
              <a:ext cx="127000" cy="128588"/>
            </a:xfrm>
            <a:custGeom>
              <a:rect b="b" l="l" r="r" t="t"/>
              <a:pathLst>
                <a:path extrusionOk="0" h="51" w="50">
                  <a:moveTo>
                    <a:pt x="47" y="42"/>
                  </a:moveTo>
                  <a:cubicBezTo>
                    <a:pt x="46" y="41"/>
                    <a:pt x="44" y="35"/>
                    <a:pt x="44" y="34"/>
                  </a:cubicBezTo>
                  <a:cubicBezTo>
                    <a:pt x="44" y="32"/>
                    <a:pt x="47" y="28"/>
                    <a:pt x="47" y="26"/>
                  </a:cubicBezTo>
                  <a:cubicBezTo>
                    <a:pt x="47" y="24"/>
                    <a:pt x="50" y="22"/>
                    <a:pt x="50" y="20"/>
                  </a:cubicBezTo>
                  <a:cubicBezTo>
                    <a:pt x="50" y="19"/>
                    <a:pt x="49" y="12"/>
                    <a:pt x="47" y="8"/>
                  </a:cubicBezTo>
                  <a:cubicBezTo>
                    <a:pt x="47" y="8"/>
                    <a:pt x="46" y="8"/>
                    <a:pt x="46" y="7"/>
                  </a:cubicBezTo>
                  <a:cubicBezTo>
                    <a:pt x="44" y="6"/>
                    <a:pt x="38" y="6"/>
                    <a:pt x="36" y="8"/>
                  </a:cubicBezTo>
                  <a:cubicBezTo>
                    <a:pt x="34" y="11"/>
                    <a:pt x="30" y="6"/>
                    <a:pt x="29" y="5"/>
                  </a:cubicBezTo>
                  <a:cubicBezTo>
                    <a:pt x="28" y="4"/>
                    <a:pt x="25" y="1"/>
                    <a:pt x="23" y="3"/>
                  </a:cubicBezTo>
                  <a:cubicBezTo>
                    <a:pt x="20" y="5"/>
                    <a:pt x="20" y="4"/>
                    <a:pt x="20" y="2"/>
                  </a:cubicBezTo>
                  <a:cubicBezTo>
                    <a:pt x="20" y="0"/>
                    <a:pt x="16" y="0"/>
                    <a:pt x="16" y="2"/>
                  </a:cubicBezTo>
                  <a:cubicBezTo>
                    <a:pt x="15" y="4"/>
                    <a:pt x="12" y="6"/>
                    <a:pt x="11" y="5"/>
                  </a:cubicBezTo>
                  <a:cubicBezTo>
                    <a:pt x="10" y="3"/>
                    <a:pt x="8" y="1"/>
                    <a:pt x="7" y="3"/>
                  </a:cubicBezTo>
                  <a:cubicBezTo>
                    <a:pt x="7" y="5"/>
                    <a:pt x="6" y="5"/>
                    <a:pt x="5" y="4"/>
                  </a:cubicBezTo>
                  <a:cubicBezTo>
                    <a:pt x="4" y="7"/>
                    <a:pt x="3" y="10"/>
                    <a:pt x="5" y="10"/>
                  </a:cubicBezTo>
                  <a:cubicBezTo>
                    <a:pt x="6" y="11"/>
                    <a:pt x="6" y="13"/>
                    <a:pt x="6" y="14"/>
                  </a:cubicBezTo>
                  <a:cubicBezTo>
                    <a:pt x="6" y="15"/>
                    <a:pt x="9" y="18"/>
                    <a:pt x="7" y="19"/>
                  </a:cubicBezTo>
                  <a:cubicBezTo>
                    <a:pt x="6" y="20"/>
                    <a:pt x="5" y="18"/>
                    <a:pt x="4" y="20"/>
                  </a:cubicBezTo>
                  <a:cubicBezTo>
                    <a:pt x="3" y="21"/>
                    <a:pt x="6" y="23"/>
                    <a:pt x="4" y="24"/>
                  </a:cubicBezTo>
                  <a:cubicBezTo>
                    <a:pt x="3" y="26"/>
                    <a:pt x="2" y="26"/>
                    <a:pt x="2" y="29"/>
                  </a:cubicBezTo>
                  <a:cubicBezTo>
                    <a:pt x="2" y="32"/>
                    <a:pt x="2" y="34"/>
                    <a:pt x="1" y="35"/>
                  </a:cubicBezTo>
                  <a:cubicBezTo>
                    <a:pt x="0" y="36"/>
                    <a:pt x="1" y="36"/>
                    <a:pt x="4" y="37"/>
                  </a:cubicBezTo>
                  <a:cubicBezTo>
                    <a:pt x="6" y="39"/>
                    <a:pt x="11" y="41"/>
                    <a:pt x="10" y="43"/>
                  </a:cubicBezTo>
                  <a:cubicBezTo>
                    <a:pt x="10" y="46"/>
                    <a:pt x="9" y="46"/>
                    <a:pt x="8" y="51"/>
                  </a:cubicBezTo>
                  <a:cubicBezTo>
                    <a:pt x="13" y="51"/>
                    <a:pt x="21" y="47"/>
                    <a:pt x="32" y="46"/>
                  </a:cubicBezTo>
                  <a:cubicBezTo>
                    <a:pt x="38" y="44"/>
                    <a:pt x="43" y="45"/>
                    <a:pt x="47" y="46"/>
                  </a:cubicBezTo>
                  <a:cubicBezTo>
                    <a:pt x="48" y="45"/>
                    <a:pt x="48" y="43"/>
                    <a:pt x="47" y="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8" name="Google Shape;328;p10"/>
            <p:cNvSpPr/>
            <p:nvPr/>
          </p:nvSpPr>
          <p:spPr>
            <a:xfrm>
              <a:off x="4287838" y="2868613"/>
              <a:ext cx="85725" cy="130175"/>
            </a:xfrm>
            <a:custGeom>
              <a:rect b="b" l="l" r="r" t="t"/>
              <a:pathLst>
                <a:path extrusionOk="0" h="52" w="34">
                  <a:moveTo>
                    <a:pt x="29" y="21"/>
                  </a:moveTo>
                  <a:cubicBezTo>
                    <a:pt x="28" y="18"/>
                    <a:pt x="29" y="12"/>
                    <a:pt x="29" y="10"/>
                  </a:cubicBezTo>
                  <a:cubicBezTo>
                    <a:pt x="29" y="7"/>
                    <a:pt x="28" y="6"/>
                    <a:pt x="27" y="5"/>
                  </a:cubicBezTo>
                  <a:cubicBezTo>
                    <a:pt x="26" y="5"/>
                    <a:pt x="26" y="2"/>
                    <a:pt x="25" y="0"/>
                  </a:cubicBezTo>
                  <a:cubicBezTo>
                    <a:pt x="24" y="0"/>
                    <a:pt x="24" y="3"/>
                    <a:pt x="23" y="2"/>
                  </a:cubicBezTo>
                  <a:cubicBezTo>
                    <a:pt x="22" y="1"/>
                    <a:pt x="4" y="0"/>
                    <a:pt x="3" y="1"/>
                  </a:cubicBezTo>
                  <a:cubicBezTo>
                    <a:pt x="2" y="3"/>
                    <a:pt x="5" y="8"/>
                    <a:pt x="4" y="9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5" y="15"/>
                    <a:pt x="6" y="22"/>
                    <a:pt x="6" y="23"/>
                  </a:cubicBezTo>
                  <a:cubicBezTo>
                    <a:pt x="6" y="25"/>
                    <a:pt x="3" y="27"/>
                    <a:pt x="3" y="29"/>
                  </a:cubicBezTo>
                  <a:cubicBezTo>
                    <a:pt x="3" y="31"/>
                    <a:pt x="0" y="35"/>
                    <a:pt x="0" y="37"/>
                  </a:cubicBezTo>
                  <a:cubicBezTo>
                    <a:pt x="0" y="38"/>
                    <a:pt x="2" y="44"/>
                    <a:pt x="3" y="45"/>
                  </a:cubicBezTo>
                  <a:cubicBezTo>
                    <a:pt x="4" y="46"/>
                    <a:pt x="4" y="48"/>
                    <a:pt x="3" y="49"/>
                  </a:cubicBezTo>
                  <a:cubicBezTo>
                    <a:pt x="6" y="50"/>
                    <a:pt x="8" y="51"/>
                    <a:pt x="9" y="52"/>
                  </a:cubicBezTo>
                  <a:cubicBezTo>
                    <a:pt x="11" y="52"/>
                    <a:pt x="21" y="47"/>
                    <a:pt x="25" y="45"/>
                  </a:cubicBezTo>
                  <a:cubicBezTo>
                    <a:pt x="28" y="44"/>
                    <a:pt x="32" y="43"/>
                    <a:pt x="34" y="41"/>
                  </a:cubicBezTo>
                  <a:cubicBezTo>
                    <a:pt x="33" y="38"/>
                    <a:pt x="31" y="35"/>
                    <a:pt x="31" y="32"/>
                  </a:cubicBezTo>
                  <a:cubicBezTo>
                    <a:pt x="31" y="28"/>
                    <a:pt x="30" y="24"/>
                    <a:pt x="29" y="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9" name="Google Shape;329;p10"/>
            <p:cNvSpPr/>
            <p:nvPr/>
          </p:nvSpPr>
          <p:spPr>
            <a:xfrm>
              <a:off x="4046538" y="2835275"/>
              <a:ext cx="153988" cy="115888"/>
            </a:xfrm>
            <a:custGeom>
              <a:rect b="b" l="l" r="r" t="t"/>
              <a:pathLst>
                <a:path extrusionOk="0" h="46" w="61">
                  <a:moveTo>
                    <a:pt x="20" y="24"/>
                  </a:moveTo>
                  <a:cubicBezTo>
                    <a:pt x="20" y="22"/>
                    <a:pt x="22" y="23"/>
                    <a:pt x="24" y="23"/>
                  </a:cubicBezTo>
                  <a:cubicBezTo>
                    <a:pt x="26" y="24"/>
                    <a:pt x="28" y="22"/>
                    <a:pt x="30" y="22"/>
                  </a:cubicBezTo>
                  <a:cubicBezTo>
                    <a:pt x="32" y="22"/>
                    <a:pt x="36" y="28"/>
                    <a:pt x="36" y="30"/>
                  </a:cubicBezTo>
                  <a:cubicBezTo>
                    <a:pt x="36" y="32"/>
                    <a:pt x="36" y="34"/>
                    <a:pt x="37" y="35"/>
                  </a:cubicBezTo>
                  <a:cubicBezTo>
                    <a:pt x="37" y="35"/>
                    <a:pt x="38" y="35"/>
                    <a:pt x="38" y="36"/>
                  </a:cubicBezTo>
                  <a:cubicBezTo>
                    <a:pt x="41" y="35"/>
                    <a:pt x="43" y="34"/>
                    <a:pt x="43" y="34"/>
                  </a:cubicBezTo>
                  <a:cubicBezTo>
                    <a:pt x="44" y="34"/>
                    <a:pt x="46" y="39"/>
                    <a:pt x="46" y="41"/>
                  </a:cubicBezTo>
                  <a:cubicBezTo>
                    <a:pt x="45" y="44"/>
                    <a:pt x="48" y="46"/>
                    <a:pt x="50" y="44"/>
                  </a:cubicBezTo>
                  <a:cubicBezTo>
                    <a:pt x="51" y="42"/>
                    <a:pt x="52" y="40"/>
                    <a:pt x="53" y="42"/>
                  </a:cubicBezTo>
                  <a:cubicBezTo>
                    <a:pt x="53" y="42"/>
                    <a:pt x="53" y="43"/>
                    <a:pt x="54" y="43"/>
                  </a:cubicBezTo>
                  <a:cubicBezTo>
                    <a:pt x="55" y="42"/>
                    <a:pt x="56" y="41"/>
                    <a:pt x="56" y="40"/>
                  </a:cubicBezTo>
                  <a:cubicBezTo>
                    <a:pt x="58" y="39"/>
                    <a:pt x="55" y="37"/>
                    <a:pt x="56" y="36"/>
                  </a:cubicBezTo>
                  <a:cubicBezTo>
                    <a:pt x="57" y="34"/>
                    <a:pt x="58" y="36"/>
                    <a:pt x="59" y="35"/>
                  </a:cubicBezTo>
                  <a:cubicBezTo>
                    <a:pt x="61" y="34"/>
                    <a:pt x="58" y="31"/>
                    <a:pt x="58" y="30"/>
                  </a:cubicBezTo>
                  <a:cubicBezTo>
                    <a:pt x="58" y="29"/>
                    <a:pt x="58" y="27"/>
                    <a:pt x="57" y="26"/>
                  </a:cubicBezTo>
                  <a:cubicBezTo>
                    <a:pt x="55" y="26"/>
                    <a:pt x="56" y="23"/>
                    <a:pt x="57" y="20"/>
                  </a:cubicBezTo>
                  <a:cubicBezTo>
                    <a:pt x="56" y="20"/>
                    <a:pt x="56" y="19"/>
                    <a:pt x="56" y="19"/>
                  </a:cubicBezTo>
                  <a:cubicBezTo>
                    <a:pt x="55" y="17"/>
                    <a:pt x="55" y="14"/>
                    <a:pt x="54" y="14"/>
                  </a:cubicBezTo>
                  <a:cubicBezTo>
                    <a:pt x="52" y="14"/>
                    <a:pt x="52" y="12"/>
                    <a:pt x="54" y="11"/>
                  </a:cubicBezTo>
                  <a:cubicBezTo>
                    <a:pt x="55" y="11"/>
                    <a:pt x="51" y="9"/>
                    <a:pt x="51" y="8"/>
                  </a:cubicBezTo>
                  <a:cubicBezTo>
                    <a:pt x="51" y="6"/>
                    <a:pt x="49" y="2"/>
                    <a:pt x="48" y="2"/>
                  </a:cubicBezTo>
                  <a:cubicBezTo>
                    <a:pt x="47" y="1"/>
                    <a:pt x="43" y="6"/>
                    <a:pt x="42" y="6"/>
                  </a:cubicBezTo>
                  <a:cubicBezTo>
                    <a:pt x="41" y="6"/>
                    <a:pt x="37" y="3"/>
                    <a:pt x="37" y="5"/>
                  </a:cubicBezTo>
                  <a:cubicBezTo>
                    <a:pt x="36" y="8"/>
                    <a:pt x="33" y="4"/>
                    <a:pt x="32" y="6"/>
                  </a:cubicBezTo>
                  <a:cubicBezTo>
                    <a:pt x="31" y="8"/>
                    <a:pt x="30" y="4"/>
                    <a:pt x="30" y="4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5" y="4"/>
                    <a:pt x="17" y="3"/>
                    <a:pt x="17" y="2"/>
                  </a:cubicBezTo>
                  <a:cubicBezTo>
                    <a:pt x="17" y="1"/>
                    <a:pt x="11" y="0"/>
                    <a:pt x="11" y="0"/>
                  </a:cubicBezTo>
                  <a:cubicBezTo>
                    <a:pt x="11" y="0"/>
                    <a:pt x="12" y="3"/>
                    <a:pt x="10" y="4"/>
                  </a:cubicBezTo>
                  <a:cubicBezTo>
                    <a:pt x="8" y="4"/>
                    <a:pt x="10" y="7"/>
                    <a:pt x="10" y="7"/>
                  </a:cubicBezTo>
                  <a:cubicBezTo>
                    <a:pt x="10" y="8"/>
                    <a:pt x="8" y="9"/>
                    <a:pt x="7" y="9"/>
                  </a:cubicBezTo>
                  <a:cubicBezTo>
                    <a:pt x="6" y="8"/>
                    <a:pt x="2" y="11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6"/>
                    <a:pt x="2" y="18"/>
                    <a:pt x="6" y="20"/>
                  </a:cubicBezTo>
                  <a:cubicBezTo>
                    <a:pt x="8" y="23"/>
                    <a:pt x="12" y="26"/>
                    <a:pt x="15" y="30"/>
                  </a:cubicBezTo>
                  <a:cubicBezTo>
                    <a:pt x="17" y="28"/>
                    <a:pt x="20" y="26"/>
                    <a:pt x="20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4119563" y="2921000"/>
              <a:ext cx="85725" cy="84138"/>
            </a:xfrm>
            <a:custGeom>
              <a:rect b="b" l="l" r="r" t="t"/>
              <a:pathLst>
                <a:path extrusionOk="0" h="33" w="34">
                  <a:moveTo>
                    <a:pt x="27" y="19"/>
                  </a:moveTo>
                  <a:cubicBezTo>
                    <a:pt x="24" y="18"/>
                    <a:pt x="23" y="18"/>
                    <a:pt x="24" y="17"/>
                  </a:cubicBezTo>
                  <a:cubicBezTo>
                    <a:pt x="25" y="16"/>
                    <a:pt x="25" y="14"/>
                    <a:pt x="25" y="11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24" y="9"/>
                    <a:pt x="24" y="8"/>
                    <a:pt x="24" y="8"/>
                  </a:cubicBezTo>
                  <a:cubicBezTo>
                    <a:pt x="23" y="6"/>
                    <a:pt x="22" y="8"/>
                    <a:pt x="21" y="10"/>
                  </a:cubicBezTo>
                  <a:cubicBezTo>
                    <a:pt x="19" y="12"/>
                    <a:pt x="16" y="10"/>
                    <a:pt x="17" y="7"/>
                  </a:cubicBezTo>
                  <a:cubicBezTo>
                    <a:pt x="17" y="5"/>
                    <a:pt x="15" y="0"/>
                    <a:pt x="14" y="0"/>
                  </a:cubicBezTo>
                  <a:cubicBezTo>
                    <a:pt x="14" y="0"/>
                    <a:pt x="12" y="1"/>
                    <a:pt x="9" y="2"/>
                  </a:cubicBezTo>
                  <a:cubicBezTo>
                    <a:pt x="9" y="3"/>
                    <a:pt x="8" y="4"/>
                    <a:pt x="8" y="6"/>
                  </a:cubicBezTo>
                  <a:cubicBezTo>
                    <a:pt x="7" y="7"/>
                    <a:pt x="3" y="10"/>
                    <a:pt x="1" y="11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3" y="16"/>
                    <a:pt x="7" y="18"/>
                    <a:pt x="10" y="21"/>
                  </a:cubicBezTo>
                  <a:cubicBezTo>
                    <a:pt x="16" y="25"/>
                    <a:pt x="25" y="31"/>
                    <a:pt x="29" y="32"/>
                  </a:cubicBezTo>
                  <a:cubicBezTo>
                    <a:pt x="29" y="33"/>
                    <a:pt x="30" y="33"/>
                    <a:pt x="31" y="33"/>
                  </a:cubicBezTo>
                  <a:cubicBezTo>
                    <a:pt x="32" y="28"/>
                    <a:pt x="33" y="28"/>
                    <a:pt x="33" y="25"/>
                  </a:cubicBezTo>
                  <a:cubicBezTo>
                    <a:pt x="34" y="23"/>
                    <a:pt x="29" y="21"/>
                    <a:pt x="27" y="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4084638" y="2890838"/>
              <a:ext cx="57150" cy="66675"/>
            </a:xfrm>
            <a:custGeom>
              <a:rect b="b" l="l" r="r" t="t"/>
              <a:pathLst>
                <a:path extrusionOk="0" h="26" w="23">
                  <a:moveTo>
                    <a:pt x="22" y="18"/>
                  </a:moveTo>
                  <a:cubicBezTo>
                    <a:pt x="22" y="16"/>
                    <a:pt x="23" y="14"/>
                    <a:pt x="22" y="13"/>
                  </a:cubicBezTo>
                  <a:cubicBezTo>
                    <a:pt x="21" y="12"/>
                    <a:pt x="21" y="10"/>
                    <a:pt x="21" y="8"/>
                  </a:cubicBezTo>
                  <a:cubicBezTo>
                    <a:pt x="21" y="6"/>
                    <a:pt x="17" y="0"/>
                    <a:pt x="15" y="0"/>
                  </a:cubicBezTo>
                  <a:cubicBezTo>
                    <a:pt x="13" y="0"/>
                    <a:pt x="11" y="2"/>
                    <a:pt x="9" y="1"/>
                  </a:cubicBezTo>
                  <a:cubicBezTo>
                    <a:pt x="7" y="1"/>
                    <a:pt x="5" y="0"/>
                    <a:pt x="5" y="2"/>
                  </a:cubicBezTo>
                  <a:cubicBezTo>
                    <a:pt x="5" y="4"/>
                    <a:pt x="2" y="6"/>
                    <a:pt x="0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3" y="18"/>
                    <a:pt x="4" y="19"/>
                    <a:pt x="7" y="21"/>
                  </a:cubicBezTo>
                  <a:cubicBezTo>
                    <a:pt x="8" y="22"/>
                    <a:pt x="11" y="24"/>
                    <a:pt x="14" y="26"/>
                  </a:cubicBezTo>
                  <a:cubicBezTo>
                    <a:pt x="14" y="24"/>
                    <a:pt x="15" y="23"/>
                    <a:pt x="15" y="23"/>
                  </a:cubicBezTo>
                  <a:cubicBezTo>
                    <a:pt x="17" y="22"/>
                    <a:pt x="21" y="19"/>
                    <a:pt x="22" y="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4006851" y="2516188"/>
              <a:ext cx="169863" cy="138113"/>
            </a:xfrm>
            <a:custGeom>
              <a:rect b="b" l="l" r="r" t="t"/>
              <a:pathLst>
                <a:path extrusionOk="0" h="55" w="68">
                  <a:moveTo>
                    <a:pt x="32" y="42"/>
                  </a:moveTo>
                  <a:cubicBezTo>
                    <a:pt x="32" y="40"/>
                    <a:pt x="40" y="38"/>
                    <a:pt x="40" y="36"/>
                  </a:cubicBezTo>
                  <a:cubicBezTo>
                    <a:pt x="40" y="34"/>
                    <a:pt x="40" y="15"/>
                    <a:pt x="40" y="15"/>
                  </a:cubicBezTo>
                  <a:cubicBezTo>
                    <a:pt x="40" y="15"/>
                    <a:pt x="67" y="15"/>
                    <a:pt x="67" y="15"/>
                  </a:cubicBezTo>
                  <a:cubicBezTo>
                    <a:pt x="68" y="14"/>
                    <a:pt x="68" y="9"/>
                    <a:pt x="68" y="3"/>
                  </a:cubicBezTo>
                  <a:cubicBezTo>
                    <a:pt x="67" y="1"/>
                    <a:pt x="68" y="0"/>
                    <a:pt x="62" y="0"/>
                  </a:cubicBezTo>
                  <a:cubicBezTo>
                    <a:pt x="57" y="0"/>
                    <a:pt x="42" y="0"/>
                    <a:pt x="32" y="0"/>
                  </a:cubicBezTo>
                  <a:cubicBezTo>
                    <a:pt x="30" y="2"/>
                    <a:pt x="28" y="5"/>
                    <a:pt x="28" y="7"/>
                  </a:cubicBezTo>
                  <a:cubicBezTo>
                    <a:pt x="26" y="11"/>
                    <a:pt x="17" y="17"/>
                    <a:pt x="17" y="22"/>
                  </a:cubicBezTo>
                  <a:cubicBezTo>
                    <a:pt x="17" y="28"/>
                    <a:pt x="8" y="36"/>
                    <a:pt x="3" y="47"/>
                  </a:cubicBezTo>
                  <a:cubicBezTo>
                    <a:pt x="1" y="50"/>
                    <a:pt x="1" y="53"/>
                    <a:pt x="0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44"/>
                    <a:pt x="32" y="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4006851" y="2524125"/>
              <a:ext cx="246063" cy="268288"/>
            </a:xfrm>
            <a:custGeom>
              <a:rect b="b" l="l" r="r" t="t"/>
              <a:pathLst>
                <a:path extrusionOk="0" h="107" w="98">
                  <a:moveTo>
                    <a:pt x="8" y="93"/>
                  </a:moveTo>
                  <a:cubicBezTo>
                    <a:pt x="10" y="93"/>
                    <a:pt x="15" y="93"/>
                    <a:pt x="15" y="93"/>
                  </a:cubicBezTo>
                  <a:cubicBezTo>
                    <a:pt x="15" y="93"/>
                    <a:pt x="19" y="91"/>
                    <a:pt x="21" y="92"/>
                  </a:cubicBezTo>
                  <a:cubicBezTo>
                    <a:pt x="23" y="93"/>
                    <a:pt x="26" y="96"/>
                    <a:pt x="26" y="96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31" y="102"/>
                    <a:pt x="34" y="103"/>
                  </a:cubicBezTo>
                  <a:cubicBezTo>
                    <a:pt x="36" y="104"/>
                    <a:pt x="37" y="106"/>
                    <a:pt x="38" y="107"/>
                  </a:cubicBezTo>
                  <a:cubicBezTo>
                    <a:pt x="40" y="107"/>
                    <a:pt x="42" y="106"/>
                    <a:pt x="42" y="105"/>
                  </a:cubicBezTo>
                  <a:cubicBezTo>
                    <a:pt x="42" y="102"/>
                    <a:pt x="43" y="100"/>
                    <a:pt x="47" y="103"/>
                  </a:cubicBezTo>
                  <a:cubicBezTo>
                    <a:pt x="51" y="106"/>
                    <a:pt x="51" y="103"/>
                    <a:pt x="51" y="102"/>
                  </a:cubicBezTo>
                  <a:cubicBezTo>
                    <a:pt x="52" y="101"/>
                    <a:pt x="55" y="102"/>
                    <a:pt x="57" y="102"/>
                  </a:cubicBezTo>
                  <a:cubicBezTo>
                    <a:pt x="59" y="102"/>
                    <a:pt x="62" y="101"/>
                    <a:pt x="62" y="101"/>
                  </a:cubicBezTo>
                  <a:cubicBezTo>
                    <a:pt x="62" y="101"/>
                    <a:pt x="92" y="101"/>
                    <a:pt x="93" y="101"/>
                  </a:cubicBezTo>
                  <a:cubicBezTo>
                    <a:pt x="95" y="100"/>
                    <a:pt x="94" y="94"/>
                    <a:pt x="94" y="94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83" y="11"/>
                    <a:pt x="71" y="2"/>
                    <a:pt x="69" y="2"/>
                  </a:cubicBezTo>
                  <a:cubicBezTo>
                    <a:pt x="68" y="1"/>
                    <a:pt x="68" y="1"/>
                    <a:pt x="68" y="0"/>
                  </a:cubicBezTo>
                  <a:cubicBezTo>
                    <a:pt x="68" y="6"/>
                    <a:pt x="68" y="11"/>
                    <a:pt x="67" y="12"/>
                  </a:cubicBezTo>
                  <a:cubicBezTo>
                    <a:pt x="67" y="12"/>
                    <a:pt x="40" y="12"/>
                    <a:pt x="40" y="12"/>
                  </a:cubicBezTo>
                  <a:cubicBezTo>
                    <a:pt x="40" y="12"/>
                    <a:pt x="40" y="31"/>
                    <a:pt x="40" y="33"/>
                  </a:cubicBezTo>
                  <a:cubicBezTo>
                    <a:pt x="40" y="35"/>
                    <a:pt x="32" y="37"/>
                    <a:pt x="32" y="39"/>
                  </a:cubicBezTo>
                  <a:cubicBezTo>
                    <a:pt x="32" y="41"/>
                    <a:pt x="32" y="52"/>
                    <a:pt x="3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3" y="59"/>
                    <a:pt x="5" y="61"/>
                  </a:cubicBezTo>
                  <a:cubicBezTo>
                    <a:pt x="7" y="64"/>
                    <a:pt x="3" y="69"/>
                    <a:pt x="7" y="74"/>
                  </a:cubicBezTo>
                  <a:cubicBezTo>
                    <a:pt x="10" y="79"/>
                    <a:pt x="6" y="87"/>
                    <a:pt x="4" y="90"/>
                  </a:cubicBezTo>
                  <a:cubicBezTo>
                    <a:pt x="3" y="91"/>
                    <a:pt x="3" y="94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5" y="96"/>
                    <a:pt x="5" y="92"/>
                    <a:pt x="8" y="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4102101" y="2574925"/>
              <a:ext cx="336550" cy="315913"/>
            </a:xfrm>
            <a:custGeom>
              <a:rect b="b" l="l" r="r" t="t"/>
              <a:pathLst>
                <a:path extrusionOk="0" h="126" w="134">
                  <a:moveTo>
                    <a:pt x="127" y="52"/>
                  </a:moveTo>
                  <a:cubicBezTo>
                    <a:pt x="127" y="52"/>
                    <a:pt x="127" y="46"/>
                    <a:pt x="123" y="44"/>
                  </a:cubicBezTo>
                  <a:cubicBezTo>
                    <a:pt x="119" y="42"/>
                    <a:pt x="114" y="41"/>
                    <a:pt x="114" y="41"/>
                  </a:cubicBezTo>
                  <a:cubicBezTo>
                    <a:pt x="114" y="41"/>
                    <a:pt x="112" y="36"/>
                    <a:pt x="109" y="34"/>
                  </a:cubicBezTo>
                  <a:cubicBezTo>
                    <a:pt x="108" y="32"/>
                    <a:pt x="81" y="15"/>
                    <a:pt x="6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4"/>
                    <a:pt x="57" y="80"/>
                    <a:pt x="55" y="81"/>
                  </a:cubicBezTo>
                  <a:cubicBezTo>
                    <a:pt x="54" y="81"/>
                    <a:pt x="24" y="81"/>
                    <a:pt x="24" y="81"/>
                  </a:cubicBezTo>
                  <a:cubicBezTo>
                    <a:pt x="24" y="81"/>
                    <a:pt x="21" y="82"/>
                    <a:pt x="19" y="82"/>
                  </a:cubicBezTo>
                  <a:cubicBezTo>
                    <a:pt x="17" y="82"/>
                    <a:pt x="14" y="81"/>
                    <a:pt x="13" y="82"/>
                  </a:cubicBezTo>
                  <a:cubicBezTo>
                    <a:pt x="13" y="83"/>
                    <a:pt x="13" y="86"/>
                    <a:pt x="9" y="83"/>
                  </a:cubicBezTo>
                  <a:cubicBezTo>
                    <a:pt x="5" y="80"/>
                    <a:pt x="4" y="82"/>
                    <a:pt x="4" y="85"/>
                  </a:cubicBezTo>
                  <a:cubicBezTo>
                    <a:pt x="4" y="86"/>
                    <a:pt x="2" y="87"/>
                    <a:pt x="0" y="87"/>
                  </a:cubicBezTo>
                  <a:cubicBezTo>
                    <a:pt x="0" y="88"/>
                    <a:pt x="1" y="89"/>
                    <a:pt x="1" y="89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5"/>
                    <a:pt x="3" y="96"/>
                  </a:cubicBezTo>
                  <a:cubicBezTo>
                    <a:pt x="5" y="98"/>
                    <a:pt x="7" y="100"/>
                    <a:pt x="8" y="101"/>
                  </a:cubicBezTo>
                  <a:cubicBezTo>
                    <a:pt x="8" y="103"/>
                    <a:pt x="8" y="108"/>
                    <a:pt x="8" y="108"/>
                  </a:cubicBezTo>
                  <a:cubicBezTo>
                    <a:pt x="8" y="108"/>
                    <a:pt x="9" y="112"/>
                    <a:pt x="10" y="110"/>
                  </a:cubicBezTo>
                  <a:cubicBezTo>
                    <a:pt x="11" y="108"/>
                    <a:pt x="14" y="112"/>
                    <a:pt x="15" y="109"/>
                  </a:cubicBezTo>
                  <a:cubicBezTo>
                    <a:pt x="15" y="107"/>
                    <a:pt x="19" y="110"/>
                    <a:pt x="20" y="110"/>
                  </a:cubicBezTo>
                  <a:cubicBezTo>
                    <a:pt x="21" y="110"/>
                    <a:pt x="25" y="105"/>
                    <a:pt x="26" y="106"/>
                  </a:cubicBezTo>
                  <a:cubicBezTo>
                    <a:pt x="27" y="106"/>
                    <a:pt x="29" y="110"/>
                    <a:pt x="29" y="112"/>
                  </a:cubicBezTo>
                  <a:cubicBezTo>
                    <a:pt x="29" y="113"/>
                    <a:pt x="33" y="115"/>
                    <a:pt x="32" y="115"/>
                  </a:cubicBezTo>
                  <a:cubicBezTo>
                    <a:pt x="30" y="116"/>
                    <a:pt x="30" y="118"/>
                    <a:pt x="32" y="118"/>
                  </a:cubicBezTo>
                  <a:cubicBezTo>
                    <a:pt x="33" y="118"/>
                    <a:pt x="33" y="121"/>
                    <a:pt x="34" y="123"/>
                  </a:cubicBezTo>
                  <a:cubicBezTo>
                    <a:pt x="35" y="124"/>
                    <a:pt x="36" y="125"/>
                    <a:pt x="37" y="123"/>
                  </a:cubicBezTo>
                  <a:cubicBezTo>
                    <a:pt x="38" y="121"/>
                    <a:pt x="40" y="123"/>
                    <a:pt x="41" y="125"/>
                  </a:cubicBezTo>
                  <a:cubicBezTo>
                    <a:pt x="42" y="126"/>
                    <a:pt x="45" y="124"/>
                    <a:pt x="46" y="122"/>
                  </a:cubicBezTo>
                  <a:cubicBezTo>
                    <a:pt x="46" y="120"/>
                    <a:pt x="50" y="120"/>
                    <a:pt x="50" y="122"/>
                  </a:cubicBezTo>
                  <a:cubicBezTo>
                    <a:pt x="50" y="124"/>
                    <a:pt x="50" y="125"/>
                    <a:pt x="53" y="123"/>
                  </a:cubicBezTo>
                  <a:cubicBezTo>
                    <a:pt x="54" y="122"/>
                    <a:pt x="54" y="122"/>
                    <a:pt x="55" y="122"/>
                  </a:cubicBezTo>
                  <a:cubicBezTo>
                    <a:pt x="56" y="120"/>
                    <a:pt x="57" y="117"/>
                    <a:pt x="57" y="116"/>
                  </a:cubicBezTo>
                  <a:cubicBezTo>
                    <a:pt x="58" y="115"/>
                    <a:pt x="56" y="111"/>
                    <a:pt x="57" y="111"/>
                  </a:cubicBezTo>
                  <a:cubicBezTo>
                    <a:pt x="58" y="110"/>
                    <a:pt x="62" y="111"/>
                    <a:pt x="63" y="108"/>
                  </a:cubicBezTo>
                  <a:cubicBezTo>
                    <a:pt x="64" y="105"/>
                    <a:pt x="66" y="103"/>
                    <a:pt x="66" y="103"/>
                  </a:cubicBezTo>
                  <a:cubicBezTo>
                    <a:pt x="66" y="103"/>
                    <a:pt x="66" y="96"/>
                    <a:pt x="69" y="97"/>
                  </a:cubicBezTo>
                  <a:cubicBezTo>
                    <a:pt x="71" y="98"/>
                    <a:pt x="73" y="100"/>
                    <a:pt x="74" y="97"/>
                  </a:cubicBezTo>
                  <a:cubicBezTo>
                    <a:pt x="74" y="95"/>
                    <a:pt x="76" y="96"/>
                    <a:pt x="77" y="94"/>
                  </a:cubicBezTo>
                  <a:cubicBezTo>
                    <a:pt x="78" y="91"/>
                    <a:pt x="79" y="91"/>
                    <a:pt x="81" y="92"/>
                  </a:cubicBezTo>
                  <a:cubicBezTo>
                    <a:pt x="83" y="92"/>
                    <a:pt x="84" y="91"/>
                    <a:pt x="84" y="90"/>
                  </a:cubicBezTo>
                  <a:cubicBezTo>
                    <a:pt x="84" y="89"/>
                    <a:pt x="88" y="89"/>
                    <a:pt x="91" y="87"/>
                  </a:cubicBezTo>
                  <a:cubicBezTo>
                    <a:pt x="94" y="85"/>
                    <a:pt x="96" y="83"/>
                    <a:pt x="97" y="85"/>
                  </a:cubicBezTo>
                  <a:cubicBezTo>
                    <a:pt x="98" y="86"/>
                    <a:pt x="106" y="86"/>
                    <a:pt x="107" y="85"/>
                  </a:cubicBezTo>
                  <a:cubicBezTo>
                    <a:pt x="108" y="85"/>
                    <a:pt x="111" y="82"/>
                    <a:pt x="113" y="83"/>
                  </a:cubicBezTo>
                  <a:cubicBezTo>
                    <a:pt x="116" y="83"/>
                    <a:pt x="123" y="82"/>
                    <a:pt x="126" y="82"/>
                  </a:cubicBezTo>
                  <a:cubicBezTo>
                    <a:pt x="129" y="82"/>
                    <a:pt x="130" y="79"/>
                    <a:pt x="131" y="78"/>
                  </a:cubicBezTo>
                  <a:cubicBezTo>
                    <a:pt x="132" y="77"/>
                    <a:pt x="133" y="73"/>
                    <a:pt x="134" y="72"/>
                  </a:cubicBezTo>
                  <a:cubicBezTo>
                    <a:pt x="134" y="72"/>
                    <a:pt x="134" y="57"/>
                    <a:pt x="134" y="51"/>
                  </a:cubicBezTo>
                  <a:cubicBezTo>
                    <a:pt x="131" y="51"/>
                    <a:pt x="127" y="52"/>
                    <a:pt x="127" y="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4240213" y="2782888"/>
              <a:ext cx="165100" cy="120650"/>
            </a:xfrm>
            <a:custGeom>
              <a:rect b="b" l="l" r="r" t="t"/>
              <a:pathLst>
                <a:path extrusionOk="0" h="48" w="66">
                  <a:moveTo>
                    <a:pt x="66" y="27"/>
                  </a:moveTo>
                  <a:cubicBezTo>
                    <a:pt x="65" y="26"/>
                    <a:pt x="63" y="25"/>
                    <a:pt x="63" y="25"/>
                  </a:cubicBezTo>
                  <a:cubicBezTo>
                    <a:pt x="62" y="25"/>
                    <a:pt x="62" y="22"/>
                    <a:pt x="62" y="21"/>
                  </a:cubicBezTo>
                  <a:cubicBezTo>
                    <a:pt x="62" y="20"/>
                    <a:pt x="59" y="22"/>
                    <a:pt x="58" y="22"/>
                  </a:cubicBezTo>
                  <a:cubicBezTo>
                    <a:pt x="57" y="21"/>
                    <a:pt x="56" y="19"/>
                    <a:pt x="55" y="19"/>
                  </a:cubicBezTo>
                  <a:cubicBezTo>
                    <a:pt x="53" y="19"/>
                    <a:pt x="53" y="17"/>
                    <a:pt x="53" y="16"/>
                  </a:cubicBezTo>
                  <a:cubicBezTo>
                    <a:pt x="53" y="14"/>
                    <a:pt x="51" y="12"/>
                    <a:pt x="50" y="11"/>
                  </a:cubicBezTo>
                  <a:cubicBezTo>
                    <a:pt x="48" y="10"/>
                    <a:pt x="48" y="7"/>
                    <a:pt x="47" y="7"/>
                  </a:cubicBezTo>
                  <a:cubicBezTo>
                    <a:pt x="46" y="6"/>
                    <a:pt x="47" y="4"/>
                    <a:pt x="47" y="2"/>
                  </a:cubicBezTo>
                  <a:cubicBezTo>
                    <a:pt x="45" y="2"/>
                    <a:pt x="42" y="2"/>
                    <a:pt x="42" y="2"/>
                  </a:cubicBezTo>
                  <a:cubicBezTo>
                    <a:pt x="41" y="0"/>
                    <a:pt x="39" y="2"/>
                    <a:pt x="36" y="4"/>
                  </a:cubicBezTo>
                  <a:cubicBezTo>
                    <a:pt x="33" y="6"/>
                    <a:pt x="29" y="6"/>
                    <a:pt x="29" y="7"/>
                  </a:cubicBezTo>
                  <a:cubicBezTo>
                    <a:pt x="29" y="8"/>
                    <a:pt x="28" y="9"/>
                    <a:pt x="26" y="9"/>
                  </a:cubicBezTo>
                  <a:cubicBezTo>
                    <a:pt x="24" y="8"/>
                    <a:pt x="23" y="8"/>
                    <a:pt x="22" y="11"/>
                  </a:cubicBezTo>
                  <a:cubicBezTo>
                    <a:pt x="21" y="13"/>
                    <a:pt x="19" y="12"/>
                    <a:pt x="19" y="14"/>
                  </a:cubicBezTo>
                  <a:cubicBezTo>
                    <a:pt x="18" y="17"/>
                    <a:pt x="16" y="15"/>
                    <a:pt x="14" y="14"/>
                  </a:cubicBezTo>
                  <a:cubicBezTo>
                    <a:pt x="11" y="13"/>
                    <a:pt x="11" y="20"/>
                    <a:pt x="11" y="20"/>
                  </a:cubicBezTo>
                  <a:cubicBezTo>
                    <a:pt x="11" y="20"/>
                    <a:pt x="9" y="22"/>
                    <a:pt x="8" y="25"/>
                  </a:cubicBezTo>
                  <a:cubicBezTo>
                    <a:pt x="7" y="28"/>
                    <a:pt x="3" y="27"/>
                    <a:pt x="2" y="28"/>
                  </a:cubicBezTo>
                  <a:cubicBezTo>
                    <a:pt x="1" y="28"/>
                    <a:pt x="3" y="32"/>
                    <a:pt x="2" y="33"/>
                  </a:cubicBezTo>
                  <a:cubicBezTo>
                    <a:pt x="2" y="34"/>
                    <a:pt x="1" y="37"/>
                    <a:pt x="0" y="39"/>
                  </a:cubicBezTo>
                  <a:cubicBezTo>
                    <a:pt x="2" y="40"/>
                    <a:pt x="4" y="41"/>
                    <a:pt x="4" y="42"/>
                  </a:cubicBezTo>
                  <a:cubicBezTo>
                    <a:pt x="5" y="43"/>
                    <a:pt x="9" y="48"/>
                    <a:pt x="11" y="45"/>
                  </a:cubicBezTo>
                  <a:cubicBezTo>
                    <a:pt x="13" y="43"/>
                    <a:pt x="19" y="43"/>
                    <a:pt x="21" y="44"/>
                  </a:cubicBezTo>
                  <a:cubicBezTo>
                    <a:pt x="22" y="46"/>
                    <a:pt x="23" y="45"/>
                    <a:pt x="23" y="43"/>
                  </a:cubicBezTo>
                  <a:cubicBezTo>
                    <a:pt x="24" y="42"/>
                    <a:pt x="21" y="37"/>
                    <a:pt x="22" y="35"/>
                  </a:cubicBezTo>
                  <a:cubicBezTo>
                    <a:pt x="23" y="34"/>
                    <a:pt x="41" y="35"/>
                    <a:pt x="42" y="36"/>
                  </a:cubicBezTo>
                  <a:cubicBezTo>
                    <a:pt x="43" y="37"/>
                    <a:pt x="43" y="33"/>
                    <a:pt x="45" y="34"/>
                  </a:cubicBezTo>
                  <a:cubicBezTo>
                    <a:pt x="48" y="34"/>
                    <a:pt x="51" y="35"/>
                    <a:pt x="53" y="35"/>
                  </a:cubicBezTo>
                  <a:cubicBezTo>
                    <a:pt x="54" y="34"/>
                    <a:pt x="56" y="32"/>
                    <a:pt x="57" y="32"/>
                  </a:cubicBezTo>
                  <a:cubicBezTo>
                    <a:pt x="58" y="32"/>
                    <a:pt x="63" y="31"/>
                    <a:pt x="64" y="30"/>
                  </a:cubicBezTo>
                  <a:cubicBezTo>
                    <a:pt x="65" y="29"/>
                    <a:pt x="66" y="29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4356101" y="2606675"/>
              <a:ext cx="314325" cy="247650"/>
            </a:xfrm>
            <a:custGeom>
              <a:rect b="b" l="l" r="r" t="t"/>
              <a:pathLst>
                <a:path extrusionOk="0" h="98" w="125">
                  <a:moveTo>
                    <a:pt x="120" y="14"/>
                  </a:moveTo>
                  <a:cubicBezTo>
                    <a:pt x="120" y="13"/>
                    <a:pt x="119" y="8"/>
                    <a:pt x="119" y="4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1" y="5"/>
                    <a:pt x="108" y="3"/>
                  </a:cubicBezTo>
                  <a:cubicBezTo>
                    <a:pt x="104" y="0"/>
                    <a:pt x="96" y="0"/>
                    <a:pt x="96" y="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4"/>
                    <a:pt x="37" y="37"/>
                    <a:pt x="34" y="38"/>
                  </a:cubicBezTo>
                  <a:cubicBezTo>
                    <a:pt x="34" y="38"/>
                    <a:pt x="34" y="38"/>
                    <a:pt x="33" y="38"/>
                  </a:cubicBezTo>
                  <a:cubicBezTo>
                    <a:pt x="33" y="44"/>
                    <a:pt x="33" y="59"/>
                    <a:pt x="33" y="59"/>
                  </a:cubicBezTo>
                  <a:cubicBezTo>
                    <a:pt x="32" y="60"/>
                    <a:pt x="31" y="64"/>
                    <a:pt x="30" y="65"/>
                  </a:cubicBezTo>
                  <a:cubicBezTo>
                    <a:pt x="29" y="66"/>
                    <a:pt x="28" y="69"/>
                    <a:pt x="25" y="69"/>
                  </a:cubicBezTo>
                  <a:cubicBezTo>
                    <a:pt x="22" y="69"/>
                    <a:pt x="15" y="70"/>
                    <a:pt x="12" y="70"/>
                  </a:cubicBezTo>
                  <a:cubicBezTo>
                    <a:pt x="10" y="69"/>
                    <a:pt x="7" y="72"/>
                    <a:pt x="6" y="72"/>
                  </a:cubicBezTo>
                  <a:cubicBezTo>
                    <a:pt x="5" y="72"/>
                    <a:pt x="3" y="72"/>
                    <a:pt x="1" y="72"/>
                  </a:cubicBezTo>
                  <a:cubicBezTo>
                    <a:pt x="1" y="74"/>
                    <a:pt x="0" y="76"/>
                    <a:pt x="1" y="77"/>
                  </a:cubicBezTo>
                  <a:cubicBezTo>
                    <a:pt x="2" y="77"/>
                    <a:pt x="2" y="80"/>
                    <a:pt x="4" y="81"/>
                  </a:cubicBezTo>
                  <a:cubicBezTo>
                    <a:pt x="5" y="82"/>
                    <a:pt x="7" y="84"/>
                    <a:pt x="7" y="86"/>
                  </a:cubicBezTo>
                  <a:cubicBezTo>
                    <a:pt x="7" y="87"/>
                    <a:pt x="7" y="89"/>
                    <a:pt x="9" y="89"/>
                  </a:cubicBezTo>
                  <a:cubicBezTo>
                    <a:pt x="10" y="89"/>
                    <a:pt x="11" y="91"/>
                    <a:pt x="12" y="92"/>
                  </a:cubicBezTo>
                  <a:cubicBezTo>
                    <a:pt x="13" y="92"/>
                    <a:pt x="16" y="90"/>
                    <a:pt x="16" y="91"/>
                  </a:cubicBezTo>
                  <a:cubicBezTo>
                    <a:pt x="16" y="92"/>
                    <a:pt x="16" y="95"/>
                    <a:pt x="17" y="95"/>
                  </a:cubicBezTo>
                  <a:cubicBezTo>
                    <a:pt x="17" y="95"/>
                    <a:pt x="19" y="96"/>
                    <a:pt x="20" y="97"/>
                  </a:cubicBezTo>
                  <a:cubicBezTo>
                    <a:pt x="19" y="95"/>
                    <a:pt x="20" y="92"/>
                    <a:pt x="23" y="93"/>
                  </a:cubicBezTo>
                  <a:cubicBezTo>
                    <a:pt x="25" y="94"/>
                    <a:pt x="23" y="96"/>
                    <a:pt x="25" y="97"/>
                  </a:cubicBezTo>
                  <a:cubicBezTo>
                    <a:pt x="27" y="98"/>
                    <a:pt x="29" y="97"/>
                    <a:pt x="29" y="96"/>
                  </a:cubicBezTo>
                  <a:cubicBezTo>
                    <a:pt x="29" y="94"/>
                    <a:pt x="31" y="91"/>
                    <a:pt x="32" y="90"/>
                  </a:cubicBezTo>
                  <a:cubicBezTo>
                    <a:pt x="33" y="89"/>
                    <a:pt x="33" y="85"/>
                    <a:pt x="34" y="83"/>
                  </a:cubicBezTo>
                  <a:cubicBezTo>
                    <a:pt x="36" y="82"/>
                    <a:pt x="40" y="83"/>
                    <a:pt x="41" y="83"/>
                  </a:cubicBezTo>
                  <a:cubicBezTo>
                    <a:pt x="43" y="84"/>
                    <a:pt x="44" y="80"/>
                    <a:pt x="46" y="82"/>
                  </a:cubicBezTo>
                  <a:cubicBezTo>
                    <a:pt x="48" y="83"/>
                    <a:pt x="51" y="82"/>
                    <a:pt x="53" y="84"/>
                  </a:cubicBezTo>
                  <a:cubicBezTo>
                    <a:pt x="54" y="85"/>
                    <a:pt x="55" y="89"/>
                    <a:pt x="57" y="88"/>
                  </a:cubicBezTo>
                  <a:cubicBezTo>
                    <a:pt x="60" y="87"/>
                    <a:pt x="62" y="86"/>
                    <a:pt x="64" y="86"/>
                  </a:cubicBezTo>
                  <a:cubicBezTo>
                    <a:pt x="65" y="86"/>
                    <a:pt x="69" y="89"/>
                    <a:pt x="70" y="89"/>
                  </a:cubicBezTo>
                  <a:cubicBezTo>
                    <a:pt x="71" y="90"/>
                    <a:pt x="76" y="90"/>
                    <a:pt x="78" y="89"/>
                  </a:cubicBezTo>
                  <a:cubicBezTo>
                    <a:pt x="80" y="88"/>
                    <a:pt x="82" y="85"/>
                    <a:pt x="84" y="86"/>
                  </a:cubicBezTo>
                  <a:cubicBezTo>
                    <a:pt x="86" y="86"/>
                    <a:pt x="93" y="85"/>
                    <a:pt x="94" y="86"/>
                  </a:cubicBezTo>
                  <a:cubicBezTo>
                    <a:pt x="95" y="87"/>
                    <a:pt x="99" y="88"/>
                    <a:pt x="101" y="87"/>
                  </a:cubicBezTo>
                  <a:cubicBezTo>
                    <a:pt x="103" y="87"/>
                    <a:pt x="105" y="83"/>
                    <a:pt x="106" y="82"/>
                  </a:cubicBezTo>
                  <a:cubicBezTo>
                    <a:pt x="107" y="82"/>
                    <a:pt x="107" y="82"/>
                    <a:pt x="108" y="82"/>
                  </a:cubicBezTo>
                  <a:cubicBezTo>
                    <a:pt x="108" y="81"/>
                    <a:pt x="108" y="80"/>
                    <a:pt x="108" y="80"/>
                  </a:cubicBezTo>
                  <a:cubicBezTo>
                    <a:pt x="108" y="75"/>
                    <a:pt x="109" y="77"/>
                    <a:pt x="109" y="73"/>
                  </a:cubicBezTo>
                  <a:cubicBezTo>
                    <a:pt x="110" y="68"/>
                    <a:pt x="121" y="57"/>
                    <a:pt x="122" y="57"/>
                  </a:cubicBezTo>
                  <a:cubicBezTo>
                    <a:pt x="123" y="56"/>
                    <a:pt x="123" y="39"/>
                    <a:pt x="123" y="37"/>
                  </a:cubicBezTo>
                  <a:cubicBezTo>
                    <a:pt x="123" y="34"/>
                    <a:pt x="124" y="31"/>
                    <a:pt x="124" y="28"/>
                  </a:cubicBezTo>
                  <a:cubicBezTo>
                    <a:pt x="125" y="25"/>
                    <a:pt x="123" y="25"/>
                    <a:pt x="123" y="22"/>
                  </a:cubicBezTo>
                  <a:cubicBezTo>
                    <a:pt x="123" y="19"/>
                    <a:pt x="120" y="16"/>
                    <a:pt x="120" y="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7" name="Google Shape;337;p10"/>
            <p:cNvSpPr/>
            <p:nvPr/>
          </p:nvSpPr>
          <p:spPr>
            <a:xfrm>
              <a:off x="4627563" y="2606675"/>
              <a:ext cx="201613" cy="338138"/>
            </a:xfrm>
            <a:custGeom>
              <a:rect b="b" l="l" r="r" t="t"/>
              <a:pathLst>
                <a:path extrusionOk="0" h="134" w="80">
                  <a:moveTo>
                    <a:pt x="80" y="3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8"/>
                    <a:pt x="12" y="13"/>
                    <a:pt x="12" y="14"/>
                  </a:cubicBezTo>
                  <a:cubicBezTo>
                    <a:pt x="12" y="16"/>
                    <a:pt x="15" y="19"/>
                    <a:pt x="15" y="22"/>
                  </a:cubicBezTo>
                  <a:cubicBezTo>
                    <a:pt x="15" y="25"/>
                    <a:pt x="17" y="25"/>
                    <a:pt x="16" y="28"/>
                  </a:cubicBezTo>
                  <a:cubicBezTo>
                    <a:pt x="16" y="31"/>
                    <a:pt x="15" y="34"/>
                    <a:pt x="15" y="37"/>
                  </a:cubicBezTo>
                  <a:cubicBezTo>
                    <a:pt x="15" y="39"/>
                    <a:pt x="15" y="56"/>
                    <a:pt x="14" y="57"/>
                  </a:cubicBezTo>
                  <a:cubicBezTo>
                    <a:pt x="13" y="57"/>
                    <a:pt x="2" y="68"/>
                    <a:pt x="1" y="73"/>
                  </a:cubicBezTo>
                  <a:cubicBezTo>
                    <a:pt x="1" y="77"/>
                    <a:pt x="0" y="75"/>
                    <a:pt x="0" y="80"/>
                  </a:cubicBezTo>
                  <a:cubicBezTo>
                    <a:pt x="0" y="80"/>
                    <a:pt x="0" y="81"/>
                    <a:pt x="0" y="82"/>
                  </a:cubicBezTo>
                  <a:cubicBezTo>
                    <a:pt x="0" y="82"/>
                    <a:pt x="0" y="83"/>
                    <a:pt x="1" y="84"/>
                  </a:cubicBezTo>
                  <a:cubicBezTo>
                    <a:pt x="2" y="85"/>
                    <a:pt x="2" y="87"/>
                    <a:pt x="5" y="87"/>
                  </a:cubicBezTo>
                  <a:cubicBezTo>
                    <a:pt x="7" y="87"/>
                    <a:pt x="10" y="93"/>
                    <a:pt x="10" y="95"/>
                  </a:cubicBezTo>
                  <a:cubicBezTo>
                    <a:pt x="10" y="97"/>
                    <a:pt x="11" y="98"/>
                    <a:pt x="11" y="102"/>
                  </a:cubicBezTo>
                  <a:cubicBezTo>
                    <a:pt x="11" y="106"/>
                    <a:pt x="13" y="111"/>
                    <a:pt x="14" y="112"/>
                  </a:cubicBezTo>
                  <a:cubicBezTo>
                    <a:pt x="15" y="113"/>
                    <a:pt x="14" y="113"/>
                    <a:pt x="11" y="113"/>
                  </a:cubicBezTo>
                  <a:cubicBezTo>
                    <a:pt x="8" y="113"/>
                    <a:pt x="4" y="113"/>
                    <a:pt x="4" y="114"/>
                  </a:cubicBezTo>
                  <a:cubicBezTo>
                    <a:pt x="4" y="115"/>
                    <a:pt x="3" y="117"/>
                    <a:pt x="6" y="120"/>
                  </a:cubicBezTo>
                  <a:cubicBezTo>
                    <a:pt x="9" y="123"/>
                    <a:pt x="11" y="124"/>
                    <a:pt x="12" y="127"/>
                  </a:cubicBezTo>
                  <a:cubicBezTo>
                    <a:pt x="13" y="130"/>
                    <a:pt x="15" y="133"/>
                    <a:pt x="16" y="133"/>
                  </a:cubicBezTo>
                  <a:cubicBezTo>
                    <a:pt x="16" y="134"/>
                    <a:pt x="18" y="134"/>
                    <a:pt x="20" y="131"/>
                  </a:cubicBezTo>
                  <a:cubicBezTo>
                    <a:pt x="22" y="129"/>
                    <a:pt x="24" y="134"/>
                    <a:pt x="25" y="131"/>
                  </a:cubicBezTo>
                  <a:cubicBezTo>
                    <a:pt x="27" y="129"/>
                    <a:pt x="33" y="130"/>
                    <a:pt x="34" y="129"/>
                  </a:cubicBezTo>
                  <a:cubicBezTo>
                    <a:pt x="35" y="128"/>
                    <a:pt x="40" y="126"/>
                    <a:pt x="41" y="125"/>
                  </a:cubicBezTo>
                  <a:cubicBezTo>
                    <a:pt x="43" y="124"/>
                    <a:pt x="40" y="122"/>
                    <a:pt x="42" y="121"/>
                  </a:cubicBezTo>
                  <a:cubicBezTo>
                    <a:pt x="44" y="120"/>
                    <a:pt x="50" y="122"/>
                    <a:pt x="53" y="118"/>
                  </a:cubicBezTo>
                  <a:cubicBezTo>
                    <a:pt x="56" y="115"/>
                    <a:pt x="60" y="112"/>
                    <a:pt x="61" y="110"/>
                  </a:cubicBezTo>
                  <a:cubicBezTo>
                    <a:pt x="62" y="109"/>
                    <a:pt x="61" y="108"/>
                    <a:pt x="63" y="107"/>
                  </a:cubicBezTo>
                  <a:cubicBezTo>
                    <a:pt x="64" y="105"/>
                    <a:pt x="68" y="103"/>
                    <a:pt x="69" y="104"/>
                  </a:cubicBezTo>
                  <a:cubicBezTo>
                    <a:pt x="70" y="104"/>
                    <a:pt x="70" y="104"/>
                    <a:pt x="71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67" y="98"/>
                    <a:pt x="67" y="95"/>
                  </a:cubicBezTo>
                  <a:cubicBezTo>
                    <a:pt x="67" y="92"/>
                    <a:pt x="68" y="90"/>
                    <a:pt x="66" y="90"/>
                  </a:cubicBezTo>
                  <a:cubicBezTo>
                    <a:pt x="63" y="90"/>
                    <a:pt x="63" y="87"/>
                    <a:pt x="65" y="85"/>
                  </a:cubicBezTo>
                  <a:cubicBezTo>
                    <a:pt x="67" y="83"/>
                    <a:pt x="62" y="79"/>
                    <a:pt x="65" y="79"/>
                  </a:cubicBezTo>
                  <a:cubicBezTo>
                    <a:pt x="69" y="79"/>
                    <a:pt x="66" y="74"/>
                    <a:pt x="69" y="73"/>
                  </a:cubicBezTo>
                  <a:cubicBezTo>
                    <a:pt x="71" y="73"/>
                    <a:pt x="72" y="71"/>
                    <a:pt x="72" y="68"/>
                  </a:cubicBezTo>
                  <a:cubicBezTo>
                    <a:pt x="72" y="66"/>
                    <a:pt x="77" y="64"/>
                    <a:pt x="79" y="64"/>
                  </a:cubicBezTo>
                  <a:cubicBezTo>
                    <a:pt x="80" y="63"/>
                    <a:pt x="80" y="55"/>
                    <a:pt x="80" y="55"/>
                  </a:cubicBezTo>
                  <a:lnTo>
                    <a:pt x="80" y="3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8" name="Google Shape;338;p10"/>
            <p:cNvSpPr/>
            <p:nvPr/>
          </p:nvSpPr>
          <p:spPr>
            <a:xfrm>
              <a:off x="4840288" y="2420938"/>
              <a:ext cx="222250" cy="220663"/>
            </a:xfrm>
            <a:custGeom>
              <a:rect b="b" l="l" r="r" t="t"/>
              <a:pathLst>
                <a:path extrusionOk="0" h="88" w="88">
                  <a:moveTo>
                    <a:pt x="82" y="19"/>
                  </a:moveTo>
                  <a:cubicBezTo>
                    <a:pt x="76" y="5"/>
                    <a:pt x="76" y="5"/>
                    <a:pt x="76" y="5"/>
                  </a:cubicBezTo>
                  <a:cubicBezTo>
                    <a:pt x="76" y="6"/>
                    <a:pt x="76" y="6"/>
                    <a:pt x="75" y="6"/>
                  </a:cubicBezTo>
                  <a:cubicBezTo>
                    <a:pt x="74" y="7"/>
                    <a:pt x="70" y="5"/>
                    <a:pt x="67" y="6"/>
                  </a:cubicBezTo>
                  <a:cubicBezTo>
                    <a:pt x="63" y="7"/>
                    <a:pt x="60" y="6"/>
                    <a:pt x="57" y="4"/>
                  </a:cubicBezTo>
                  <a:cubicBezTo>
                    <a:pt x="53" y="2"/>
                    <a:pt x="41" y="4"/>
                    <a:pt x="40" y="7"/>
                  </a:cubicBezTo>
                  <a:cubicBezTo>
                    <a:pt x="38" y="9"/>
                    <a:pt x="34" y="9"/>
                    <a:pt x="31" y="7"/>
                  </a:cubicBezTo>
                  <a:cubicBezTo>
                    <a:pt x="27" y="6"/>
                    <a:pt x="23" y="4"/>
                    <a:pt x="16" y="3"/>
                  </a:cubicBezTo>
                  <a:cubicBezTo>
                    <a:pt x="10" y="3"/>
                    <a:pt x="5" y="2"/>
                    <a:pt x="4" y="0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1" y="8"/>
                    <a:pt x="5" y="9"/>
                    <a:pt x="2" y="12"/>
                  </a:cubicBezTo>
                  <a:cubicBezTo>
                    <a:pt x="0" y="15"/>
                    <a:pt x="2" y="19"/>
                    <a:pt x="2" y="24"/>
                  </a:cubicBezTo>
                  <a:cubicBezTo>
                    <a:pt x="2" y="28"/>
                    <a:pt x="2" y="64"/>
                    <a:pt x="2" y="86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1" y="86"/>
                    <a:pt x="53" y="85"/>
                    <a:pt x="54" y="84"/>
                  </a:cubicBezTo>
                  <a:cubicBezTo>
                    <a:pt x="56" y="83"/>
                    <a:pt x="58" y="86"/>
                    <a:pt x="58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8" y="86"/>
                    <a:pt x="70" y="88"/>
                    <a:pt x="73" y="88"/>
                  </a:cubicBezTo>
                  <a:cubicBezTo>
                    <a:pt x="75" y="88"/>
                    <a:pt x="74" y="84"/>
                    <a:pt x="77" y="84"/>
                  </a:cubicBezTo>
                  <a:cubicBezTo>
                    <a:pt x="81" y="84"/>
                    <a:pt x="80" y="78"/>
                    <a:pt x="83" y="78"/>
                  </a:cubicBezTo>
                  <a:cubicBezTo>
                    <a:pt x="85" y="78"/>
                    <a:pt x="85" y="79"/>
                    <a:pt x="87" y="76"/>
                  </a:cubicBezTo>
                  <a:cubicBezTo>
                    <a:pt x="87" y="76"/>
                    <a:pt x="87" y="75"/>
                    <a:pt x="87" y="75"/>
                  </a:cubicBezTo>
                  <a:cubicBezTo>
                    <a:pt x="87" y="74"/>
                    <a:pt x="87" y="73"/>
                    <a:pt x="87" y="72"/>
                  </a:cubicBezTo>
                  <a:cubicBezTo>
                    <a:pt x="88" y="68"/>
                    <a:pt x="85" y="69"/>
                    <a:pt x="84" y="63"/>
                  </a:cubicBezTo>
                  <a:cubicBezTo>
                    <a:pt x="82" y="58"/>
                    <a:pt x="75" y="50"/>
                    <a:pt x="75" y="47"/>
                  </a:cubicBezTo>
                  <a:cubicBezTo>
                    <a:pt x="75" y="44"/>
                    <a:pt x="71" y="42"/>
                    <a:pt x="71" y="39"/>
                  </a:cubicBezTo>
                  <a:cubicBezTo>
                    <a:pt x="71" y="35"/>
                    <a:pt x="69" y="35"/>
                    <a:pt x="66" y="30"/>
                  </a:cubicBezTo>
                  <a:cubicBezTo>
                    <a:pt x="62" y="24"/>
                    <a:pt x="61" y="15"/>
                    <a:pt x="62" y="15"/>
                  </a:cubicBezTo>
                  <a:cubicBezTo>
                    <a:pt x="63" y="15"/>
                    <a:pt x="66" y="23"/>
                    <a:pt x="67" y="25"/>
                  </a:cubicBezTo>
                  <a:cubicBezTo>
                    <a:pt x="69" y="28"/>
                    <a:pt x="73" y="36"/>
                    <a:pt x="75" y="36"/>
                  </a:cubicBezTo>
                  <a:cubicBezTo>
                    <a:pt x="78" y="36"/>
                    <a:pt x="79" y="24"/>
                    <a:pt x="80" y="24"/>
                  </a:cubicBezTo>
                  <a:cubicBezTo>
                    <a:pt x="80" y="24"/>
                    <a:pt x="80" y="25"/>
                    <a:pt x="81" y="25"/>
                  </a:cubicBezTo>
                  <a:cubicBezTo>
                    <a:pt x="81" y="23"/>
                    <a:pt x="81" y="23"/>
                    <a:pt x="81" y="23"/>
                  </a:cubicBezTo>
                  <a:lnTo>
                    <a:pt x="82" y="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4529138" y="3048000"/>
              <a:ext cx="115888" cy="127000"/>
            </a:xfrm>
            <a:custGeom>
              <a:rect b="b" l="l" r="r" t="t"/>
              <a:pathLst>
                <a:path extrusionOk="0" h="51" w="46">
                  <a:moveTo>
                    <a:pt x="23" y="48"/>
                  </a:moveTo>
                  <a:cubicBezTo>
                    <a:pt x="27" y="48"/>
                    <a:pt x="26" y="46"/>
                    <a:pt x="24" y="42"/>
                  </a:cubicBezTo>
                  <a:cubicBezTo>
                    <a:pt x="23" y="38"/>
                    <a:pt x="27" y="38"/>
                    <a:pt x="29" y="38"/>
                  </a:cubicBezTo>
                  <a:cubicBezTo>
                    <a:pt x="32" y="38"/>
                    <a:pt x="31" y="34"/>
                    <a:pt x="33" y="34"/>
                  </a:cubicBezTo>
                  <a:cubicBezTo>
                    <a:pt x="35" y="34"/>
                    <a:pt x="35" y="39"/>
                    <a:pt x="37" y="39"/>
                  </a:cubicBezTo>
                  <a:cubicBezTo>
                    <a:pt x="39" y="38"/>
                    <a:pt x="41" y="40"/>
                    <a:pt x="43" y="40"/>
                  </a:cubicBezTo>
                  <a:cubicBezTo>
                    <a:pt x="46" y="39"/>
                    <a:pt x="46" y="34"/>
                    <a:pt x="46" y="30"/>
                  </a:cubicBezTo>
                  <a:cubicBezTo>
                    <a:pt x="46" y="27"/>
                    <a:pt x="46" y="24"/>
                    <a:pt x="44" y="22"/>
                  </a:cubicBezTo>
                  <a:cubicBezTo>
                    <a:pt x="41" y="21"/>
                    <a:pt x="39" y="17"/>
                    <a:pt x="42" y="16"/>
                  </a:cubicBezTo>
                  <a:cubicBezTo>
                    <a:pt x="45" y="14"/>
                    <a:pt x="46" y="11"/>
                    <a:pt x="43" y="9"/>
                  </a:cubicBezTo>
                  <a:cubicBezTo>
                    <a:pt x="41" y="7"/>
                    <a:pt x="35" y="11"/>
                    <a:pt x="35" y="9"/>
                  </a:cubicBezTo>
                  <a:cubicBezTo>
                    <a:pt x="35" y="8"/>
                    <a:pt x="36" y="4"/>
                    <a:pt x="36" y="1"/>
                  </a:cubicBezTo>
                  <a:cubicBezTo>
                    <a:pt x="30" y="1"/>
                    <a:pt x="24" y="0"/>
                    <a:pt x="24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7"/>
                    <a:pt x="22" y="11"/>
                    <a:pt x="22" y="11"/>
                  </a:cubicBezTo>
                  <a:cubicBezTo>
                    <a:pt x="22" y="11"/>
                    <a:pt x="13" y="12"/>
                    <a:pt x="11" y="12"/>
                  </a:cubicBezTo>
                  <a:cubicBezTo>
                    <a:pt x="11" y="12"/>
                    <a:pt x="10" y="12"/>
                    <a:pt x="8" y="12"/>
                  </a:cubicBezTo>
                  <a:cubicBezTo>
                    <a:pt x="7" y="13"/>
                    <a:pt x="7" y="13"/>
                    <a:pt x="6" y="14"/>
                  </a:cubicBezTo>
                  <a:cubicBezTo>
                    <a:pt x="5" y="15"/>
                    <a:pt x="9" y="16"/>
                    <a:pt x="9" y="18"/>
                  </a:cubicBezTo>
                  <a:cubicBezTo>
                    <a:pt x="10" y="19"/>
                    <a:pt x="5" y="19"/>
                    <a:pt x="5" y="21"/>
                  </a:cubicBezTo>
                  <a:cubicBezTo>
                    <a:pt x="5" y="23"/>
                    <a:pt x="3" y="25"/>
                    <a:pt x="2" y="26"/>
                  </a:cubicBezTo>
                  <a:cubicBezTo>
                    <a:pt x="0" y="27"/>
                    <a:pt x="6" y="32"/>
                    <a:pt x="6" y="33"/>
                  </a:cubicBezTo>
                  <a:cubicBezTo>
                    <a:pt x="6" y="35"/>
                    <a:pt x="7" y="36"/>
                    <a:pt x="11" y="41"/>
                  </a:cubicBezTo>
                  <a:cubicBezTo>
                    <a:pt x="16" y="45"/>
                    <a:pt x="14" y="46"/>
                    <a:pt x="19" y="51"/>
                  </a:cubicBezTo>
                  <a:cubicBezTo>
                    <a:pt x="20" y="50"/>
                    <a:pt x="21" y="48"/>
                    <a:pt x="23" y="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4541838" y="3049588"/>
              <a:ext cx="46038" cy="28575"/>
            </a:xfrm>
            <a:custGeom>
              <a:rect b="b" l="l" r="r" t="t"/>
              <a:pathLst>
                <a:path extrusionOk="0" h="11" w="18">
                  <a:moveTo>
                    <a:pt x="17" y="10"/>
                  </a:moveTo>
                  <a:cubicBezTo>
                    <a:pt x="17" y="10"/>
                    <a:pt x="18" y="6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6" y="2"/>
                    <a:pt x="5" y="5"/>
                    <a:pt x="3" y="6"/>
                  </a:cubicBezTo>
                  <a:cubicBezTo>
                    <a:pt x="0" y="7"/>
                    <a:pt x="0" y="9"/>
                    <a:pt x="2" y="9"/>
                  </a:cubicBezTo>
                  <a:cubicBezTo>
                    <a:pt x="4" y="9"/>
                    <a:pt x="3" y="10"/>
                    <a:pt x="3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8" y="11"/>
                    <a:pt x="17" y="10"/>
                    <a:pt x="17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4576763" y="3019425"/>
              <a:ext cx="142875" cy="179388"/>
            </a:xfrm>
            <a:custGeom>
              <a:rect b="b" l="l" r="r" t="t"/>
              <a:pathLst>
                <a:path extrusionOk="0" h="71" w="57">
                  <a:moveTo>
                    <a:pt x="16" y="67"/>
                  </a:moveTo>
                  <a:cubicBezTo>
                    <a:pt x="17" y="67"/>
                    <a:pt x="18" y="70"/>
                    <a:pt x="21" y="67"/>
                  </a:cubicBezTo>
                  <a:cubicBezTo>
                    <a:pt x="24" y="65"/>
                    <a:pt x="28" y="65"/>
                    <a:pt x="28" y="68"/>
                  </a:cubicBezTo>
                  <a:cubicBezTo>
                    <a:pt x="28" y="70"/>
                    <a:pt x="29" y="70"/>
                    <a:pt x="31" y="67"/>
                  </a:cubicBezTo>
                  <a:cubicBezTo>
                    <a:pt x="34" y="65"/>
                    <a:pt x="36" y="68"/>
                    <a:pt x="36" y="63"/>
                  </a:cubicBezTo>
                  <a:cubicBezTo>
                    <a:pt x="36" y="58"/>
                    <a:pt x="39" y="62"/>
                    <a:pt x="39" y="57"/>
                  </a:cubicBezTo>
                  <a:cubicBezTo>
                    <a:pt x="39" y="51"/>
                    <a:pt x="40" y="46"/>
                    <a:pt x="40" y="43"/>
                  </a:cubicBezTo>
                  <a:cubicBezTo>
                    <a:pt x="40" y="41"/>
                    <a:pt x="47" y="39"/>
                    <a:pt x="47" y="35"/>
                  </a:cubicBezTo>
                  <a:cubicBezTo>
                    <a:pt x="47" y="31"/>
                    <a:pt x="52" y="23"/>
                    <a:pt x="52" y="18"/>
                  </a:cubicBezTo>
                  <a:cubicBezTo>
                    <a:pt x="52" y="13"/>
                    <a:pt x="54" y="12"/>
                    <a:pt x="55" y="9"/>
                  </a:cubicBezTo>
                  <a:cubicBezTo>
                    <a:pt x="57" y="7"/>
                    <a:pt x="57" y="4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5"/>
                    <a:pt x="40" y="8"/>
                  </a:cubicBezTo>
                  <a:cubicBezTo>
                    <a:pt x="38" y="10"/>
                    <a:pt x="38" y="16"/>
                    <a:pt x="38" y="16"/>
                  </a:cubicBezTo>
                  <a:cubicBezTo>
                    <a:pt x="38" y="16"/>
                    <a:pt x="29" y="11"/>
                    <a:pt x="26" y="12"/>
                  </a:cubicBezTo>
                  <a:cubicBezTo>
                    <a:pt x="25" y="12"/>
                    <a:pt x="21" y="12"/>
                    <a:pt x="17" y="12"/>
                  </a:cubicBezTo>
                  <a:cubicBezTo>
                    <a:pt x="17" y="15"/>
                    <a:pt x="16" y="19"/>
                    <a:pt x="16" y="20"/>
                  </a:cubicBezTo>
                  <a:cubicBezTo>
                    <a:pt x="16" y="22"/>
                    <a:pt x="22" y="18"/>
                    <a:pt x="24" y="20"/>
                  </a:cubicBezTo>
                  <a:cubicBezTo>
                    <a:pt x="27" y="22"/>
                    <a:pt x="26" y="25"/>
                    <a:pt x="23" y="27"/>
                  </a:cubicBezTo>
                  <a:cubicBezTo>
                    <a:pt x="20" y="28"/>
                    <a:pt x="22" y="32"/>
                    <a:pt x="25" y="33"/>
                  </a:cubicBezTo>
                  <a:cubicBezTo>
                    <a:pt x="27" y="35"/>
                    <a:pt x="27" y="38"/>
                    <a:pt x="27" y="41"/>
                  </a:cubicBezTo>
                  <a:cubicBezTo>
                    <a:pt x="27" y="45"/>
                    <a:pt x="27" y="50"/>
                    <a:pt x="24" y="51"/>
                  </a:cubicBezTo>
                  <a:cubicBezTo>
                    <a:pt x="22" y="51"/>
                    <a:pt x="20" y="49"/>
                    <a:pt x="18" y="50"/>
                  </a:cubicBezTo>
                  <a:cubicBezTo>
                    <a:pt x="16" y="50"/>
                    <a:pt x="16" y="45"/>
                    <a:pt x="14" y="45"/>
                  </a:cubicBezTo>
                  <a:cubicBezTo>
                    <a:pt x="12" y="45"/>
                    <a:pt x="13" y="49"/>
                    <a:pt x="10" y="49"/>
                  </a:cubicBezTo>
                  <a:cubicBezTo>
                    <a:pt x="8" y="49"/>
                    <a:pt x="4" y="49"/>
                    <a:pt x="5" y="53"/>
                  </a:cubicBezTo>
                  <a:cubicBezTo>
                    <a:pt x="7" y="57"/>
                    <a:pt x="8" y="59"/>
                    <a:pt x="4" y="59"/>
                  </a:cubicBezTo>
                  <a:cubicBezTo>
                    <a:pt x="2" y="59"/>
                    <a:pt x="1" y="61"/>
                    <a:pt x="0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5" y="65"/>
                    <a:pt x="7" y="68"/>
                    <a:pt x="8" y="71"/>
                  </a:cubicBezTo>
                  <a:cubicBezTo>
                    <a:pt x="11" y="69"/>
                    <a:pt x="15" y="67"/>
                    <a:pt x="16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4783138" y="2609850"/>
              <a:ext cx="334963" cy="414338"/>
            </a:xfrm>
            <a:custGeom>
              <a:rect b="b" l="l" r="r" t="t"/>
              <a:pathLst>
                <a:path extrusionOk="0" h="165" w="133">
                  <a:moveTo>
                    <a:pt x="106" y="3"/>
                  </a:moveTo>
                  <a:cubicBezTo>
                    <a:pt x="103" y="3"/>
                    <a:pt x="104" y="9"/>
                    <a:pt x="100" y="9"/>
                  </a:cubicBezTo>
                  <a:cubicBezTo>
                    <a:pt x="97" y="9"/>
                    <a:pt x="98" y="13"/>
                    <a:pt x="96" y="13"/>
                  </a:cubicBezTo>
                  <a:cubicBezTo>
                    <a:pt x="93" y="13"/>
                    <a:pt x="91" y="11"/>
                    <a:pt x="9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79" y="8"/>
                    <a:pt x="77" y="9"/>
                  </a:cubicBezTo>
                  <a:cubicBezTo>
                    <a:pt x="76" y="10"/>
                    <a:pt x="74" y="11"/>
                    <a:pt x="7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21"/>
                    <a:pt x="25" y="28"/>
                    <a:pt x="25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62"/>
                    <a:pt x="17" y="63"/>
                  </a:cubicBezTo>
                  <a:cubicBezTo>
                    <a:pt x="15" y="63"/>
                    <a:pt x="10" y="65"/>
                    <a:pt x="10" y="67"/>
                  </a:cubicBezTo>
                  <a:cubicBezTo>
                    <a:pt x="10" y="70"/>
                    <a:pt x="9" y="72"/>
                    <a:pt x="7" y="72"/>
                  </a:cubicBezTo>
                  <a:cubicBezTo>
                    <a:pt x="4" y="73"/>
                    <a:pt x="7" y="78"/>
                    <a:pt x="3" y="78"/>
                  </a:cubicBezTo>
                  <a:cubicBezTo>
                    <a:pt x="0" y="78"/>
                    <a:pt x="5" y="82"/>
                    <a:pt x="3" y="84"/>
                  </a:cubicBezTo>
                  <a:cubicBezTo>
                    <a:pt x="1" y="86"/>
                    <a:pt x="1" y="89"/>
                    <a:pt x="4" y="89"/>
                  </a:cubicBezTo>
                  <a:cubicBezTo>
                    <a:pt x="6" y="89"/>
                    <a:pt x="5" y="91"/>
                    <a:pt x="5" y="94"/>
                  </a:cubicBezTo>
                  <a:cubicBezTo>
                    <a:pt x="5" y="97"/>
                    <a:pt x="9" y="99"/>
                    <a:pt x="9" y="99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03"/>
                    <a:pt x="14" y="109"/>
                    <a:pt x="14" y="111"/>
                  </a:cubicBezTo>
                  <a:cubicBezTo>
                    <a:pt x="15" y="112"/>
                    <a:pt x="18" y="116"/>
                    <a:pt x="15" y="118"/>
                  </a:cubicBezTo>
                  <a:cubicBezTo>
                    <a:pt x="12" y="119"/>
                    <a:pt x="14" y="121"/>
                    <a:pt x="14" y="121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124"/>
                    <a:pt x="22" y="124"/>
                    <a:pt x="25" y="127"/>
                  </a:cubicBezTo>
                  <a:cubicBezTo>
                    <a:pt x="27" y="130"/>
                    <a:pt x="28" y="130"/>
                    <a:pt x="28" y="132"/>
                  </a:cubicBezTo>
                  <a:cubicBezTo>
                    <a:pt x="28" y="133"/>
                    <a:pt x="30" y="134"/>
                    <a:pt x="33" y="136"/>
                  </a:cubicBezTo>
                  <a:cubicBezTo>
                    <a:pt x="36" y="139"/>
                    <a:pt x="36" y="140"/>
                    <a:pt x="36" y="142"/>
                  </a:cubicBezTo>
                  <a:cubicBezTo>
                    <a:pt x="36" y="143"/>
                    <a:pt x="42" y="146"/>
                    <a:pt x="42" y="146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51"/>
                    <a:pt x="45" y="151"/>
                    <a:pt x="46" y="152"/>
                  </a:cubicBezTo>
                  <a:cubicBezTo>
                    <a:pt x="47" y="155"/>
                    <a:pt x="49" y="156"/>
                    <a:pt x="49" y="156"/>
                  </a:cubicBezTo>
                  <a:cubicBezTo>
                    <a:pt x="49" y="156"/>
                    <a:pt x="52" y="158"/>
                    <a:pt x="54" y="156"/>
                  </a:cubicBezTo>
                  <a:cubicBezTo>
                    <a:pt x="56" y="154"/>
                    <a:pt x="58" y="157"/>
                    <a:pt x="58" y="157"/>
                  </a:cubicBezTo>
                  <a:cubicBezTo>
                    <a:pt x="58" y="157"/>
                    <a:pt x="61" y="155"/>
                    <a:pt x="62" y="156"/>
                  </a:cubicBezTo>
                  <a:cubicBezTo>
                    <a:pt x="63" y="156"/>
                    <a:pt x="68" y="160"/>
                    <a:pt x="72" y="164"/>
                  </a:cubicBezTo>
                  <a:cubicBezTo>
                    <a:pt x="72" y="163"/>
                    <a:pt x="76" y="162"/>
                    <a:pt x="78" y="162"/>
                  </a:cubicBezTo>
                  <a:cubicBezTo>
                    <a:pt x="79" y="162"/>
                    <a:pt x="82" y="165"/>
                    <a:pt x="83" y="164"/>
                  </a:cubicBezTo>
                  <a:cubicBezTo>
                    <a:pt x="83" y="163"/>
                    <a:pt x="87" y="161"/>
                    <a:pt x="89" y="162"/>
                  </a:cubicBezTo>
                  <a:cubicBezTo>
                    <a:pt x="90" y="162"/>
                    <a:pt x="93" y="163"/>
                    <a:pt x="94" y="161"/>
                  </a:cubicBezTo>
                  <a:cubicBezTo>
                    <a:pt x="94" y="160"/>
                    <a:pt x="95" y="160"/>
                    <a:pt x="96" y="159"/>
                  </a:cubicBezTo>
                  <a:cubicBezTo>
                    <a:pt x="97" y="158"/>
                    <a:pt x="97" y="158"/>
                    <a:pt x="97" y="157"/>
                  </a:cubicBezTo>
                  <a:cubicBezTo>
                    <a:pt x="98" y="156"/>
                    <a:pt x="102" y="153"/>
                    <a:pt x="104" y="153"/>
                  </a:cubicBezTo>
                  <a:cubicBezTo>
                    <a:pt x="106" y="153"/>
                    <a:pt x="108" y="153"/>
                    <a:pt x="109" y="154"/>
                  </a:cubicBezTo>
                  <a:cubicBezTo>
                    <a:pt x="109" y="154"/>
                    <a:pt x="110" y="155"/>
                    <a:pt x="111" y="155"/>
                  </a:cubicBezTo>
                  <a:cubicBezTo>
                    <a:pt x="111" y="150"/>
                    <a:pt x="112" y="148"/>
                    <a:pt x="111" y="148"/>
                  </a:cubicBezTo>
                  <a:cubicBezTo>
                    <a:pt x="109" y="148"/>
                    <a:pt x="105" y="146"/>
                    <a:pt x="103" y="142"/>
                  </a:cubicBezTo>
                  <a:cubicBezTo>
                    <a:pt x="102" y="138"/>
                    <a:pt x="97" y="135"/>
                    <a:pt x="96" y="133"/>
                  </a:cubicBezTo>
                  <a:cubicBezTo>
                    <a:pt x="95" y="130"/>
                    <a:pt x="90" y="131"/>
                    <a:pt x="89" y="129"/>
                  </a:cubicBezTo>
                  <a:cubicBezTo>
                    <a:pt x="88" y="127"/>
                    <a:pt x="90" y="127"/>
                    <a:pt x="90" y="124"/>
                  </a:cubicBezTo>
                  <a:cubicBezTo>
                    <a:pt x="90" y="122"/>
                    <a:pt x="96" y="123"/>
                    <a:pt x="97" y="123"/>
                  </a:cubicBezTo>
                  <a:cubicBezTo>
                    <a:pt x="97" y="122"/>
                    <a:pt x="98" y="117"/>
                    <a:pt x="98" y="114"/>
                  </a:cubicBezTo>
                  <a:cubicBezTo>
                    <a:pt x="98" y="111"/>
                    <a:pt x="102" y="108"/>
                    <a:pt x="100" y="107"/>
                  </a:cubicBezTo>
                  <a:cubicBezTo>
                    <a:pt x="99" y="105"/>
                    <a:pt x="102" y="105"/>
                    <a:pt x="104" y="103"/>
                  </a:cubicBezTo>
                  <a:cubicBezTo>
                    <a:pt x="106" y="102"/>
                    <a:pt x="104" y="97"/>
                    <a:pt x="106" y="95"/>
                  </a:cubicBezTo>
                  <a:cubicBezTo>
                    <a:pt x="108" y="93"/>
                    <a:pt x="110" y="89"/>
                    <a:pt x="111" y="89"/>
                  </a:cubicBezTo>
                  <a:cubicBezTo>
                    <a:pt x="113" y="89"/>
                    <a:pt x="115" y="87"/>
                    <a:pt x="115" y="85"/>
                  </a:cubicBezTo>
                  <a:cubicBezTo>
                    <a:pt x="115" y="83"/>
                    <a:pt x="118" y="79"/>
                    <a:pt x="118" y="76"/>
                  </a:cubicBezTo>
                  <a:cubicBezTo>
                    <a:pt x="117" y="72"/>
                    <a:pt x="116" y="68"/>
                    <a:pt x="118" y="65"/>
                  </a:cubicBezTo>
                  <a:cubicBezTo>
                    <a:pt x="121" y="62"/>
                    <a:pt x="122" y="59"/>
                    <a:pt x="121" y="57"/>
                  </a:cubicBezTo>
                  <a:cubicBezTo>
                    <a:pt x="121" y="54"/>
                    <a:pt x="124" y="54"/>
                    <a:pt x="126" y="52"/>
                  </a:cubicBezTo>
                  <a:cubicBezTo>
                    <a:pt x="127" y="51"/>
                    <a:pt x="130" y="50"/>
                    <a:pt x="133" y="45"/>
                  </a:cubicBezTo>
                  <a:cubicBezTo>
                    <a:pt x="131" y="43"/>
                    <a:pt x="130" y="41"/>
                    <a:pt x="128" y="41"/>
                  </a:cubicBezTo>
                  <a:cubicBezTo>
                    <a:pt x="125" y="39"/>
                    <a:pt x="124" y="34"/>
                    <a:pt x="124" y="28"/>
                  </a:cubicBezTo>
                  <a:cubicBezTo>
                    <a:pt x="124" y="22"/>
                    <a:pt x="122" y="17"/>
                    <a:pt x="122" y="15"/>
                  </a:cubicBezTo>
                  <a:cubicBezTo>
                    <a:pt x="122" y="13"/>
                    <a:pt x="118" y="8"/>
                    <a:pt x="115" y="6"/>
                  </a:cubicBezTo>
                  <a:cubicBezTo>
                    <a:pt x="112" y="5"/>
                    <a:pt x="111" y="3"/>
                    <a:pt x="110" y="0"/>
                  </a:cubicBezTo>
                  <a:cubicBezTo>
                    <a:pt x="110" y="0"/>
                    <a:pt x="110" y="1"/>
                    <a:pt x="110" y="1"/>
                  </a:cubicBezTo>
                  <a:cubicBezTo>
                    <a:pt x="108" y="4"/>
                    <a:pt x="108" y="3"/>
                    <a:pt x="106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5180013" y="2833688"/>
              <a:ext cx="41275" cy="39688"/>
            </a:xfrm>
            <a:custGeom>
              <a:rect b="b" l="l" r="r" t="t"/>
              <a:pathLst>
                <a:path extrusionOk="0" h="16" w="16">
                  <a:moveTo>
                    <a:pt x="6" y="2"/>
                  </a:moveTo>
                  <a:cubicBezTo>
                    <a:pt x="6" y="3"/>
                    <a:pt x="4" y="6"/>
                    <a:pt x="2" y="8"/>
                  </a:cubicBezTo>
                  <a:cubicBezTo>
                    <a:pt x="0" y="10"/>
                    <a:pt x="1" y="14"/>
                    <a:pt x="2" y="15"/>
                  </a:cubicBezTo>
                  <a:cubicBezTo>
                    <a:pt x="2" y="16"/>
                    <a:pt x="5" y="15"/>
                    <a:pt x="6" y="14"/>
                  </a:cubicBezTo>
                  <a:cubicBezTo>
                    <a:pt x="8" y="14"/>
                    <a:pt x="9" y="14"/>
                    <a:pt x="10" y="16"/>
                  </a:cubicBezTo>
                  <a:cubicBezTo>
                    <a:pt x="11" y="14"/>
                    <a:pt x="12" y="13"/>
                    <a:pt x="14" y="12"/>
                  </a:cubicBezTo>
                  <a:cubicBezTo>
                    <a:pt x="12" y="11"/>
                    <a:pt x="10" y="10"/>
                    <a:pt x="9" y="10"/>
                  </a:cubicBezTo>
                  <a:cubicBezTo>
                    <a:pt x="8" y="9"/>
                    <a:pt x="12" y="7"/>
                    <a:pt x="14" y="6"/>
                  </a:cubicBezTo>
                  <a:cubicBezTo>
                    <a:pt x="16" y="6"/>
                    <a:pt x="15" y="3"/>
                    <a:pt x="13" y="1"/>
                  </a:cubicBezTo>
                  <a:cubicBezTo>
                    <a:pt x="13" y="1"/>
                    <a:pt x="13" y="1"/>
                    <a:pt x="12" y="0"/>
                  </a:cubicBezTo>
                  <a:cubicBezTo>
                    <a:pt x="11" y="1"/>
                    <a:pt x="10" y="2"/>
                    <a:pt x="10" y="2"/>
                  </a:cubicBezTo>
                  <a:cubicBezTo>
                    <a:pt x="9" y="3"/>
                    <a:pt x="8" y="2"/>
                    <a:pt x="6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5075238" y="2722563"/>
              <a:ext cx="134938" cy="119063"/>
            </a:xfrm>
            <a:custGeom>
              <a:rect b="b" l="l" r="r" t="t"/>
              <a:pathLst>
                <a:path extrusionOk="0" h="47" w="54">
                  <a:moveTo>
                    <a:pt x="10" y="7"/>
                  </a:moveTo>
                  <a:cubicBezTo>
                    <a:pt x="8" y="9"/>
                    <a:pt x="5" y="9"/>
                    <a:pt x="5" y="12"/>
                  </a:cubicBezTo>
                  <a:cubicBezTo>
                    <a:pt x="6" y="14"/>
                    <a:pt x="5" y="17"/>
                    <a:pt x="2" y="20"/>
                  </a:cubicBezTo>
                  <a:cubicBezTo>
                    <a:pt x="0" y="23"/>
                    <a:pt x="1" y="27"/>
                    <a:pt x="2" y="31"/>
                  </a:cubicBezTo>
                  <a:cubicBezTo>
                    <a:pt x="5" y="30"/>
                    <a:pt x="8" y="30"/>
                    <a:pt x="8" y="31"/>
                  </a:cubicBezTo>
                  <a:cubicBezTo>
                    <a:pt x="10" y="32"/>
                    <a:pt x="10" y="31"/>
                    <a:pt x="11" y="29"/>
                  </a:cubicBezTo>
                  <a:cubicBezTo>
                    <a:pt x="12" y="26"/>
                    <a:pt x="13" y="26"/>
                    <a:pt x="15" y="28"/>
                  </a:cubicBezTo>
                  <a:cubicBezTo>
                    <a:pt x="16" y="29"/>
                    <a:pt x="17" y="31"/>
                    <a:pt x="20" y="30"/>
                  </a:cubicBezTo>
                  <a:cubicBezTo>
                    <a:pt x="22" y="28"/>
                    <a:pt x="22" y="29"/>
                    <a:pt x="23" y="30"/>
                  </a:cubicBezTo>
                  <a:cubicBezTo>
                    <a:pt x="24" y="30"/>
                    <a:pt x="29" y="29"/>
                    <a:pt x="31" y="30"/>
                  </a:cubicBezTo>
                  <a:cubicBezTo>
                    <a:pt x="33" y="30"/>
                    <a:pt x="48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50" y="46"/>
                    <a:pt x="51" y="47"/>
                    <a:pt x="52" y="46"/>
                  </a:cubicBezTo>
                  <a:cubicBezTo>
                    <a:pt x="52" y="46"/>
                    <a:pt x="53" y="45"/>
                    <a:pt x="54" y="44"/>
                  </a:cubicBezTo>
                  <a:cubicBezTo>
                    <a:pt x="52" y="43"/>
                    <a:pt x="49" y="40"/>
                    <a:pt x="46" y="35"/>
                  </a:cubicBezTo>
                  <a:cubicBezTo>
                    <a:pt x="41" y="29"/>
                    <a:pt x="36" y="26"/>
                    <a:pt x="33" y="26"/>
                  </a:cubicBezTo>
                  <a:cubicBezTo>
                    <a:pt x="30" y="26"/>
                    <a:pt x="30" y="21"/>
                    <a:pt x="28" y="21"/>
                  </a:cubicBezTo>
                  <a:cubicBezTo>
                    <a:pt x="26" y="21"/>
                    <a:pt x="22" y="14"/>
                    <a:pt x="22" y="9"/>
                  </a:cubicBezTo>
                  <a:cubicBezTo>
                    <a:pt x="22" y="7"/>
                    <a:pt x="20" y="3"/>
                    <a:pt x="17" y="0"/>
                  </a:cubicBezTo>
                  <a:cubicBezTo>
                    <a:pt x="14" y="5"/>
                    <a:pt x="11" y="6"/>
                    <a:pt x="10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5003801" y="2787650"/>
              <a:ext cx="304800" cy="236538"/>
            </a:xfrm>
            <a:custGeom>
              <a:rect b="b" l="l" r="r" t="t"/>
              <a:pathLst>
                <a:path extrusionOk="0" h="94" w="121">
                  <a:moveTo>
                    <a:pt x="8" y="62"/>
                  </a:moveTo>
                  <a:cubicBezTo>
                    <a:pt x="9" y="64"/>
                    <a:pt x="14" y="67"/>
                    <a:pt x="15" y="71"/>
                  </a:cubicBezTo>
                  <a:cubicBezTo>
                    <a:pt x="17" y="75"/>
                    <a:pt x="21" y="77"/>
                    <a:pt x="23" y="77"/>
                  </a:cubicBezTo>
                  <a:cubicBezTo>
                    <a:pt x="24" y="77"/>
                    <a:pt x="23" y="79"/>
                    <a:pt x="23" y="84"/>
                  </a:cubicBezTo>
                  <a:cubicBezTo>
                    <a:pt x="24" y="84"/>
                    <a:pt x="25" y="85"/>
                    <a:pt x="25" y="85"/>
                  </a:cubicBezTo>
                  <a:cubicBezTo>
                    <a:pt x="26" y="86"/>
                    <a:pt x="32" y="85"/>
                    <a:pt x="33" y="87"/>
                  </a:cubicBezTo>
                  <a:cubicBezTo>
                    <a:pt x="35" y="88"/>
                    <a:pt x="41" y="92"/>
                    <a:pt x="43" y="92"/>
                  </a:cubicBezTo>
                  <a:cubicBezTo>
                    <a:pt x="44" y="92"/>
                    <a:pt x="51" y="93"/>
                    <a:pt x="52" y="94"/>
                  </a:cubicBezTo>
                  <a:cubicBezTo>
                    <a:pt x="53" y="94"/>
                    <a:pt x="54" y="91"/>
                    <a:pt x="57" y="89"/>
                  </a:cubicBezTo>
                  <a:cubicBezTo>
                    <a:pt x="60" y="88"/>
                    <a:pt x="64" y="87"/>
                    <a:pt x="64" y="88"/>
                  </a:cubicBezTo>
                  <a:cubicBezTo>
                    <a:pt x="65" y="89"/>
                    <a:pt x="67" y="90"/>
                    <a:pt x="68" y="89"/>
                  </a:cubicBezTo>
                  <a:cubicBezTo>
                    <a:pt x="69" y="89"/>
                    <a:pt x="70" y="89"/>
                    <a:pt x="72" y="88"/>
                  </a:cubicBezTo>
                  <a:cubicBezTo>
                    <a:pt x="75" y="88"/>
                    <a:pt x="78" y="87"/>
                    <a:pt x="79" y="87"/>
                  </a:cubicBezTo>
                  <a:cubicBezTo>
                    <a:pt x="80" y="87"/>
                    <a:pt x="84" y="82"/>
                    <a:pt x="89" y="82"/>
                  </a:cubicBezTo>
                  <a:cubicBezTo>
                    <a:pt x="94" y="82"/>
                    <a:pt x="96" y="83"/>
                    <a:pt x="98" y="80"/>
                  </a:cubicBezTo>
                  <a:cubicBezTo>
                    <a:pt x="100" y="78"/>
                    <a:pt x="118" y="60"/>
                    <a:pt x="120" y="59"/>
                  </a:cubicBezTo>
                  <a:cubicBezTo>
                    <a:pt x="121" y="58"/>
                    <a:pt x="118" y="57"/>
                    <a:pt x="117" y="57"/>
                  </a:cubicBezTo>
                  <a:cubicBezTo>
                    <a:pt x="115" y="57"/>
                    <a:pt x="111" y="57"/>
                    <a:pt x="106" y="54"/>
                  </a:cubicBezTo>
                  <a:cubicBezTo>
                    <a:pt x="100" y="52"/>
                    <a:pt x="91" y="49"/>
                    <a:pt x="89" y="49"/>
                  </a:cubicBezTo>
                  <a:cubicBezTo>
                    <a:pt x="88" y="48"/>
                    <a:pt x="85" y="45"/>
                    <a:pt x="84" y="44"/>
                  </a:cubicBezTo>
                  <a:cubicBezTo>
                    <a:pt x="83" y="43"/>
                    <a:pt x="80" y="38"/>
                    <a:pt x="79" y="37"/>
                  </a:cubicBezTo>
                  <a:cubicBezTo>
                    <a:pt x="79" y="36"/>
                    <a:pt x="79" y="35"/>
                    <a:pt x="80" y="34"/>
                  </a:cubicBezTo>
                  <a:cubicBezTo>
                    <a:pt x="79" y="32"/>
                    <a:pt x="78" y="32"/>
                    <a:pt x="76" y="32"/>
                  </a:cubicBezTo>
                  <a:cubicBezTo>
                    <a:pt x="75" y="33"/>
                    <a:pt x="72" y="34"/>
                    <a:pt x="72" y="33"/>
                  </a:cubicBezTo>
                  <a:cubicBezTo>
                    <a:pt x="71" y="32"/>
                    <a:pt x="70" y="28"/>
                    <a:pt x="72" y="26"/>
                  </a:cubicBezTo>
                  <a:cubicBezTo>
                    <a:pt x="74" y="24"/>
                    <a:pt x="76" y="20"/>
                    <a:pt x="76" y="20"/>
                  </a:cubicBezTo>
                  <a:cubicBezTo>
                    <a:pt x="76" y="20"/>
                    <a:pt x="61" y="4"/>
                    <a:pt x="59" y="4"/>
                  </a:cubicBezTo>
                  <a:cubicBezTo>
                    <a:pt x="57" y="3"/>
                    <a:pt x="52" y="4"/>
                    <a:pt x="51" y="4"/>
                  </a:cubicBezTo>
                  <a:cubicBezTo>
                    <a:pt x="50" y="3"/>
                    <a:pt x="50" y="2"/>
                    <a:pt x="48" y="4"/>
                  </a:cubicBezTo>
                  <a:cubicBezTo>
                    <a:pt x="45" y="5"/>
                    <a:pt x="44" y="3"/>
                    <a:pt x="43" y="2"/>
                  </a:cubicBezTo>
                  <a:cubicBezTo>
                    <a:pt x="41" y="0"/>
                    <a:pt x="40" y="0"/>
                    <a:pt x="39" y="3"/>
                  </a:cubicBezTo>
                  <a:cubicBezTo>
                    <a:pt x="38" y="5"/>
                    <a:pt x="38" y="6"/>
                    <a:pt x="36" y="5"/>
                  </a:cubicBezTo>
                  <a:cubicBezTo>
                    <a:pt x="36" y="4"/>
                    <a:pt x="33" y="4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8"/>
                    <a:pt x="27" y="12"/>
                    <a:pt x="27" y="14"/>
                  </a:cubicBezTo>
                  <a:cubicBezTo>
                    <a:pt x="27" y="16"/>
                    <a:pt x="25" y="18"/>
                    <a:pt x="23" y="18"/>
                  </a:cubicBezTo>
                  <a:cubicBezTo>
                    <a:pt x="22" y="18"/>
                    <a:pt x="20" y="22"/>
                    <a:pt x="18" y="24"/>
                  </a:cubicBezTo>
                  <a:cubicBezTo>
                    <a:pt x="16" y="26"/>
                    <a:pt x="18" y="31"/>
                    <a:pt x="16" y="32"/>
                  </a:cubicBezTo>
                  <a:cubicBezTo>
                    <a:pt x="14" y="34"/>
                    <a:pt x="11" y="34"/>
                    <a:pt x="12" y="36"/>
                  </a:cubicBezTo>
                  <a:cubicBezTo>
                    <a:pt x="14" y="37"/>
                    <a:pt x="10" y="40"/>
                    <a:pt x="10" y="43"/>
                  </a:cubicBezTo>
                  <a:cubicBezTo>
                    <a:pt x="10" y="46"/>
                    <a:pt x="9" y="51"/>
                    <a:pt x="9" y="52"/>
                  </a:cubicBezTo>
                  <a:cubicBezTo>
                    <a:pt x="8" y="52"/>
                    <a:pt x="2" y="51"/>
                    <a:pt x="2" y="53"/>
                  </a:cubicBezTo>
                  <a:cubicBezTo>
                    <a:pt x="2" y="56"/>
                    <a:pt x="0" y="56"/>
                    <a:pt x="1" y="58"/>
                  </a:cubicBezTo>
                  <a:cubicBezTo>
                    <a:pt x="2" y="60"/>
                    <a:pt x="7" y="59"/>
                    <a:pt x="8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6" name="Google Shape;346;p10"/>
            <p:cNvSpPr/>
            <p:nvPr/>
          </p:nvSpPr>
          <p:spPr>
            <a:xfrm>
              <a:off x="5053013" y="2355850"/>
              <a:ext cx="30163" cy="36513"/>
            </a:xfrm>
            <a:custGeom>
              <a:rect b="b" l="l" r="r" t="t"/>
              <a:pathLst>
                <a:path extrusionOk="0" h="15" w="12">
                  <a:moveTo>
                    <a:pt x="10" y="6"/>
                  </a:moveTo>
                  <a:cubicBezTo>
                    <a:pt x="11" y="5"/>
                    <a:pt x="12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3"/>
                    <a:pt x="2" y="9"/>
                    <a:pt x="0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6" y="11"/>
                    <a:pt x="9" y="7"/>
                    <a:pt x="10" y="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7" name="Google Shape;347;p10"/>
            <p:cNvSpPr/>
            <p:nvPr/>
          </p:nvSpPr>
          <p:spPr>
            <a:xfrm>
              <a:off x="5062538" y="2297113"/>
              <a:ext cx="138113" cy="112713"/>
            </a:xfrm>
            <a:custGeom>
              <a:rect b="b" l="l" r="r" t="t"/>
              <a:pathLst>
                <a:path extrusionOk="0" h="45" w="55">
                  <a:moveTo>
                    <a:pt x="6" y="29"/>
                  </a:moveTo>
                  <a:cubicBezTo>
                    <a:pt x="5" y="30"/>
                    <a:pt x="2" y="34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13" y="41"/>
                    <a:pt x="16" y="40"/>
                  </a:cubicBezTo>
                  <a:cubicBezTo>
                    <a:pt x="18" y="40"/>
                    <a:pt x="43" y="26"/>
                    <a:pt x="43" y="26"/>
                  </a:cubicBezTo>
                  <a:cubicBezTo>
                    <a:pt x="43" y="26"/>
                    <a:pt x="45" y="23"/>
                    <a:pt x="45" y="22"/>
                  </a:cubicBezTo>
                  <a:cubicBezTo>
                    <a:pt x="45" y="20"/>
                    <a:pt x="45" y="17"/>
                    <a:pt x="46" y="15"/>
                  </a:cubicBezTo>
                  <a:cubicBezTo>
                    <a:pt x="47" y="14"/>
                    <a:pt x="44" y="11"/>
                    <a:pt x="45" y="9"/>
                  </a:cubicBezTo>
                  <a:cubicBezTo>
                    <a:pt x="46" y="6"/>
                    <a:pt x="50" y="5"/>
                    <a:pt x="50" y="5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8" y="2"/>
                    <a:pt x="43" y="2"/>
                  </a:cubicBezTo>
                  <a:cubicBezTo>
                    <a:pt x="38" y="1"/>
                    <a:pt x="37" y="5"/>
                    <a:pt x="32" y="5"/>
                  </a:cubicBezTo>
                  <a:cubicBezTo>
                    <a:pt x="27" y="5"/>
                    <a:pt x="24" y="6"/>
                    <a:pt x="23" y="5"/>
                  </a:cubicBezTo>
                  <a:cubicBezTo>
                    <a:pt x="22" y="3"/>
                    <a:pt x="21" y="4"/>
                    <a:pt x="18" y="6"/>
                  </a:cubicBezTo>
                  <a:cubicBezTo>
                    <a:pt x="14" y="7"/>
                    <a:pt x="12" y="7"/>
                    <a:pt x="11" y="6"/>
                  </a:cubicBezTo>
                  <a:cubicBezTo>
                    <a:pt x="9" y="4"/>
                    <a:pt x="8" y="6"/>
                    <a:pt x="7" y="7"/>
                  </a:cubicBezTo>
                  <a:cubicBezTo>
                    <a:pt x="7" y="9"/>
                    <a:pt x="8" y="12"/>
                    <a:pt x="3" y="13"/>
                  </a:cubicBezTo>
                  <a:cubicBezTo>
                    <a:pt x="2" y="14"/>
                    <a:pt x="2" y="16"/>
                    <a:pt x="3" y="17"/>
                  </a:cubicBezTo>
                  <a:cubicBezTo>
                    <a:pt x="4" y="19"/>
                    <a:pt x="2" y="20"/>
                    <a:pt x="2" y="23"/>
                  </a:cubicBezTo>
                  <a:cubicBezTo>
                    <a:pt x="8" y="23"/>
                    <a:pt x="7" y="28"/>
                    <a:pt x="6" y="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6880226" y="2274888"/>
              <a:ext cx="77788" cy="95250"/>
            </a:xfrm>
            <a:custGeom>
              <a:rect b="b" l="l" r="r" t="t"/>
              <a:pathLst>
                <a:path extrusionOk="0" h="38" w="31">
                  <a:moveTo>
                    <a:pt x="8" y="3"/>
                  </a:moveTo>
                  <a:cubicBezTo>
                    <a:pt x="7" y="3"/>
                    <a:pt x="5" y="5"/>
                    <a:pt x="3" y="6"/>
                  </a:cubicBezTo>
                  <a:cubicBezTo>
                    <a:pt x="4" y="8"/>
                    <a:pt x="4" y="10"/>
                    <a:pt x="6" y="11"/>
                  </a:cubicBezTo>
                  <a:cubicBezTo>
                    <a:pt x="8" y="11"/>
                    <a:pt x="8" y="15"/>
                    <a:pt x="5" y="14"/>
                  </a:cubicBezTo>
                  <a:cubicBezTo>
                    <a:pt x="3" y="13"/>
                    <a:pt x="3" y="18"/>
                    <a:pt x="5" y="21"/>
                  </a:cubicBezTo>
                  <a:cubicBezTo>
                    <a:pt x="7" y="25"/>
                    <a:pt x="0" y="29"/>
                    <a:pt x="2" y="31"/>
                  </a:cubicBezTo>
                  <a:cubicBezTo>
                    <a:pt x="4" y="33"/>
                    <a:pt x="3" y="35"/>
                    <a:pt x="4" y="37"/>
                  </a:cubicBezTo>
                  <a:cubicBezTo>
                    <a:pt x="4" y="38"/>
                    <a:pt x="14" y="36"/>
                    <a:pt x="19" y="32"/>
                  </a:cubicBezTo>
                  <a:cubicBezTo>
                    <a:pt x="23" y="27"/>
                    <a:pt x="24" y="28"/>
                    <a:pt x="27" y="28"/>
                  </a:cubicBezTo>
                  <a:cubicBezTo>
                    <a:pt x="29" y="29"/>
                    <a:pt x="31" y="27"/>
                    <a:pt x="30" y="25"/>
                  </a:cubicBezTo>
                  <a:cubicBezTo>
                    <a:pt x="29" y="23"/>
                    <a:pt x="28" y="19"/>
                    <a:pt x="28" y="13"/>
                  </a:cubicBezTo>
                  <a:cubicBezTo>
                    <a:pt x="28" y="10"/>
                    <a:pt x="24" y="4"/>
                    <a:pt x="20" y="0"/>
                  </a:cubicBezTo>
                  <a:cubicBezTo>
                    <a:pt x="18" y="1"/>
                    <a:pt x="17" y="1"/>
                    <a:pt x="15" y="1"/>
                  </a:cubicBezTo>
                  <a:cubicBezTo>
                    <a:pt x="12" y="1"/>
                    <a:pt x="9" y="1"/>
                    <a:pt x="8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6121401" y="2544763"/>
              <a:ext cx="90488" cy="117475"/>
            </a:xfrm>
            <a:custGeom>
              <a:rect b="b" l="l" r="r" t="t"/>
              <a:pathLst>
                <a:path extrusionOk="0" h="47" w="36">
                  <a:moveTo>
                    <a:pt x="36" y="40"/>
                  </a:moveTo>
                  <a:cubicBezTo>
                    <a:pt x="34" y="32"/>
                    <a:pt x="34" y="24"/>
                    <a:pt x="33" y="24"/>
                  </a:cubicBezTo>
                  <a:cubicBezTo>
                    <a:pt x="31" y="24"/>
                    <a:pt x="29" y="31"/>
                    <a:pt x="27" y="30"/>
                  </a:cubicBezTo>
                  <a:cubicBezTo>
                    <a:pt x="24" y="30"/>
                    <a:pt x="24" y="22"/>
                    <a:pt x="27" y="22"/>
                  </a:cubicBezTo>
                  <a:cubicBezTo>
                    <a:pt x="30" y="22"/>
                    <a:pt x="33" y="16"/>
                    <a:pt x="33" y="14"/>
                  </a:cubicBezTo>
                  <a:cubicBezTo>
                    <a:pt x="33" y="12"/>
                    <a:pt x="31" y="12"/>
                    <a:pt x="28" y="12"/>
                  </a:cubicBezTo>
                  <a:cubicBezTo>
                    <a:pt x="25" y="12"/>
                    <a:pt x="19" y="12"/>
                    <a:pt x="19" y="12"/>
                  </a:cubicBezTo>
                  <a:cubicBezTo>
                    <a:pt x="19" y="12"/>
                    <a:pt x="15" y="11"/>
                    <a:pt x="15" y="8"/>
                  </a:cubicBezTo>
                  <a:cubicBezTo>
                    <a:pt x="15" y="6"/>
                    <a:pt x="13" y="4"/>
                    <a:pt x="9" y="4"/>
                  </a:cubicBezTo>
                  <a:cubicBezTo>
                    <a:pt x="6" y="4"/>
                    <a:pt x="6" y="0"/>
                    <a:pt x="3" y="4"/>
                  </a:cubicBezTo>
                  <a:cubicBezTo>
                    <a:pt x="0" y="8"/>
                    <a:pt x="9" y="8"/>
                    <a:pt x="8" y="11"/>
                  </a:cubicBezTo>
                  <a:cubicBezTo>
                    <a:pt x="7" y="14"/>
                    <a:pt x="4" y="12"/>
                    <a:pt x="4" y="14"/>
                  </a:cubicBezTo>
                  <a:cubicBezTo>
                    <a:pt x="3" y="16"/>
                    <a:pt x="4" y="23"/>
                    <a:pt x="6" y="26"/>
                  </a:cubicBezTo>
                  <a:cubicBezTo>
                    <a:pt x="7" y="29"/>
                    <a:pt x="8" y="35"/>
                    <a:pt x="8" y="41"/>
                  </a:cubicBezTo>
                  <a:cubicBezTo>
                    <a:pt x="11" y="40"/>
                    <a:pt x="12" y="39"/>
                    <a:pt x="14" y="39"/>
                  </a:cubicBezTo>
                  <a:cubicBezTo>
                    <a:pt x="16" y="39"/>
                    <a:pt x="20" y="39"/>
                    <a:pt x="20" y="36"/>
                  </a:cubicBezTo>
                  <a:cubicBezTo>
                    <a:pt x="20" y="34"/>
                    <a:pt x="23" y="32"/>
                    <a:pt x="25" y="32"/>
                  </a:cubicBezTo>
                  <a:cubicBezTo>
                    <a:pt x="27" y="33"/>
                    <a:pt x="29" y="40"/>
                    <a:pt x="29" y="43"/>
                  </a:cubicBezTo>
                  <a:cubicBezTo>
                    <a:pt x="29" y="44"/>
                    <a:pt x="30" y="46"/>
                    <a:pt x="31" y="47"/>
                  </a:cubicBezTo>
                  <a:cubicBezTo>
                    <a:pt x="32" y="46"/>
                    <a:pt x="33" y="45"/>
                    <a:pt x="33" y="45"/>
                  </a:cubicBezTo>
                  <a:cubicBezTo>
                    <a:pt x="33" y="45"/>
                    <a:pt x="34" y="41"/>
                    <a:pt x="36" y="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5734051" y="2343150"/>
              <a:ext cx="563563" cy="593725"/>
            </a:xfrm>
            <a:custGeom>
              <a:rect b="b" l="l" r="r" t="t"/>
              <a:pathLst>
                <a:path extrusionOk="0" h="236" w="224">
                  <a:moveTo>
                    <a:pt x="160" y="106"/>
                  </a:moveTo>
                  <a:cubicBezTo>
                    <a:pt x="158" y="103"/>
                    <a:pt x="157" y="96"/>
                    <a:pt x="158" y="94"/>
                  </a:cubicBezTo>
                  <a:cubicBezTo>
                    <a:pt x="158" y="92"/>
                    <a:pt x="161" y="94"/>
                    <a:pt x="162" y="91"/>
                  </a:cubicBezTo>
                  <a:cubicBezTo>
                    <a:pt x="163" y="88"/>
                    <a:pt x="154" y="88"/>
                    <a:pt x="157" y="84"/>
                  </a:cubicBezTo>
                  <a:cubicBezTo>
                    <a:pt x="160" y="80"/>
                    <a:pt x="160" y="84"/>
                    <a:pt x="163" y="84"/>
                  </a:cubicBezTo>
                  <a:cubicBezTo>
                    <a:pt x="167" y="84"/>
                    <a:pt x="169" y="86"/>
                    <a:pt x="169" y="88"/>
                  </a:cubicBezTo>
                  <a:cubicBezTo>
                    <a:pt x="169" y="91"/>
                    <a:pt x="173" y="92"/>
                    <a:pt x="173" y="92"/>
                  </a:cubicBezTo>
                  <a:cubicBezTo>
                    <a:pt x="173" y="92"/>
                    <a:pt x="179" y="92"/>
                    <a:pt x="182" y="92"/>
                  </a:cubicBezTo>
                  <a:cubicBezTo>
                    <a:pt x="185" y="92"/>
                    <a:pt x="187" y="92"/>
                    <a:pt x="187" y="94"/>
                  </a:cubicBezTo>
                  <a:cubicBezTo>
                    <a:pt x="187" y="96"/>
                    <a:pt x="184" y="102"/>
                    <a:pt x="181" y="102"/>
                  </a:cubicBezTo>
                  <a:cubicBezTo>
                    <a:pt x="178" y="102"/>
                    <a:pt x="178" y="110"/>
                    <a:pt x="181" y="110"/>
                  </a:cubicBezTo>
                  <a:cubicBezTo>
                    <a:pt x="183" y="111"/>
                    <a:pt x="185" y="104"/>
                    <a:pt x="187" y="104"/>
                  </a:cubicBezTo>
                  <a:cubicBezTo>
                    <a:pt x="188" y="104"/>
                    <a:pt x="188" y="112"/>
                    <a:pt x="190" y="120"/>
                  </a:cubicBezTo>
                  <a:cubicBezTo>
                    <a:pt x="190" y="119"/>
                    <a:pt x="191" y="119"/>
                    <a:pt x="191" y="119"/>
                  </a:cubicBezTo>
                  <a:cubicBezTo>
                    <a:pt x="193" y="119"/>
                    <a:pt x="192" y="112"/>
                    <a:pt x="193" y="110"/>
                  </a:cubicBezTo>
                  <a:cubicBezTo>
                    <a:pt x="194" y="108"/>
                    <a:pt x="194" y="102"/>
                    <a:pt x="195" y="102"/>
                  </a:cubicBezTo>
                  <a:cubicBezTo>
                    <a:pt x="196" y="102"/>
                    <a:pt x="201" y="104"/>
                    <a:pt x="201" y="103"/>
                  </a:cubicBezTo>
                  <a:cubicBezTo>
                    <a:pt x="201" y="101"/>
                    <a:pt x="205" y="96"/>
                    <a:pt x="204" y="93"/>
                  </a:cubicBezTo>
                  <a:cubicBezTo>
                    <a:pt x="203" y="90"/>
                    <a:pt x="206" y="87"/>
                    <a:pt x="206" y="83"/>
                  </a:cubicBezTo>
                  <a:cubicBezTo>
                    <a:pt x="206" y="80"/>
                    <a:pt x="209" y="79"/>
                    <a:pt x="212" y="77"/>
                  </a:cubicBezTo>
                  <a:cubicBezTo>
                    <a:pt x="214" y="75"/>
                    <a:pt x="218" y="72"/>
                    <a:pt x="218" y="74"/>
                  </a:cubicBezTo>
                  <a:cubicBezTo>
                    <a:pt x="219" y="75"/>
                    <a:pt x="224" y="77"/>
                    <a:pt x="222" y="74"/>
                  </a:cubicBezTo>
                  <a:cubicBezTo>
                    <a:pt x="220" y="71"/>
                    <a:pt x="220" y="69"/>
                    <a:pt x="221" y="68"/>
                  </a:cubicBezTo>
                  <a:cubicBezTo>
                    <a:pt x="222" y="68"/>
                    <a:pt x="223" y="65"/>
                    <a:pt x="223" y="65"/>
                  </a:cubicBezTo>
                  <a:cubicBezTo>
                    <a:pt x="223" y="65"/>
                    <a:pt x="219" y="64"/>
                    <a:pt x="218" y="62"/>
                  </a:cubicBezTo>
                  <a:cubicBezTo>
                    <a:pt x="218" y="60"/>
                    <a:pt x="215" y="58"/>
                    <a:pt x="215" y="57"/>
                  </a:cubicBezTo>
                  <a:cubicBezTo>
                    <a:pt x="215" y="55"/>
                    <a:pt x="213" y="56"/>
                    <a:pt x="211" y="57"/>
                  </a:cubicBezTo>
                  <a:cubicBezTo>
                    <a:pt x="209" y="59"/>
                    <a:pt x="206" y="55"/>
                    <a:pt x="201" y="58"/>
                  </a:cubicBezTo>
                  <a:cubicBezTo>
                    <a:pt x="197" y="60"/>
                    <a:pt x="196" y="62"/>
                    <a:pt x="194" y="62"/>
                  </a:cubicBezTo>
                  <a:cubicBezTo>
                    <a:pt x="193" y="62"/>
                    <a:pt x="193" y="64"/>
                    <a:pt x="191" y="65"/>
                  </a:cubicBezTo>
                  <a:cubicBezTo>
                    <a:pt x="190" y="67"/>
                    <a:pt x="188" y="69"/>
                    <a:pt x="187" y="69"/>
                  </a:cubicBezTo>
                  <a:cubicBezTo>
                    <a:pt x="186" y="69"/>
                    <a:pt x="183" y="70"/>
                    <a:pt x="183" y="70"/>
                  </a:cubicBezTo>
                  <a:cubicBezTo>
                    <a:pt x="183" y="70"/>
                    <a:pt x="186" y="75"/>
                    <a:pt x="184" y="77"/>
                  </a:cubicBezTo>
                  <a:cubicBezTo>
                    <a:pt x="183" y="80"/>
                    <a:pt x="180" y="77"/>
                    <a:pt x="176" y="78"/>
                  </a:cubicBezTo>
                  <a:cubicBezTo>
                    <a:pt x="173" y="79"/>
                    <a:pt x="171" y="77"/>
                    <a:pt x="169" y="78"/>
                  </a:cubicBezTo>
                  <a:cubicBezTo>
                    <a:pt x="166" y="78"/>
                    <a:pt x="165" y="76"/>
                    <a:pt x="163" y="76"/>
                  </a:cubicBezTo>
                  <a:cubicBezTo>
                    <a:pt x="162" y="77"/>
                    <a:pt x="160" y="74"/>
                    <a:pt x="161" y="71"/>
                  </a:cubicBezTo>
                  <a:cubicBezTo>
                    <a:pt x="161" y="68"/>
                    <a:pt x="160" y="65"/>
                    <a:pt x="158" y="67"/>
                  </a:cubicBezTo>
                  <a:cubicBezTo>
                    <a:pt x="157" y="69"/>
                    <a:pt x="155" y="68"/>
                    <a:pt x="155" y="71"/>
                  </a:cubicBezTo>
                  <a:cubicBezTo>
                    <a:pt x="155" y="74"/>
                    <a:pt x="157" y="77"/>
                    <a:pt x="155" y="79"/>
                  </a:cubicBezTo>
                  <a:cubicBezTo>
                    <a:pt x="153" y="81"/>
                    <a:pt x="143" y="82"/>
                    <a:pt x="141" y="80"/>
                  </a:cubicBezTo>
                  <a:cubicBezTo>
                    <a:pt x="139" y="79"/>
                    <a:pt x="131" y="78"/>
                    <a:pt x="130" y="76"/>
                  </a:cubicBezTo>
                  <a:cubicBezTo>
                    <a:pt x="130" y="75"/>
                    <a:pt x="127" y="72"/>
                    <a:pt x="126" y="72"/>
                  </a:cubicBezTo>
                  <a:cubicBezTo>
                    <a:pt x="124" y="72"/>
                    <a:pt x="119" y="74"/>
                    <a:pt x="118" y="73"/>
                  </a:cubicBezTo>
                  <a:cubicBezTo>
                    <a:pt x="117" y="72"/>
                    <a:pt x="114" y="69"/>
                    <a:pt x="112" y="69"/>
                  </a:cubicBezTo>
                  <a:cubicBezTo>
                    <a:pt x="109" y="69"/>
                    <a:pt x="106" y="67"/>
                    <a:pt x="106" y="66"/>
                  </a:cubicBezTo>
                  <a:cubicBezTo>
                    <a:pt x="105" y="65"/>
                    <a:pt x="100" y="64"/>
                    <a:pt x="99" y="63"/>
                  </a:cubicBezTo>
                  <a:cubicBezTo>
                    <a:pt x="98" y="61"/>
                    <a:pt x="95" y="61"/>
                    <a:pt x="95" y="60"/>
                  </a:cubicBezTo>
                  <a:cubicBezTo>
                    <a:pt x="95" y="58"/>
                    <a:pt x="96" y="55"/>
                    <a:pt x="96" y="54"/>
                  </a:cubicBezTo>
                  <a:cubicBezTo>
                    <a:pt x="96" y="52"/>
                    <a:pt x="100" y="50"/>
                    <a:pt x="100" y="48"/>
                  </a:cubicBezTo>
                  <a:cubicBezTo>
                    <a:pt x="100" y="47"/>
                    <a:pt x="97" y="45"/>
                    <a:pt x="97" y="45"/>
                  </a:cubicBezTo>
                  <a:cubicBezTo>
                    <a:pt x="97" y="45"/>
                    <a:pt x="94" y="41"/>
                    <a:pt x="92" y="41"/>
                  </a:cubicBezTo>
                  <a:cubicBezTo>
                    <a:pt x="89" y="41"/>
                    <a:pt x="87" y="36"/>
                    <a:pt x="85" y="36"/>
                  </a:cubicBezTo>
                  <a:cubicBezTo>
                    <a:pt x="83" y="36"/>
                    <a:pt x="84" y="31"/>
                    <a:pt x="82" y="30"/>
                  </a:cubicBezTo>
                  <a:cubicBezTo>
                    <a:pt x="81" y="28"/>
                    <a:pt x="82" y="24"/>
                    <a:pt x="84" y="26"/>
                  </a:cubicBezTo>
                  <a:cubicBezTo>
                    <a:pt x="86" y="28"/>
                    <a:pt x="91" y="26"/>
                    <a:pt x="89" y="23"/>
                  </a:cubicBezTo>
                  <a:cubicBezTo>
                    <a:pt x="87" y="21"/>
                    <a:pt x="85" y="18"/>
                    <a:pt x="85" y="16"/>
                  </a:cubicBezTo>
                  <a:cubicBezTo>
                    <a:pt x="85" y="15"/>
                    <a:pt x="86" y="10"/>
                    <a:pt x="84" y="9"/>
                  </a:cubicBezTo>
                  <a:cubicBezTo>
                    <a:pt x="82" y="8"/>
                    <a:pt x="80" y="6"/>
                    <a:pt x="79" y="3"/>
                  </a:cubicBezTo>
                  <a:cubicBezTo>
                    <a:pt x="79" y="1"/>
                    <a:pt x="76" y="0"/>
                    <a:pt x="76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1" y="5"/>
                    <a:pt x="70" y="6"/>
                  </a:cubicBezTo>
                  <a:cubicBezTo>
                    <a:pt x="69" y="6"/>
                    <a:pt x="64" y="7"/>
                    <a:pt x="62" y="9"/>
                  </a:cubicBezTo>
                  <a:cubicBezTo>
                    <a:pt x="60" y="10"/>
                    <a:pt x="53" y="7"/>
                    <a:pt x="50" y="7"/>
                  </a:cubicBezTo>
                  <a:cubicBezTo>
                    <a:pt x="46" y="7"/>
                    <a:pt x="44" y="10"/>
                    <a:pt x="46" y="11"/>
                  </a:cubicBezTo>
                  <a:cubicBezTo>
                    <a:pt x="47" y="12"/>
                    <a:pt x="47" y="19"/>
                    <a:pt x="47" y="19"/>
                  </a:cubicBezTo>
                  <a:cubicBezTo>
                    <a:pt x="47" y="19"/>
                    <a:pt x="49" y="27"/>
                    <a:pt x="52" y="26"/>
                  </a:cubicBezTo>
                  <a:cubicBezTo>
                    <a:pt x="55" y="26"/>
                    <a:pt x="58" y="29"/>
                    <a:pt x="56" y="30"/>
                  </a:cubicBezTo>
                  <a:cubicBezTo>
                    <a:pt x="53" y="30"/>
                    <a:pt x="52" y="33"/>
                    <a:pt x="52" y="36"/>
                  </a:cubicBezTo>
                  <a:cubicBezTo>
                    <a:pt x="51" y="38"/>
                    <a:pt x="52" y="41"/>
                    <a:pt x="50" y="42"/>
                  </a:cubicBezTo>
                  <a:cubicBezTo>
                    <a:pt x="48" y="42"/>
                    <a:pt x="46" y="43"/>
                    <a:pt x="46" y="46"/>
                  </a:cubicBezTo>
                  <a:cubicBezTo>
                    <a:pt x="46" y="50"/>
                    <a:pt x="42" y="49"/>
                    <a:pt x="41" y="50"/>
                  </a:cubicBezTo>
                  <a:cubicBezTo>
                    <a:pt x="41" y="51"/>
                    <a:pt x="39" y="58"/>
                    <a:pt x="38" y="59"/>
                  </a:cubicBezTo>
                  <a:cubicBezTo>
                    <a:pt x="37" y="60"/>
                    <a:pt x="32" y="60"/>
                    <a:pt x="32" y="63"/>
                  </a:cubicBezTo>
                  <a:cubicBezTo>
                    <a:pt x="31" y="66"/>
                    <a:pt x="29" y="69"/>
                    <a:pt x="27" y="69"/>
                  </a:cubicBezTo>
                  <a:cubicBezTo>
                    <a:pt x="26" y="68"/>
                    <a:pt x="23" y="67"/>
                    <a:pt x="22" y="69"/>
                  </a:cubicBezTo>
                  <a:cubicBezTo>
                    <a:pt x="21" y="71"/>
                    <a:pt x="17" y="68"/>
                    <a:pt x="16" y="68"/>
                  </a:cubicBezTo>
                  <a:cubicBezTo>
                    <a:pt x="15" y="69"/>
                    <a:pt x="10" y="74"/>
                    <a:pt x="10" y="76"/>
                  </a:cubicBezTo>
                  <a:cubicBezTo>
                    <a:pt x="10" y="79"/>
                    <a:pt x="15" y="79"/>
                    <a:pt x="15" y="82"/>
                  </a:cubicBezTo>
                  <a:cubicBezTo>
                    <a:pt x="14" y="85"/>
                    <a:pt x="17" y="88"/>
                    <a:pt x="18" y="90"/>
                  </a:cubicBezTo>
                  <a:cubicBezTo>
                    <a:pt x="20" y="92"/>
                    <a:pt x="22" y="95"/>
                    <a:pt x="21" y="97"/>
                  </a:cubicBezTo>
                  <a:cubicBezTo>
                    <a:pt x="20" y="99"/>
                    <a:pt x="18" y="100"/>
                    <a:pt x="15" y="99"/>
                  </a:cubicBezTo>
                  <a:cubicBezTo>
                    <a:pt x="12" y="98"/>
                    <a:pt x="12" y="100"/>
                    <a:pt x="7" y="99"/>
                  </a:cubicBezTo>
                  <a:cubicBezTo>
                    <a:pt x="2" y="98"/>
                    <a:pt x="2" y="102"/>
                    <a:pt x="0" y="104"/>
                  </a:cubicBezTo>
                  <a:cubicBezTo>
                    <a:pt x="0" y="104"/>
                    <a:pt x="0" y="105"/>
                    <a:pt x="0" y="105"/>
                  </a:cubicBezTo>
                  <a:cubicBezTo>
                    <a:pt x="2" y="107"/>
                    <a:pt x="3" y="110"/>
                    <a:pt x="7" y="112"/>
                  </a:cubicBezTo>
                  <a:cubicBezTo>
                    <a:pt x="12" y="114"/>
                    <a:pt x="16" y="109"/>
                    <a:pt x="16" y="112"/>
                  </a:cubicBezTo>
                  <a:cubicBezTo>
                    <a:pt x="16" y="116"/>
                    <a:pt x="5" y="115"/>
                    <a:pt x="5" y="116"/>
                  </a:cubicBezTo>
                  <a:cubicBezTo>
                    <a:pt x="4" y="117"/>
                    <a:pt x="16" y="131"/>
                    <a:pt x="22" y="130"/>
                  </a:cubicBezTo>
                  <a:cubicBezTo>
                    <a:pt x="28" y="129"/>
                    <a:pt x="32" y="123"/>
                    <a:pt x="30" y="122"/>
                  </a:cubicBezTo>
                  <a:cubicBezTo>
                    <a:pt x="29" y="121"/>
                    <a:pt x="31" y="117"/>
                    <a:pt x="33" y="117"/>
                  </a:cubicBezTo>
                  <a:cubicBezTo>
                    <a:pt x="34" y="118"/>
                    <a:pt x="33" y="124"/>
                    <a:pt x="35" y="126"/>
                  </a:cubicBezTo>
                  <a:cubicBezTo>
                    <a:pt x="36" y="127"/>
                    <a:pt x="36" y="130"/>
                    <a:pt x="35" y="133"/>
                  </a:cubicBezTo>
                  <a:cubicBezTo>
                    <a:pt x="34" y="136"/>
                    <a:pt x="36" y="143"/>
                    <a:pt x="36" y="147"/>
                  </a:cubicBezTo>
                  <a:cubicBezTo>
                    <a:pt x="37" y="150"/>
                    <a:pt x="39" y="156"/>
                    <a:pt x="40" y="161"/>
                  </a:cubicBezTo>
                  <a:cubicBezTo>
                    <a:pt x="41" y="167"/>
                    <a:pt x="44" y="177"/>
                    <a:pt x="47" y="183"/>
                  </a:cubicBezTo>
                  <a:cubicBezTo>
                    <a:pt x="51" y="189"/>
                    <a:pt x="53" y="201"/>
                    <a:pt x="55" y="204"/>
                  </a:cubicBezTo>
                  <a:cubicBezTo>
                    <a:pt x="57" y="206"/>
                    <a:pt x="63" y="215"/>
                    <a:pt x="63" y="220"/>
                  </a:cubicBezTo>
                  <a:cubicBezTo>
                    <a:pt x="63" y="226"/>
                    <a:pt x="69" y="233"/>
                    <a:pt x="71" y="235"/>
                  </a:cubicBezTo>
                  <a:cubicBezTo>
                    <a:pt x="73" y="236"/>
                    <a:pt x="77" y="233"/>
                    <a:pt x="78" y="230"/>
                  </a:cubicBezTo>
                  <a:cubicBezTo>
                    <a:pt x="79" y="226"/>
                    <a:pt x="85" y="225"/>
                    <a:pt x="86" y="222"/>
                  </a:cubicBezTo>
                  <a:cubicBezTo>
                    <a:pt x="86" y="219"/>
                    <a:pt x="87" y="217"/>
                    <a:pt x="89" y="217"/>
                  </a:cubicBezTo>
                  <a:cubicBezTo>
                    <a:pt x="91" y="216"/>
                    <a:pt x="91" y="214"/>
                    <a:pt x="91" y="211"/>
                  </a:cubicBezTo>
                  <a:cubicBezTo>
                    <a:pt x="91" y="208"/>
                    <a:pt x="91" y="204"/>
                    <a:pt x="93" y="201"/>
                  </a:cubicBezTo>
                  <a:cubicBezTo>
                    <a:pt x="95" y="198"/>
                    <a:pt x="96" y="191"/>
                    <a:pt x="95" y="188"/>
                  </a:cubicBezTo>
                  <a:cubicBezTo>
                    <a:pt x="93" y="185"/>
                    <a:pt x="94" y="181"/>
                    <a:pt x="95" y="178"/>
                  </a:cubicBezTo>
                  <a:cubicBezTo>
                    <a:pt x="96" y="175"/>
                    <a:pt x="96" y="171"/>
                    <a:pt x="98" y="171"/>
                  </a:cubicBezTo>
                  <a:cubicBezTo>
                    <a:pt x="100" y="171"/>
                    <a:pt x="104" y="169"/>
                    <a:pt x="106" y="165"/>
                  </a:cubicBezTo>
                  <a:cubicBezTo>
                    <a:pt x="108" y="162"/>
                    <a:pt x="116" y="158"/>
                    <a:pt x="118" y="156"/>
                  </a:cubicBezTo>
                  <a:cubicBezTo>
                    <a:pt x="121" y="154"/>
                    <a:pt x="129" y="147"/>
                    <a:pt x="131" y="143"/>
                  </a:cubicBezTo>
                  <a:cubicBezTo>
                    <a:pt x="134" y="139"/>
                    <a:pt x="140" y="137"/>
                    <a:pt x="143" y="134"/>
                  </a:cubicBezTo>
                  <a:cubicBezTo>
                    <a:pt x="147" y="131"/>
                    <a:pt x="145" y="129"/>
                    <a:pt x="146" y="126"/>
                  </a:cubicBezTo>
                  <a:cubicBezTo>
                    <a:pt x="147" y="122"/>
                    <a:pt x="157" y="121"/>
                    <a:pt x="160" y="121"/>
                  </a:cubicBezTo>
                  <a:cubicBezTo>
                    <a:pt x="161" y="121"/>
                    <a:pt x="162" y="121"/>
                    <a:pt x="162" y="121"/>
                  </a:cubicBezTo>
                  <a:cubicBezTo>
                    <a:pt x="162" y="115"/>
                    <a:pt x="161" y="109"/>
                    <a:pt x="160" y="1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6121401" y="1927225"/>
              <a:ext cx="635000" cy="271463"/>
            </a:xfrm>
            <a:custGeom>
              <a:rect b="b" l="l" r="r" t="t"/>
              <a:pathLst>
                <a:path extrusionOk="0" h="108" w="253">
                  <a:moveTo>
                    <a:pt x="242" y="45"/>
                  </a:moveTo>
                  <a:cubicBezTo>
                    <a:pt x="240" y="42"/>
                    <a:pt x="236" y="44"/>
                    <a:pt x="235" y="46"/>
                  </a:cubicBezTo>
                  <a:cubicBezTo>
                    <a:pt x="234" y="49"/>
                    <a:pt x="232" y="45"/>
                    <a:pt x="227" y="45"/>
                  </a:cubicBezTo>
                  <a:cubicBezTo>
                    <a:pt x="222" y="45"/>
                    <a:pt x="222" y="48"/>
                    <a:pt x="219" y="45"/>
                  </a:cubicBezTo>
                  <a:cubicBezTo>
                    <a:pt x="215" y="42"/>
                    <a:pt x="220" y="40"/>
                    <a:pt x="220" y="40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5" y="23"/>
                    <a:pt x="222" y="22"/>
                    <a:pt x="221" y="23"/>
                  </a:cubicBezTo>
                  <a:cubicBezTo>
                    <a:pt x="219" y="24"/>
                    <a:pt x="214" y="23"/>
                    <a:pt x="214" y="21"/>
                  </a:cubicBezTo>
                  <a:cubicBezTo>
                    <a:pt x="213" y="20"/>
                    <a:pt x="206" y="20"/>
                    <a:pt x="204" y="21"/>
                  </a:cubicBezTo>
                  <a:cubicBezTo>
                    <a:pt x="202" y="22"/>
                    <a:pt x="198" y="24"/>
                    <a:pt x="197" y="25"/>
                  </a:cubicBezTo>
                  <a:cubicBezTo>
                    <a:pt x="197" y="27"/>
                    <a:pt x="193" y="26"/>
                    <a:pt x="191" y="28"/>
                  </a:cubicBezTo>
                  <a:cubicBezTo>
                    <a:pt x="189" y="29"/>
                    <a:pt x="181" y="29"/>
                    <a:pt x="181" y="30"/>
                  </a:cubicBezTo>
                  <a:cubicBezTo>
                    <a:pt x="180" y="31"/>
                    <a:pt x="171" y="31"/>
                    <a:pt x="170" y="30"/>
                  </a:cubicBezTo>
                  <a:cubicBezTo>
                    <a:pt x="168" y="29"/>
                    <a:pt x="161" y="30"/>
                    <a:pt x="160" y="28"/>
                  </a:cubicBezTo>
                  <a:cubicBezTo>
                    <a:pt x="159" y="26"/>
                    <a:pt x="155" y="26"/>
                    <a:pt x="155" y="24"/>
                  </a:cubicBezTo>
                  <a:cubicBezTo>
                    <a:pt x="155" y="22"/>
                    <a:pt x="149" y="22"/>
                    <a:pt x="149" y="21"/>
                  </a:cubicBezTo>
                  <a:cubicBezTo>
                    <a:pt x="148" y="19"/>
                    <a:pt x="143" y="19"/>
                    <a:pt x="143" y="19"/>
                  </a:cubicBezTo>
                  <a:cubicBezTo>
                    <a:pt x="142" y="20"/>
                    <a:pt x="137" y="18"/>
                    <a:pt x="135" y="17"/>
                  </a:cubicBezTo>
                  <a:cubicBezTo>
                    <a:pt x="134" y="17"/>
                    <a:pt x="129" y="18"/>
                    <a:pt x="128" y="18"/>
                  </a:cubicBezTo>
                  <a:cubicBezTo>
                    <a:pt x="126" y="18"/>
                    <a:pt x="124" y="21"/>
                    <a:pt x="122" y="21"/>
                  </a:cubicBezTo>
                  <a:cubicBezTo>
                    <a:pt x="120" y="21"/>
                    <a:pt x="116" y="18"/>
                    <a:pt x="115" y="19"/>
                  </a:cubicBezTo>
                  <a:cubicBezTo>
                    <a:pt x="114" y="20"/>
                    <a:pt x="111" y="17"/>
                    <a:pt x="110" y="15"/>
                  </a:cubicBezTo>
                  <a:cubicBezTo>
                    <a:pt x="109" y="14"/>
                    <a:pt x="110" y="10"/>
                    <a:pt x="109" y="8"/>
                  </a:cubicBezTo>
                  <a:cubicBezTo>
                    <a:pt x="108" y="7"/>
                    <a:pt x="103" y="7"/>
                    <a:pt x="101" y="6"/>
                  </a:cubicBezTo>
                  <a:cubicBezTo>
                    <a:pt x="99" y="5"/>
                    <a:pt x="97" y="4"/>
                    <a:pt x="95" y="4"/>
                  </a:cubicBezTo>
                  <a:cubicBezTo>
                    <a:pt x="94" y="4"/>
                    <a:pt x="91" y="3"/>
                    <a:pt x="90" y="2"/>
                  </a:cubicBezTo>
                  <a:cubicBezTo>
                    <a:pt x="89" y="2"/>
                    <a:pt x="86" y="1"/>
                    <a:pt x="84" y="0"/>
                  </a:cubicBezTo>
                  <a:cubicBezTo>
                    <a:pt x="83" y="0"/>
                    <a:pt x="82" y="2"/>
                    <a:pt x="81" y="3"/>
                  </a:cubicBezTo>
                  <a:cubicBezTo>
                    <a:pt x="80" y="4"/>
                    <a:pt x="78" y="4"/>
                    <a:pt x="77" y="6"/>
                  </a:cubicBezTo>
                  <a:cubicBezTo>
                    <a:pt x="77" y="7"/>
                    <a:pt x="73" y="8"/>
                    <a:pt x="74" y="10"/>
                  </a:cubicBezTo>
                  <a:cubicBezTo>
                    <a:pt x="74" y="11"/>
                    <a:pt x="75" y="15"/>
                    <a:pt x="77" y="16"/>
                  </a:cubicBezTo>
                  <a:cubicBezTo>
                    <a:pt x="78" y="17"/>
                    <a:pt x="77" y="20"/>
                    <a:pt x="76" y="21"/>
                  </a:cubicBezTo>
                  <a:cubicBezTo>
                    <a:pt x="76" y="22"/>
                    <a:pt x="71" y="23"/>
                    <a:pt x="70" y="24"/>
                  </a:cubicBezTo>
                  <a:cubicBezTo>
                    <a:pt x="69" y="26"/>
                    <a:pt x="66" y="24"/>
                    <a:pt x="64" y="23"/>
                  </a:cubicBezTo>
                  <a:cubicBezTo>
                    <a:pt x="62" y="21"/>
                    <a:pt x="59" y="22"/>
                    <a:pt x="58" y="23"/>
                  </a:cubicBezTo>
                  <a:cubicBezTo>
                    <a:pt x="56" y="24"/>
                    <a:pt x="52" y="21"/>
                    <a:pt x="51" y="21"/>
                  </a:cubicBezTo>
                  <a:cubicBezTo>
                    <a:pt x="50" y="20"/>
                    <a:pt x="50" y="16"/>
                    <a:pt x="48" y="16"/>
                  </a:cubicBezTo>
                  <a:cubicBezTo>
                    <a:pt x="47" y="16"/>
                    <a:pt x="39" y="15"/>
                    <a:pt x="37" y="14"/>
                  </a:cubicBezTo>
                  <a:cubicBezTo>
                    <a:pt x="35" y="14"/>
                    <a:pt x="32" y="14"/>
                    <a:pt x="31" y="15"/>
                  </a:cubicBezTo>
                  <a:cubicBezTo>
                    <a:pt x="31" y="16"/>
                    <a:pt x="27" y="16"/>
                    <a:pt x="26" y="17"/>
                  </a:cubicBezTo>
                  <a:cubicBezTo>
                    <a:pt x="25" y="19"/>
                    <a:pt x="22" y="20"/>
                    <a:pt x="21" y="21"/>
                  </a:cubicBezTo>
                  <a:cubicBezTo>
                    <a:pt x="20" y="22"/>
                    <a:pt x="16" y="22"/>
                    <a:pt x="15" y="25"/>
                  </a:cubicBezTo>
                  <a:cubicBezTo>
                    <a:pt x="14" y="27"/>
                    <a:pt x="9" y="28"/>
                    <a:pt x="7" y="28"/>
                  </a:cubicBezTo>
                  <a:cubicBezTo>
                    <a:pt x="6" y="28"/>
                    <a:pt x="2" y="29"/>
                    <a:pt x="2" y="30"/>
                  </a:cubicBezTo>
                  <a:cubicBezTo>
                    <a:pt x="2" y="31"/>
                    <a:pt x="1" y="31"/>
                    <a:pt x="0" y="31"/>
                  </a:cubicBezTo>
                  <a:cubicBezTo>
                    <a:pt x="0" y="31"/>
                    <a:pt x="0" y="31"/>
                    <a:pt x="1" y="31"/>
                  </a:cubicBezTo>
                  <a:cubicBezTo>
                    <a:pt x="2" y="37"/>
                    <a:pt x="4" y="37"/>
                    <a:pt x="6" y="39"/>
                  </a:cubicBezTo>
                  <a:cubicBezTo>
                    <a:pt x="9" y="41"/>
                    <a:pt x="11" y="43"/>
                    <a:pt x="14" y="43"/>
                  </a:cubicBezTo>
                  <a:cubicBezTo>
                    <a:pt x="16" y="43"/>
                    <a:pt x="20" y="46"/>
                    <a:pt x="20" y="48"/>
                  </a:cubicBezTo>
                  <a:cubicBezTo>
                    <a:pt x="21" y="51"/>
                    <a:pt x="23" y="53"/>
                    <a:pt x="25" y="55"/>
                  </a:cubicBezTo>
                  <a:cubicBezTo>
                    <a:pt x="26" y="56"/>
                    <a:pt x="24" y="60"/>
                    <a:pt x="24" y="63"/>
                  </a:cubicBezTo>
                  <a:cubicBezTo>
                    <a:pt x="24" y="66"/>
                    <a:pt x="21" y="66"/>
                    <a:pt x="22" y="69"/>
                  </a:cubicBezTo>
                  <a:cubicBezTo>
                    <a:pt x="24" y="72"/>
                    <a:pt x="37" y="74"/>
                    <a:pt x="41" y="74"/>
                  </a:cubicBezTo>
                  <a:cubicBezTo>
                    <a:pt x="44" y="74"/>
                    <a:pt x="45" y="77"/>
                    <a:pt x="47" y="77"/>
                  </a:cubicBezTo>
                  <a:cubicBezTo>
                    <a:pt x="49" y="78"/>
                    <a:pt x="49" y="80"/>
                    <a:pt x="52" y="81"/>
                  </a:cubicBezTo>
                  <a:cubicBezTo>
                    <a:pt x="54" y="81"/>
                    <a:pt x="57" y="83"/>
                    <a:pt x="58" y="88"/>
                  </a:cubicBezTo>
                  <a:cubicBezTo>
                    <a:pt x="59" y="92"/>
                    <a:pt x="62" y="94"/>
                    <a:pt x="63" y="96"/>
                  </a:cubicBezTo>
                  <a:cubicBezTo>
                    <a:pt x="63" y="98"/>
                    <a:pt x="69" y="96"/>
                    <a:pt x="73" y="97"/>
                  </a:cubicBezTo>
                  <a:cubicBezTo>
                    <a:pt x="77" y="97"/>
                    <a:pt x="89" y="97"/>
                    <a:pt x="92" y="97"/>
                  </a:cubicBezTo>
                  <a:cubicBezTo>
                    <a:pt x="95" y="98"/>
                    <a:pt x="103" y="97"/>
                    <a:pt x="107" y="101"/>
                  </a:cubicBezTo>
                  <a:cubicBezTo>
                    <a:pt x="111" y="104"/>
                    <a:pt x="113" y="101"/>
                    <a:pt x="115" y="103"/>
                  </a:cubicBezTo>
                  <a:cubicBezTo>
                    <a:pt x="118" y="104"/>
                    <a:pt x="120" y="105"/>
                    <a:pt x="124" y="105"/>
                  </a:cubicBezTo>
                  <a:cubicBezTo>
                    <a:pt x="127" y="104"/>
                    <a:pt x="127" y="107"/>
                    <a:pt x="130" y="108"/>
                  </a:cubicBezTo>
                  <a:cubicBezTo>
                    <a:pt x="133" y="108"/>
                    <a:pt x="137" y="104"/>
                    <a:pt x="144" y="101"/>
                  </a:cubicBezTo>
                  <a:cubicBezTo>
                    <a:pt x="151" y="97"/>
                    <a:pt x="158" y="100"/>
                    <a:pt x="162" y="100"/>
                  </a:cubicBezTo>
                  <a:cubicBezTo>
                    <a:pt x="166" y="101"/>
                    <a:pt x="172" y="99"/>
                    <a:pt x="177" y="94"/>
                  </a:cubicBezTo>
                  <a:cubicBezTo>
                    <a:pt x="181" y="89"/>
                    <a:pt x="186" y="90"/>
                    <a:pt x="186" y="86"/>
                  </a:cubicBezTo>
                  <a:cubicBezTo>
                    <a:pt x="187" y="82"/>
                    <a:pt x="182" y="80"/>
                    <a:pt x="184" y="77"/>
                  </a:cubicBezTo>
                  <a:cubicBezTo>
                    <a:pt x="186" y="73"/>
                    <a:pt x="190" y="74"/>
                    <a:pt x="192" y="75"/>
                  </a:cubicBezTo>
                  <a:cubicBezTo>
                    <a:pt x="194" y="76"/>
                    <a:pt x="200" y="77"/>
                    <a:pt x="205" y="74"/>
                  </a:cubicBezTo>
                  <a:cubicBezTo>
                    <a:pt x="210" y="70"/>
                    <a:pt x="212" y="71"/>
                    <a:pt x="217" y="70"/>
                  </a:cubicBezTo>
                  <a:cubicBezTo>
                    <a:pt x="222" y="69"/>
                    <a:pt x="221" y="66"/>
                    <a:pt x="224" y="63"/>
                  </a:cubicBezTo>
                  <a:cubicBezTo>
                    <a:pt x="227" y="60"/>
                    <a:pt x="231" y="59"/>
                    <a:pt x="234" y="59"/>
                  </a:cubicBezTo>
                  <a:cubicBezTo>
                    <a:pt x="237" y="59"/>
                    <a:pt x="241" y="56"/>
                    <a:pt x="244" y="57"/>
                  </a:cubicBezTo>
                  <a:cubicBezTo>
                    <a:pt x="248" y="58"/>
                    <a:pt x="252" y="59"/>
                    <a:pt x="253" y="56"/>
                  </a:cubicBezTo>
                  <a:cubicBezTo>
                    <a:pt x="253" y="53"/>
                    <a:pt x="245" y="48"/>
                    <a:pt x="242" y="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5049838" y="2405063"/>
              <a:ext cx="9525" cy="28575"/>
            </a:xfrm>
            <a:custGeom>
              <a:rect b="b" l="l" r="r" t="t"/>
              <a:pathLst>
                <a:path extrusionOk="0" h="11" w="4">
                  <a:moveTo>
                    <a:pt x="2" y="0"/>
                  </a:moveTo>
                  <a:cubicBezTo>
                    <a:pt x="1" y="1"/>
                    <a:pt x="0" y="5"/>
                    <a:pt x="0" y="6"/>
                  </a:cubicBezTo>
                  <a:cubicBezTo>
                    <a:pt x="0" y="7"/>
                    <a:pt x="1" y="9"/>
                    <a:pt x="3" y="11"/>
                  </a:cubicBezTo>
                  <a:cubicBezTo>
                    <a:pt x="4" y="8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5032376" y="2387600"/>
              <a:ext cx="30163" cy="85725"/>
            </a:xfrm>
            <a:custGeom>
              <a:rect b="b" l="l" r="r" t="t"/>
              <a:pathLst>
                <a:path extrusionOk="0" h="34" w="12">
                  <a:moveTo>
                    <a:pt x="6" y="33"/>
                  </a:moveTo>
                  <a:cubicBezTo>
                    <a:pt x="6" y="33"/>
                    <a:pt x="6" y="34"/>
                    <a:pt x="7" y="34"/>
                  </a:cubicBezTo>
                  <a:cubicBezTo>
                    <a:pt x="7" y="29"/>
                    <a:pt x="8" y="23"/>
                    <a:pt x="9" y="22"/>
                  </a:cubicBezTo>
                  <a:cubicBezTo>
                    <a:pt x="10" y="21"/>
                    <a:pt x="10" y="20"/>
                    <a:pt x="10" y="18"/>
                  </a:cubicBezTo>
                  <a:cubicBezTo>
                    <a:pt x="8" y="16"/>
                    <a:pt x="7" y="14"/>
                    <a:pt x="7" y="13"/>
                  </a:cubicBezTo>
                  <a:cubicBezTo>
                    <a:pt x="7" y="12"/>
                    <a:pt x="8" y="8"/>
                    <a:pt x="9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1" y="6"/>
                    <a:pt x="12" y="4"/>
                    <a:pt x="12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8"/>
                    <a:pt x="2" y="15"/>
                    <a:pt x="0" y="18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6" y="3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5049838" y="2387600"/>
              <a:ext cx="82550" cy="93663"/>
            </a:xfrm>
            <a:custGeom>
              <a:rect b="b" l="l" r="r" t="t"/>
              <a:pathLst>
                <a:path extrusionOk="0" h="37" w="33">
                  <a:moveTo>
                    <a:pt x="31" y="0"/>
                  </a:moveTo>
                  <a:cubicBezTo>
                    <a:pt x="26" y="2"/>
                    <a:pt x="21" y="4"/>
                    <a:pt x="21" y="4"/>
                  </a:cubicBezTo>
                  <a:cubicBezTo>
                    <a:pt x="18" y="5"/>
                    <a:pt x="13" y="9"/>
                    <a:pt x="13" y="9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5"/>
                    <a:pt x="4" y="8"/>
                    <a:pt x="4" y="9"/>
                  </a:cubicBezTo>
                  <a:cubicBezTo>
                    <a:pt x="4" y="11"/>
                    <a:pt x="4" y="20"/>
                    <a:pt x="2" y="22"/>
                  </a:cubicBezTo>
                  <a:cubicBezTo>
                    <a:pt x="1" y="23"/>
                    <a:pt x="0" y="29"/>
                    <a:pt x="0" y="34"/>
                  </a:cubicBezTo>
                  <a:cubicBezTo>
                    <a:pt x="2" y="35"/>
                    <a:pt x="5" y="37"/>
                    <a:pt x="7" y="37"/>
                  </a:cubicBezTo>
                  <a:cubicBezTo>
                    <a:pt x="10" y="37"/>
                    <a:pt x="13" y="34"/>
                    <a:pt x="13" y="32"/>
                  </a:cubicBezTo>
                  <a:cubicBezTo>
                    <a:pt x="13" y="30"/>
                    <a:pt x="16" y="30"/>
                    <a:pt x="18" y="30"/>
                  </a:cubicBezTo>
                  <a:cubicBezTo>
                    <a:pt x="21" y="30"/>
                    <a:pt x="21" y="27"/>
                    <a:pt x="23" y="26"/>
                  </a:cubicBezTo>
                  <a:cubicBezTo>
                    <a:pt x="25" y="25"/>
                    <a:pt x="19" y="20"/>
                    <a:pt x="17" y="19"/>
                  </a:cubicBezTo>
                  <a:cubicBezTo>
                    <a:pt x="15" y="18"/>
                    <a:pt x="18" y="14"/>
                    <a:pt x="25" y="14"/>
                  </a:cubicBezTo>
                  <a:cubicBezTo>
                    <a:pt x="31" y="14"/>
                    <a:pt x="30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9"/>
                    <a:pt x="32" y="5"/>
                    <a:pt x="32" y="4"/>
                  </a:cubicBezTo>
                  <a:cubicBezTo>
                    <a:pt x="31" y="2"/>
                    <a:pt x="31" y="1"/>
                    <a:pt x="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5753101" y="2155825"/>
              <a:ext cx="222250" cy="96838"/>
            </a:xfrm>
            <a:custGeom>
              <a:rect b="b" l="l" r="r" t="t"/>
              <a:pathLst>
                <a:path extrusionOk="0" h="38" w="88">
                  <a:moveTo>
                    <a:pt x="82" y="7"/>
                  </a:moveTo>
                  <a:cubicBezTo>
                    <a:pt x="79" y="3"/>
                    <a:pt x="78" y="6"/>
                    <a:pt x="74" y="5"/>
                  </a:cubicBezTo>
                  <a:cubicBezTo>
                    <a:pt x="70" y="4"/>
                    <a:pt x="56" y="3"/>
                    <a:pt x="53" y="4"/>
                  </a:cubicBezTo>
                  <a:cubicBezTo>
                    <a:pt x="50" y="5"/>
                    <a:pt x="45" y="2"/>
                    <a:pt x="43" y="1"/>
                  </a:cubicBezTo>
                  <a:cubicBezTo>
                    <a:pt x="41" y="0"/>
                    <a:pt x="35" y="1"/>
                    <a:pt x="34" y="4"/>
                  </a:cubicBezTo>
                  <a:cubicBezTo>
                    <a:pt x="34" y="7"/>
                    <a:pt x="31" y="7"/>
                    <a:pt x="27" y="5"/>
                  </a:cubicBezTo>
                  <a:cubicBezTo>
                    <a:pt x="23" y="3"/>
                    <a:pt x="16" y="3"/>
                    <a:pt x="16" y="5"/>
                  </a:cubicBezTo>
                  <a:cubicBezTo>
                    <a:pt x="16" y="8"/>
                    <a:pt x="13" y="10"/>
                    <a:pt x="11" y="11"/>
                  </a:cubicBezTo>
                  <a:cubicBezTo>
                    <a:pt x="11" y="11"/>
                    <a:pt x="10" y="13"/>
                    <a:pt x="9" y="15"/>
                  </a:cubicBezTo>
                  <a:cubicBezTo>
                    <a:pt x="10" y="16"/>
                    <a:pt x="11" y="17"/>
                    <a:pt x="12" y="18"/>
                  </a:cubicBezTo>
                  <a:cubicBezTo>
                    <a:pt x="13" y="20"/>
                    <a:pt x="18" y="20"/>
                    <a:pt x="18" y="18"/>
                  </a:cubicBezTo>
                  <a:cubicBezTo>
                    <a:pt x="19" y="16"/>
                    <a:pt x="25" y="20"/>
                    <a:pt x="29" y="23"/>
                  </a:cubicBezTo>
                  <a:cubicBezTo>
                    <a:pt x="33" y="26"/>
                    <a:pt x="27" y="24"/>
                    <a:pt x="26" y="27"/>
                  </a:cubicBezTo>
                  <a:cubicBezTo>
                    <a:pt x="24" y="30"/>
                    <a:pt x="19" y="27"/>
                    <a:pt x="18" y="28"/>
                  </a:cubicBezTo>
                  <a:cubicBezTo>
                    <a:pt x="17" y="29"/>
                    <a:pt x="9" y="30"/>
                    <a:pt x="6" y="30"/>
                  </a:cubicBezTo>
                  <a:cubicBezTo>
                    <a:pt x="4" y="29"/>
                    <a:pt x="0" y="33"/>
                    <a:pt x="1" y="35"/>
                  </a:cubicBezTo>
                  <a:cubicBezTo>
                    <a:pt x="1" y="36"/>
                    <a:pt x="9" y="34"/>
                    <a:pt x="12" y="35"/>
                  </a:cubicBezTo>
                  <a:cubicBezTo>
                    <a:pt x="15" y="37"/>
                    <a:pt x="18" y="34"/>
                    <a:pt x="19" y="36"/>
                  </a:cubicBezTo>
                  <a:cubicBezTo>
                    <a:pt x="21" y="38"/>
                    <a:pt x="24" y="36"/>
                    <a:pt x="26" y="37"/>
                  </a:cubicBezTo>
                  <a:cubicBezTo>
                    <a:pt x="28" y="38"/>
                    <a:pt x="36" y="36"/>
                    <a:pt x="37" y="36"/>
                  </a:cubicBezTo>
                  <a:cubicBezTo>
                    <a:pt x="38" y="35"/>
                    <a:pt x="38" y="34"/>
                    <a:pt x="38" y="32"/>
                  </a:cubicBezTo>
                  <a:cubicBezTo>
                    <a:pt x="38" y="30"/>
                    <a:pt x="40" y="31"/>
                    <a:pt x="41" y="30"/>
                  </a:cubicBezTo>
                  <a:cubicBezTo>
                    <a:pt x="43" y="30"/>
                    <a:pt x="44" y="27"/>
                    <a:pt x="46" y="27"/>
                  </a:cubicBezTo>
                  <a:cubicBezTo>
                    <a:pt x="47" y="27"/>
                    <a:pt x="49" y="25"/>
                    <a:pt x="51" y="26"/>
                  </a:cubicBezTo>
                  <a:cubicBezTo>
                    <a:pt x="52" y="26"/>
                    <a:pt x="54" y="29"/>
                    <a:pt x="56" y="27"/>
                  </a:cubicBezTo>
                  <a:cubicBezTo>
                    <a:pt x="57" y="26"/>
                    <a:pt x="58" y="27"/>
                    <a:pt x="61" y="24"/>
                  </a:cubicBezTo>
                  <a:cubicBezTo>
                    <a:pt x="63" y="21"/>
                    <a:pt x="65" y="22"/>
                    <a:pt x="68" y="22"/>
                  </a:cubicBezTo>
                  <a:cubicBezTo>
                    <a:pt x="72" y="23"/>
                    <a:pt x="73" y="21"/>
                    <a:pt x="74" y="19"/>
                  </a:cubicBezTo>
                  <a:cubicBezTo>
                    <a:pt x="75" y="16"/>
                    <a:pt x="79" y="16"/>
                    <a:pt x="80" y="15"/>
                  </a:cubicBezTo>
                  <a:cubicBezTo>
                    <a:pt x="82" y="14"/>
                    <a:pt x="86" y="12"/>
                    <a:pt x="88" y="11"/>
                  </a:cubicBezTo>
                  <a:cubicBezTo>
                    <a:pt x="88" y="11"/>
                    <a:pt x="88" y="11"/>
                    <a:pt x="88" y="10"/>
                  </a:cubicBezTo>
                  <a:cubicBezTo>
                    <a:pt x="85" y="7"/>
                    <a:pt x="84" y="10"/>
                    <a:pt x="82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5148263" y="2143125"/>
              <a:ext cx="139700" cy="63500"/>
            </a:xfrm>
            <a:custGeom>
              <a:rect b="b" l="l" r="r" t="t"/>
              <a:pathLst>
                <a:path extrusionOk="0" h="25" w="56">
                  <a:moveTo>
                    <a:pt x="23" y="20"/>
                  </a:moveTo>
                  <a:cubicBezTo>
                    <a:pt x="25" y="18"/>
                    <a:pt x="26" y="21"/>
                    <a:pt x="28" y="24"/>
                  </a:cubicBezTo>
                  <a:cubicBezTo>
                    <a:pt x="28" y="24"/>
                    <a:pt x="28" y="25"/>
                    <a:pt x="29" y="25"/>
                  </a:cubicBezTo>
                  <a:cubicBezTo>
                    <a:pt x="32" y="24"/>
                    <a:pt x="34" y="23"/>
                    <a:pt x="37" y="23"/>
                  </a:cubicBezTo>
                  <a:cubicBezTo>
                    <a:pt x="39" y="23"/>
                    <a:pt x="42" y="23"/>
                    <a:pt x="44" y="24"/>
                  </a:cubicBezTo>
                  <a:cubicBezTo>
                    <a:pt x="43" y="23"/>
                    <a:pt x="43" y="22"/>
                    <a:pt x="43" y="22"/>
                  </a:cubicBezTo>
                  <a:cubicBezTo>
                    <a:pt x="44" y="21"/>
                    <a:pt x="48" y="23"/>
                    <a:pt x="49" y="24"/>
                  </a:cubicBezTo>
                  <a:cubicBezTo>
                    <a:pt x="50" y="25"/>
                    <a:pt x="54" y="25"/>
                    <a:pt x="55" y="24"/>
                  </a:cubicBezTo>
                  <a:cubicBezTo>
                    <a:pt x="56" y="23"/>
                    <a:pt x="53" y="22"/>
                    <a:pt x="52" y="21"/>
                  </a:cubicBezTo>
                  <a:cubicBezTo>
                    <a:pt x="52" y="20"/>
                    <a:pt x="53" y="19"/>
                    <a:pt x="54" y="18"/>
                  </a:cubicBezTo>
                  <a:cubicBezTo>
                    <a:pt x="52" y="17"/>
                    <a:pt x="50" y="15"/>
                    <a:pt x="49" y="15"/>
                  </a:cubicBezTo>
                  <a:cubicBezTo>
                    <a:pt x="48" y="15"/>
                    <a:pt x="48" y="10"/>
                    <a:pt x="47" y="10"/>
                  </a:cubicBezTo>
                  <a:cubicBezTo>
                    <a:pt x="45" y="10"/>
                    <a:pt x="45" y="9"/>
                    <a:pt x="44" y="9"/>
                  </a:cubicBezTo>
                  <a:cubicBezTo>
                    <a:pt x="42" y="9"/>
                    <a:pt x="37" y="9"/>
                    <a:pt x="36" y="10"/>
                  </a:cubicBezTo>
                  <a:cubicBezTo>
                    <a:pt x="34" y="11"/>
                    <a:pt x="32" y="8"/>
                    <a:pt x="31" y="8"/>
                  </a:cubicBezTo>
                  <a:cubicBezTo>
                    <a:pt x="29" y="8"/>
                    <a:pt x="27" y="6"/>
                    <a:pt x="26" y="4"/>
                  </a:cubicBezTo>
                  <a:cubicBezTo>
                    <a:pt x="25" y="3"/>
                    <a:pt x="16" y="5"/>
                    <a:pt x="13" y="3"/>
                  </a:cubicBezTo>
                  <a:cubicBezTo>
                    <a:pt x="11" y="2"/>
                    <a:pt x="6" y="0"/>
                    <a:pt x="4" y="1"/>
                  </a:cubicBezTo>
                  <a:cubicBezTo>
                    <a:pt x="3" y="1"/>
                    <a:pt x="2" y="1"/>
                    <a:pt x="0" y="2"/>
                  </a:cubicBezTo>
                  <a:cubicBezTo>
                    <a:pt x="5" y="5"/>
                    <a:pt x="12" y="4"/>
                    <a:pt x="13" y="9"/>
                  </a:cubicBezTo>
                  <a:cubicBezTo>
                    <a:pt x="14" y="15"/>
                    <a:pt x="17" y="12"/>
                    <a:pt x="16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8" y="20"/>
                    <a:pt x="21" y="20"/>
                    <a:pt x="23" y="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4868863" y="2179638"/>
              <a:ext cx="379413" cy="150813"/>
            </a:xfrm>
            <a:custGeom>
              <a:rect b="b" l="l" r="r" t="t"/>
              <a:pathLst>
                <a:path extrusionOk="0" h="60" w="151">
                  <a:moveTo>
                    <a:pt x="147" y="42"/>
                  </a:moveTo>
                  <a:cubicBezTo>
                    <a:pt x="146" y="42"/>
                    <a:pt x="148" y="35"/>
                    <a:pt x="147" y="33"/>
                  </a:cubicBezTo>
                  <a:cubicBezTo>
                    <a:pt x="147" y="32"/>
                    <a:pt x="145" y="27"/>
                    <a:pt x="147" y="27"/>
                  </a:cubicBezTo>
                  <a:cubicBezTo>
                    <a:pt x="149" y="27"/>
                    <a:pt x="147" y="23"/>
                    <a:pt x="149" y="23"/>
                  </a:cubicBezTo>
                  <a:cubicBezTo>
                    <a:pt x="149" y="21"/>
                    <a:pt x="148" y="20"/>
                    <a:pt x="148" y="20"/>
                  </a:cubicBezTo>
                  <a:cubicBezTo>
                    <a:pt x="146" y="19"/>
                    <a:pt x="143" y="21"/>
                    <a:pt x="141" y="17"/>
                  </a:cubicBezTo>
                  <a:cubicBezTo>
                    <a:pt x="140" y="14"/>
                    <a:pt x="141" y="13"/>
                    <a:pt x="139" y="10"/>
                  </a:cubicBezTo>
                  <a:cubicBezTo>
                    <a:pt x="137" y="7"/>
                    <a:pt x="136" y="4"/>
                    <a:pt x="134" y="6"/>
                  </a:cubicBezTo>
                  <a:cubicBezTo>
                    <a:pt x="132" y="6"/>
                    <a:pt x="129" y="6"/>
                    <a:pt x="125" y="6"/>
                  </a:cubicBezTo>
                  <a:cubicBezTo>
                    <a:pt x="121" y="9"/>
                    <a:pt x="113" y="12"/>
                    <a:pt x="110" y="11"/>
                  </a:cubicBezTo>
                  <a:cubicBezTo>
                    <a:pt x="107" y="10"/>
                    <a:pt x="101" y="11"/>
                    <a:pt x="96" y="11"/>
                  </a:cubicBezTo>
                  <a:cubicBezTo>
                    <a:pt x="92" y="11"/>
                    <a:pt x="90" y="8"/>
                    <a:pt x="87" y="8"/>
                  </a:cubicBezTo>
                  <a:cubicBezTo>
                    <a:pt x="83" y="8"/>
                    <a:pt x="83" y="5"/>
                    <a:pt x="80" y="5"/>
                  </a:cubicBezTo>
                  <a:cubicBezTo>
                    <a:pt x="76" y="5"/>
                    <a:pt x="79" y="3"/>
                    <a:pt x="68" y="2"/>
                  </a:cubicBezTo>
                  <a:cubicBezTo>
                    <a:pt x="56" y="0"/>
                    <a:pt x="47" y="6"/>
                    <a:pt x="43" y="9"/>
                  </a:cubicBezTo>
                  <a:cubicBezTo>
                    <a:pt x="40" y="12"/>
                    <a:pt x="27" y="9"/>
                    <a:pt x="26" y="10"/>
                  </a:cubicBezTo>
                  <a:cubicBezTo>
                    <a:pt x="24" y="11"/>
                    <a:pt x="26" y="15"/>
                    <a:pt x="22" y="16"/>
                  </a:cubicBezTo>
                  <a:cubicBezTo>
                    <a:pt x="17" y="18"/>
                    <a:pt x="8" y="16"/>
                    <a:pt x="5" y="18"/>
                  </a:cubicBezTo>
                  <a:cubicBezTo>
                    <a:pt x="1" y="19"/>
                    <a:pt x="0" y="24"/>
                    <a:pt x="3" y="24"/>
                  </a:cubicBezTo>
                  <a:cubicBezTo>
                    <a:pt x="6" y="23"/>
                    <a:pt x="7" y="25"/>
                    <a:pt x="6" y="26"/>
                  </a:cubicBezTo>
                  <a:cubicBezTo>
                    <a:pt x="5" y="27"/>
                    <a:pt x="9" y="31"/>
                    <a:pt x="7" y="32"/>
                  </a:cubicBezTo>
                  <a:cubicBezTo>
                    <a:pt x="5" y="33"/>
                    <a:pt x="5" y="36"/>
                    <a:pt x="7" y="38"/>
                  </a:cubicBezTo>
                  <a:cubicBezTo>
                    <a:pt x="9" y="39"/>
                    <a:pt x="10" y="42"/>
                    <a:pt x="7" y="42"/>
                  </a:cubicBezTo>
                  <a:cubicBezTo>
                    <a:pt x="5" y="42"/>
                    <a:pt x="11" y="45"/>
                    <a:pt x="11" y="46"/>
                  </a:cubicBezTo>
                  <a:cubicBezTo>
                    <a:pt x="11" y="47"/>
                    <a:pt x="17" y="48"/>
                    <a:pt x="17" y="49"/>
                  </a:cubicBezTo>
                  <a:cubicBezTo>
                    <a:pt x="17" y="51"/>
                    <a:pt x="18" y="51"/>
                    <a:pt x="21" y="50"/>
                  </a:cubicBezTo>
                  <a:cubicBezTo>
                    <a:pt x="23" y="50"/>
                    <a:pt x="24" y="53"/>
                    <a:pt x="26" y="56"/>
                  </a:cubicBezTo>
                  <a:cubicBezTo>
                    <a:pt x="27" y="58"/>
                    <a:pt x="36" y="56"/>
                    <a:pt x="36" y="54"/>
                  </a:cubicBezTo>
                  <a:cubicBezTo>
                    <a:pt x="36" y="51"/>
                    <a:pt x="39" y="50"/>
                    <a:pt x="42" y="51"/>
                  </a:cubicBezTo>
                  <a:cubicBezTo>
                    <a:pt x="46" y="51"/>
                    <a:pt x="51" y="56"/>
                    <a:pt x="53" y="57"/>
                  </a:cubicBezTo>
                  <a:cubicBezTo>
                    <a:pt x="55" y="58"/>
                    <a:pt x="59" y="56"/>
                    <a:pt x="62" y="56"/>
                  </a:cubicBezTo>
                  <a:cubicBezTo>
                    <a:pt x="64" y="56"/>
                    <a:pt x="68" y="52"/>
                    <a:pt x="69" y="51"/>
                  </a:cubicBezTo>
                  <a:cubicBezTo>
                    <a:pt x="71" y="50"/>
                    <a:pt x="73" y="54"/>
                    <a:pt x="75" y="53"/>
                  </a:cubicBezTo>
                  <a:cubicBezTo>
                    <a:pt x="78" y="51"/>
                    <a:pt x="80" y="50"/>
                    <a:pt x="82" y="51"/>
                  </a:cubicBezTo>
                  <a:cubicBezTo>
                    <a:pt x="83" y="52"/>
                    <a:pt x="78" y="55"/>
                    <a:pt x="79" y="57"/>
                  </a:cubicBezTo>
                  <a:cubicBezTo>
                    <a:pt x="80" y="58"/>
                    <a:pt x="80" y="59"/>
                    <a:pt x="80" y="60"/>
                  </a:cubicBezTo>
                  <a:cubicBezTo>
                    <a:pt x="85" y="59"/>
                    <a:pt x="84" y="56"/>
                    <a:pt x="84" y="54"/>
                  </a:cubicBezTo>
                  <a:cubicBezTo>
                    <a:pt x="85" y="53"/>
                    <a:pt x="86" y="51"/>
                    <a:pt x="88" y="53"/>
                  </a:cubicBezTo>
                  <a:cubicBezTo>
                    <a:pt x="89" y="54"/>
                    <a:pt x="91" y="54"/>
                    <a:pt x="95" y="53"/>
                  </a:cubicBezTo>
                  <a:cubicBezTo>
                    <a:pt x="98" y="51"/>
                    <a:pt x="99" y="50"/>
                    <a:pt x="100" y="52"/>
                  </a:cubicBezTo>
                  <a:cubicBezTo>
                    <a:pt x="101" y="53"/>
                    <a:pt x="104" y="52"/>
                    <a:pt x="109" y="52"/>
                  </a:cubicBezTo>
                  <a:cubicBezTo>
                    <a:pt x="114" y="52"/>
                    <a:pt x="115" y="48"/>
                    <a:pt x="120" y="49"/>
                  </a:cubicBezTo>
                  <a:cubicBezTo>
                    <a:pt x="125" y="49"/>
                    <a:pt x="129" y="47"/>
                    <a:pt x="129" y="47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3" y="47"/>
                    <a:pt x="133" y="46"/>
                    <a:pt x="135" y="46"/>
                  </a:cubicBezTo>
                  <a:cubicBezTo>
                    <a:pt x="139" y="45"/>
                    <a:pt x="141" y="48"/>
                    <a:pt x="143" y="47"/>
                  </a:cubicBezTo>
                  <a:cubicBezTo>
                    <a:pt x="144" y="46"/>
                    <a:pt x="151" y="53"/>
                    <a:pt x="151" y="48"/>
                  </a:cubicBezTo>
                  <a:cubicBezTo>
                    <a:pt x="151" y="47"/>
                    <a:pt x="149" y="42"/>
                    <a:pt x="147" y="42"/>
                  </a:cubicBezTo>
                  <a:close/>
                  <a:moveTo>
                    <a:pt x="13" y="11"/>
                  </a:moveTo>
                  <a:cubicBezTo>
                    <a:pt x="16" y="10"/>
                    <a:pt x="23" y="12"/>
                    <a:pt x="24" y="10"/>
                  </a:cubicBezTo>
                  <a:cubicBezTo>
                    <a:pt x="26" y="9"/>
                    <a:pt x="20" y="7"/>
                    <a:pt x="18" y="5"/>
                  </a:cubicBezTo>
                  <a:cubicBezTo>
                    <a:pt x="17" y="4"/>
                    <a:pt x="16" y="3"/>
                    <a:pt x="16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1" y="1"/>
                    <a:pt x="6" y="1"/>
                    <a:pt x="5" y="2"/>
                  </a:cubicBezTo>
                  <a:cubicBezTo>
                    <a:pt x="4" y="2"/>
                    <a:pt x="5" y="5"/>
                    <a:pt x="5" y="7"/>
                  </a:cubicBezTo>
                  <a:cubicBezTo>
                    <a:pt x="5" y="9"/>
                    <a:pt x="3" y="10"/>
                    <a:pt x="3" y="11"/>
                  </a:cubicBezTo>
                  <a:cubicBezTo>
                    <a:pt x="3" y="12"/>
                    <a:pt x="2" y="13"/>
                    <a:pt x="1" y="14"/>
                  </a:cubicBezTo>
                  <a:cubicBezTo>
                    <a:pt x="3" y="15"/>
                    <a:pt x="4" y="16"/>
                    <a:pt x="6" y="16"/>
                  </a:cubicBezTo>
                  <a:cubicBezTo>
                    <a:pt x="9" y="16"/>
                    <a:pt x="10" y="12"/>
                    <a:pt x="13" y="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5929313" y="2332038"/>
              <a:ext cx="47625" cy="46038"/>
            </a:xfrm>
            <a:custGeom>
              <a:rect b="b" l="l" r="r" t="t"/>
              <a:pathLst>
                <a:path extrusionOk="0" h="18" w="19">
                  <a:moveTo>
                    <a:pt x="9" y="0"/>
                  </a:moveTo>
                  <a:cubicBezTo>
                    <a:pt x="6" y="0"/>
                    <a:pt x="1" y="3"/>
                    <a:pt x="0" y="5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2" y="10"/>
                    <a:pt x="4" y="12"/>
                    <a:pt x="6" y="13"/>
                  </a:cubicBezTo>
                  <a:cubicBezTo>
                    <a:pt x="8" y="14"/>
                    <a:pt x="7" y="16"/>
                    <a:pt x="7" y="18"/>
                  </a:cubicBezTo>
                  <a:cubicBezTo>
                    <a:pt x="8" y="17"/>
                    <a:pt x="10" y="17"/>
                    <a:pt x="10" y="17"/>
                  </a:cubicBezTo>
                  <a:cubicBezTo>
                    <a:pt x="13" y="17"/>
                    <a:pt x="18" y="10"/>
                    <a:pt x="19" y="8"/>
                  </a:cubicBezTo>
                  <a:cubicBezTo>
                    <a:pt x="19" y="6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6842126" y="2163763"/>
              <a:ext cx="141288" cy="131763"/>
            </a:xfrm>
            <a:custGeom>
              <a:rect b="b" l="l" r="r" t="t"/>
              <a:pathLst>
                <a:path extrusionOk="0" h="52" w="56">
                  <a:moveTo>
                    <a:pt x="53" y="2"/>
                  </a:moveTo>
                  <a:cubicBezTo>
                    <a:pt x="50" y="3"/>
                    <a:pt x="49" y="0"/>
                    <a:pt x="47" y="0"/>
                  </a:cubicBezTo>
                  <a:cubicBezTo>
                    <a:pt x="44" y="0"/>
                    <a:pt x="45" y="6"/>
                    <a:pt x="42" y="6"/>
                  </a:cubicBezTo>
                  <a:cubicBezTo>
                    <a:pt x="39" y="6"/>
                    <a:pt x="40" y="10"/>
                    <a:pt x="36" y="10"/>
                  </a:cubicBezTo>
                  <a:cubicBezTo>
                    <a:pt x="33" y="11"/>
                    <a:pt x="32" y="11"/>
                    <a:pt x="33" y="13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5" y="15"/>
                    <a:pt x="25" y="13"/>
                    <a:pt x="23" y="13"/>
                  </a:cubicBezTo>
                  <a:cubicBezTo>
                    <a:pt x="21" y="13"/>
                    <a:pt x="19" y="16"/>
                    <a:pt x="18" y="18"/>
                  </a:cubicBezTo>
                  <a:cubicBezTo>
                    <a:pt x="16" y="21"/>
                    <a:pt x="6" y="25"/>
                    <a:pt x="3" y="27"/>
                  </a:cubicBezTo>
                  <a:cubicBezTo>
                    <a:pt x="2" y="27"/>
                    <a:pt x="1" y="29"/>
                    <a:pt x="0" y="30"/>
                  </a:cubicBezTo>
                  <a:cubicBezTo>
                    <a:pt x="4" y="31"/>
                    <a:pt x="8" y="33"/>
                    <a:pt x="9" y="35"/>
                  </a:cubicBezTo>
                  <a:cubicBezTo>
                    <a:pt x="12" y="38"/>
                    <a:pt x="7" y="41"/>
                    <a:pt x="5" y="44"/>
                  </a:cubicBezTo>
                  <a:cubicBezTo>
                    <a:pt x="3" y="46"/>
                    <a:pt x="6" y="46"/>
                    <a:pt x="6" y="48"/>
                  </a:cubicBezTo>
                  <a:cubicBezTo>
                    <a:pt x="6" y="51"/>
                    <a:pt x="9" y="52"/>
                    <a:pt x="10" y="50"/>
                  </a:cubicBezTo>
                  <a:cubicBezTo>
                    <a:pt x="11" y="49"/>
                    <a:pt x="13" y="49"/>
                    <a:pt x="16" y="49"/>
                  </a:cubicBezTo>
                  <a:cubicBezTo>
                    <a:pt x="17" y="49"/>
                    <a:pt x="18" y="50"/>
                    <a:pt x="18" y="50"/>
                  </a:cubicBezTo>
                  <a:cubicBezTo>
                    <a:pt x="20" y="49"/>
                    <a:pt x="22" y="47"/>
                    <a:pt x="23" y="47"/>
                  </a:cubicBezTo>
                  <a:cubicBezTo>
                    <a:pt x="24" y="45"/>
                    <a:pt x="27" y="45"/>
                    <a:pt x="30" y="45"/>
                  </a:cubicBezTo>
                  <a:cubicBezTo>
                    <a:pt x="32" y="45"/>
                    <a:pt x="33" y="45"/>
                    <a:pt x="35" y="44"/>
                  </a:cubicBezTo>
                  <a:cubicBezTo>
                    <a:pt x="32" y="40"/>
                    <a:pt x="29" y="38"/>
                    <a:pt x="27" y="37"/>
                  </a:cubicBezTo>
                  <a:cubicBezTo>
                    <a:pt x="25" y="35"/>
                    <a:pt x="26" y="31"/>
                    <a:pt x="30" y="30"/>
                  </a:cubicBezTo>
                  <a:cubicBezTo>
                    <a:pt x="33" y="29"/>
                    <a:pt x="41" y="23"/>
                    <a:pt x="44" y="21"/>
                  </a:cubicBezTo>
                  <a:cubicBezTo>
                    <a:pt x="46" y="20"/>
                    <a:pt x="45" y="15"/>
                    <a:pt x="47" y="11"/>
                  </a:cubicBezTo>
                  <a:cubicBezTo>
                    <a:pt x="48" y="9"/>
                    <a:pt x="52" y="6"/>
                    <a:pt x="56" y="3"/>
                  </a:cubicBezTo>
                  <a:cubicBezTo>
                    <a:pt x="55" y="2"/>
                    <a:pt x="54" y="2"/>
                    <a:pt x="53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5972176" y="2459038"/>
              <a:ext cx="155575" cy="90488"/>
            </a:xfrm>
            <a:custGeom>
              <a:rect b="b" l="l" r="r" t="t"/>
              <a:pathLst>
                <a:path extrusionOk="0" h="36" w="62">
                  <a:moveTo>
                    <a:pt x="61" y="23"/>
                  </a:moveTo>
                  <a:cubicBezTo>
                    <a:pt x="60" y="23"/>
                    <a:pt x="59" y="23"/>
                    <a:pt x="59" y="23"/>
                  </a:cubicBezTo>
                  <a:cubicBezTo>
                    <a:pt x="54" y="23"/>
                    <a:pt x="51" y="21"/>
                    <a:pt x="48" y="21"/>
                  </a:cubicBezTo>
                  <a:cubicBezTo>
                    <a:pt x="45" y="21"/>
                    <a:pt x="36" y="18"/>
                    <a:pt x="33" y="15"/>
                  </a:cubicBezTo>
                  <a:cubicBezTo>
                    <a:pt x="29" y="12"/>
                    <a:pt x="19" y="5"/>
                    <a:pt x="16" y="3"/>
                  </a:cubicBezTo>
                  <a:cubicBezTo>
                    <a:pt x="14" y="0"/>
                    <a:pt x="10" y="0"/>
                    <a:pt x="10" y="1"/>
                  </a:cubicBezTo>
                  <a:cubicBezTo>
                    <a:pt x="10" y="3"/>
                    <a:pt x="8" y="3"/>
                    <a:pt x="5" y="3"/>
                  </a:cubicBezTo>
                  <a:cubicBezTo>
                    <a:pt x="4" y="4"/>
                    <a:pt x="1" y="6"/>
                    <a:pt x="1" y="8"/>
                  </a:cubicBezTo>
                  <a:cubicBezTo>
                    <a:pt x="1" y="9"/>
                    <a:pt x="0" y="12"/>
                    <a:pt x="0" y="14"/>
                  </a:cubicBezTo>
                  <a:cubicBezTo>
                    <a:pt x="0" y="15"/>
                    <a:pt x="3" y="15"/>
                    <a:pt x="4" y="17"/>
                  </a:cubicBezTo>
                  <a:cubicBezTo>
                    <a:pt x="5" y="18"/>
                    <a:pt x="10" y="19"/>
                    <a:pt x="11" y="20"/>
                  </a:cubicBezTo>
                  <a:cubicBezTo>
                    <a:pt x="11" y="21"/>
                    <a:pt x="14" y="23"/>
                    <a:pt x="17" y="23"/>
                  </a:cubicBezTo>
                  <a:cubicBezTo>
                    <a:pt x="19" y="23"/>
                    <a:pt x="22" y="26"/>
                    <a:pt x="23" y="27"/>
                  </a:cubicBezTo>
                  <a:cubicBezTo>
                    <a:pt x="24" y="28"/>
                    <a:pt x="29" y="26"/>
                    <a:pt x="31" y="26"/>
                  </a:cubicBezTo>
                  <a:cubicBezTo>
                    <a:pt x="32" y="26"/>
                    <a:pt x="35" y="29"/>
                    <a:pt x="35" y="30"/>
                  </a:cubicBezTo>
                  <a:cubicBezTo>
                    <a:pt x="36" y="32"/>
                    <a:pt x="44" y="33"/>
                    <a:pt x="46" y="34"/>
                  </a:cubicBezTo>
                  <a:cubicBezTo>
                    <a:pt x="48" y="36"/>
                    <a:pt x="58" y="35"/>
                    <a:pt x="60" y="33"/>
                  </a:cubicBezTo>
                  <a:cubicBezTo>
                    <a:pt x="62" y="31"/>
                    <a:pt x="60" y="28"/>
                    <a:pt x="60" y="25"/>
                  </a:cubicBezTo>
                  <a:cubicBezTo>
                    <a:pt x="60" y="24"/>
                    <a:pt x="60" y="23"/>
                    <a:pt x="61" y="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6199188" y="2498725"/>
              <a:ext cx="169863" cy="382588"/>
            </a:xfrm>
            <a:custGeom>
              <a:rect b="b" l="l" r="r" t="t"/>
              <a:pathLst>
                <a:path extrusionOk="0" h="152" w="68">
                  <a:moveTo>
                    <a:pt x="55" y="139"/>
                  </a:moveTo>
                  <a:cubicBezTo>
                    <a:pt x="55" y="135"/>
                    <a:pt x="53" y="135"/>
                    <a:pt x="53" y="133"/>
                  </a:cubicBezTo>
                  <a:cubicBezTo>
                    <a:pt x="53" y="130"/>
                    <a:pt x="53" y="126"/>
                    <a:pt x="49" y="123"/>
                  </a:cubicBezTo>
                  <a:cubicBezTo>
                    <a:pt x="46" y="120"/>
                    <a:pt x="45" y="116"/>
                    <a:pt x="47" y="114"/>
                  </a:cubicBezTo>
                  <a:cubicBezTo>
                    <a:pt x="48" y="113"/>
                    <a:pt x="47" y="108"/>
                    <a:pt x="48" y="108"/>
                  </a:cubicBezTo>
                  <a:cubicBezTo>
                    <a:pt x="49" y="109"/>
                    <a:pt x="50" y="106"/>
                    <a:pt x="48" y="105"/>
                  </a:cubicBezTo>
                  <a:cubicBezTo>
                    <a:pt x="46" y="104"/>
                    <a:pt x="48" y="100"/>
                    <a:pt x="47" y="99"/>
                  </a:cubicBezTo>
                  <a:cubicBezTo>
                    <a:pt x="45" y="99"/>
                    <a:pt x="41" y="93"/>
                    <a:pt x="41" y="92"/>
                  </a:cubicBezTo>
                  <a:cubicBezTo>
                    <a:pt x="41" y="90"/>
                    <a:pt x="42" y="81"/>
                    <a:pt x="42" y="79"/>
                  </a:cubicBezTo>
                  <a:cubicBezTo>
                    <a:pt x="42" y="77"/>
                    <a:pt x="46" y="77"/>
                    <a:pt x="47" y="77"/>
                  </a:cubicBezTo>
                  <a:cubicBezTo>
                    <a:pt x="48" y="77"/>
                    <a:pt x="51" y="77"/>
                    <a:pt x="53" y="75"/>
                  </a:cubicBezTo>
                  <a:cubicBezTo>
                    <a:pt x="54" y="73"/>
                    <a:pt x="59" y="72"/>
                    <a:pt x="60" y="71"/>
                  </a:cubicBezTo>
                  <a:cubicBezTo>
                    <a:pt x="61" y="69"/>
                    <a:pt x="64" y="69"/>
                    <a:pt x="64" y="67"/>
                  </a:cubicBezTo>
                  <a:cubicBezTo>
                    <a:pt x="64" y="65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7" y="60"/>
                    <a:pt x="65" y="61"/>
                  </a:cubicBezTo>
                  <a:cubicBezTo>
                    <a:pt x="61" y="63"/>
                    <a:pt x="59" y="61"/>
                    <a:pt x="60" y="59"/>
                  </a:cubicBezTo>
                  <a:cubicBezTo>
                    <a:pt x="60" y="56"/>
                    <a:pt x="57" y="56"/>
                    <a:pt x="55" y="56"/>
                  </a:cubicBezTo>
                  <a:cubicBezTo>
                    <a:pt x="53" y="56"/>
                    <a:pt x="55" y="53"/>
                    <a:pt x="55" y="51"/>
                  </a:cubicBezTo>
                  <a:cubicBezTo>
                    <a:pt x="56" y="49"/>
                    <a:pt x="55" y="48"/>
                    <a:pt x="52" y="47"/>
                  </a:cubicBezTo>
                  <a:cubicBezTo>
                    <a:pt x="50" y="47"/>
                    <a:pt x="49" y="42"/>
                    <a:pt x="50" y="41"/>
                  </a:cubicBezTo>
                  <a:cubicBezTo>
                    <a:pt x="51" y="39"/>
                    <a:pt x="45" y="38"/>
                    <a:pt x="42" y="39"/>
                  </a:cubicBezTo>
                  <a:cubicBezTo>
                    <a:pt x="40" y="41"/>
                    <a:pt x="42" y="37"/>
                    <a:pt x="41" y="36"/>
                  </a:cubicBezTo>
                  <a:cubicBezTo>
                    <a:pt x="40" y="34"/>
                    <a:pt x="44" y="28"/>
                    <a:pt x="48" y="24"/>
                  </a:cubicBezTo>
                  <a:cubicBezTo>
                    <a:pt x="51" y="21"/>
                    <a:pt x="50" y="16"/>
                    <a:pt x="50" y="13"/>
                  </a:cubicBezTo>
                  <a:cubicBezTo>
                    <a:pt x="50" y="9"/>
                    <a:pt x="48" y="9"/>
                    <a:pt x="46" y="9"/>
                  </a:cubicBezTo>
                  <a:cubicBezTo>
                    <a:pt x="45" y="9"/>
                    <a:pt x="45" y="6"/>
                    <a:pt x="45" y="4"/>
                  </a:cubicBezTo>
                  <a:cubicBezTo>
                    <a:pt x="45" y="2"/>
                    <a:pt x="41" y="0"/>
                    <a:pt x="39" y="2"/>
                  </a:cubicBezTo>
                  <a:cubicBezTo>
                    <a:pt x="39" y="2"/>
                    <a:pt x="38" y="2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7" y="6"/>
                    <a:pt x="36" y="6"/>
                  </a:cubicBezTo>
                  <a:cubicBezTo>
                    <a:pt x="35" y="7"/>
                    <a:pt x="35" y="9"/>
                    <a:pt x="37" y="12"/>
                  </a:cubicBezTo>
                  <a:cubicBezTo>
                    <a:pt x="39" y="15"/>
                    <a:pt x="34" y="13"/>
                    <a:pt x="33" y="12"/>
                  </a:cubicBezTo>
                  <a:cubicBezTo>
                    <a:pt x="33" y="10"/>
                    <a:pt x="29" y="13"/>
                    <a:pt x="27" y="15"/>
                  </a:cubicBezTo>
                  <a:cubicBezTo>
                    <a:pt x="24" y="17"/>
                    <a:pt x="21" y="18"/>
                    <a:pt x="21" y="21"/>
                  </a:cubicBezTo>
                  <a:cubicBezTo>
                    <a:pt x="21" y="25"/>
                    <a:pt x="18" y="28"/>
                    <a:pt x="19" y="31"/>
                  </a:cubicBezTo>
                  <a:cubicBezTo>
                    <a:pt x="20" y="34"/>
                    <a:pt x="16" y="39"/>
                    <a:pt x="16" y="41"/>
                  </a:cubicBezTo>
                  <a:cubicBezTo>
                    <a:pt x="16" y="42"/>
                    <a:pt x="11" y="40"/>
                    <a:pt x="10" y="40"/>
                  </a:cubicBezTo>
                  <a:cubicBezTo>
                    <a:pt x="9" y="40"/>
                    <a:pt x="9" y="46"/>
                    <a:pt x="8" y="48"/>
                  </a:cubicBezTo>
                  <a:cubicBezTo>
                    <a:pt x="7" y="50"/>
                    <a:pt x="8" y="57"/>
                    <a:pt x="6" y="57"/>
                  </a:cubicBezTo>
                  <a:cubicBezTo>
                    <a:pt x="4" y="57"/>
                    <a:pt x="2" y="63"/>
                    <a:pt x="2" y="63"/>
                  </a:cubicBezTo>
                  <a:cubicBezTo>
                    <a:pt x="2" y="63"/>
                    <a:pt x="1" y="64"/>
                    <a:pt x="0" y="65"/>
                  </a:cubicBezTo>
                  <a:cubicBezTo>
                    <a:pt x="1" y="69"/>
                    <a:pt x="4" y="72"/>
                    <a:pt x="7" y="73"/>
                  </a:cubicBezTo>
                  <a:cubicBezTo>
                    <a:pt x="12" y="75"/>
                    <a:pt x="15" y="85"/>
                    <a:pt x="16" y="90"/>
                  </a:cubicBezTo>
                  <a:cubicBezTo>
                    <a:pt x="18" y="95"/>
                    <a:pt x="17" y="100"/>
                    <a:pt x="15" y="103"/>
                  </a:cubicBezTo>
                  <a:cubicBezTo>
                    <a:pt x="13" y="105"/>
                    <a:pt x="16" y="106"/>
                    <a:pt x="18" y="107"/>
                  </a:cubicBezTo>
                  <a:cubicBezTo>
                    <a:pt x="21" y="108"/>
                    <a:pt x="24" y="109"/>
                    <a:pt x="26" y="106"/>
                  </a:cubicBezTo>
                  <a:cubicBezTo>
                    <a:pt x="28" y="103"/>
                    <a:pt x="32" y="101"/>
                    <a:pt x="33" y="98"/>
                  </a:cubicBezTo>
                  <a:cubicBezTo>
                    <a:pt x="34" y="95"/>
                    <a:pt x="36" y="99"/>
                    <a:pt x="37" y="101"/>
                  </a:cubicBezTo>
                  <a:cubicBezTo>
                    <a:pt x="39" y="103"/>
                    <a:pt x="40" y="106"/>
                    <a:pt x="40" y="110"/>
                  </a:cubicBezTo>
                  <a:cubicBezTo>
                    <a:pt x="41" y="114"/>
                    <a:pt x="41" y="124"/>
                    <a:pt x="45" y="127"/>
                  </a:cubicBezTo>
                  <a:cubicBezTo>
                    <a:pt x="48" y="131"/>
                    <a:pt x="49" y="138"/>
                    <a:pt x="48" y="140"/>
                  </a:cubicBezTo>
                  <a:cubicBezTo>
                    <a:pt x="47" y="143"/>
                    <a:pt x="49" y="147"/>
                    <a:pt x="49" y="150"/>
                  </a:cubicBezTo>
                  <a:cubicBezTo>
                    <a:pt x="49" y="150"/>
                    <a:pt x="48" y="151"/>
                    <a:pt x="48" y="152"/>
                  </a:cubicBezTo>
                  <a:cubicBezTo>
                    <a:pt x="51" y="152"/>
                    <a:pt x="55" y="139"/>
                    <a:pt x="55" y="1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6138863" y="2506663"/>
              <a:ext cx="61913" cy="38100"/>
            </a:xfrm>
            <a:custGeom>
              <a:rect b="b" l="l" r="r" t="t"/>
              <a:pathLst>
                <a:path extrusionOk="0" h="15" w="25">
                  <a:moveTo>
                    <a:pt x="24" y="5"/>
                  </a:moveTo>
                  <a:cubicBezTo>
                    <a:pt x="19" y="0"/>
                    <a:pt x="18" y="4"/>
                    <a:pt x="14" y="2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6" y="2"/>
                    <a:pt x="4" y="2"/>
                    <a:pt x="2" y="6"/>
                  </a:cubicBezTo>
                  <a:cubicBezTo>
                    <a:pt x="2" y="7"/>
                    <a:pt x="1" y="9"/>
                    <a:pt x="0" y="10"/>
                  </a:cubicBezTo>
                  <a:cubicBezTo>
                    <a:pt x="1" y="11"/>
                    <a:pt x="2" y="12"/>
                    <a:pt x="2" y="11"/>
                  </a:cubicBezTo>
                  <a:cubicBezTo>
                    <a:pt x="4" y="11"/>
                    <a:pt x="5" y="13"/>
                    <a:pt x="8" y="13"/>
                  </a:cubicBezTo>
                  <a:cubicBezTo>
                    <a:pt x="10" y="12"/>
                    <a:pt x="12" y="14"/>
                    <a:pt x="15" y="13"/>
                  </a:cubicBezTo>
                  <a:cubicBezTo>
                    <a:pt x="19" y="12"/>
                    <a:pt x="22" y="15"/>
                    <a:pt x="23" y="12"/>
                  </a:cubicBezTo>
                  <a:cubicBezTo>
                    <a:pt x="25" y="10"/>
                    <a:pt x="22" y="5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6392863" y="2611438"/>
              <a:ext cx="147638" cy="312738"/>
            </a:xfrm>
            <a:custGeom>
              <a:rect b="b" l="l" r="r" t="t"/>
              <a:pathLst>
                <a:path extrusionOk="0" h="124" w="59">
                  <a:moveTo>
                    <a:pt x="44" y="15"/>
                  </a:moveTo>
                  <a:cubicBezTo>
                    <a:pt x="42" y="15"/>
                    <a:pt x="36" y="11"/>
                    <a:pt x="36" y="9"/>
                  </a:cubicBezTo>
                  <a:cubicBezTo>
                    <a:pt x="36" y="8"/>
                    <a:pt x="39" y="5"/>
                    <a:pt x="34" y="5"/>
                  </a:cubicBezTo>
                  <a:cubicBezTo>
                    <a:pt x="29" y="4"/>
                    <a:pt x="28" y="2"/>
                    <a:pt x="27" y="1"/>
                  </a:cubicBezTo>
                  <a:cubicBezTo>
                    <a:pt x="26" y="0"/>
                    <a:pt x="22" y="3"/>
                    <a:pt x="21" y="5"/>
                  </a:cubicBezTo>
                  <a:cubicBezTo>
                    <a:pt x="19" y="8"/>
                    <a:pt x="18" y="5"/>
                    <a:pt x="15" y="6"/>
                  </a:cubicBezTo>
                  <a:cubicBezTo>
                    <a:pt x="12" y="8"/>
                    <a:pt x="10" y="4"/>
                    <a:pt x="8" y="6"/>
                  </a:cubicBezTo>
                  <a:cubicBezTo>
                    <a:pt x="7" y="8"/>
                    <a:pt x="4" y="5"/>
                    <a:pt x="2" y="7"/>
                  </a:cubicBezTo>
                  <a:cubicBezTo>
                    <a:pt x="2" y="8"/>
                    <a:pt x="1" y="8"/>
                    <a:pt x="0" y="9"/>
                  </a:cubicBezTo>
                  <a:cubicBezTo>
                    <a:pt x="1" y="10"/>
                    <a:pt x="3" y="12"/>
                    <a:pt x="3" y="13"/>
                  </a:cubicBezTo>
                  <a:cubicBezTo>
                    <a:pt x="3" y="15"/>
                    <a:pt x="7" y="16"/>
                    <a:pt x="7" y="19"/>
                  </a:cubicBezTo>
                  <a:cubicBezTo>
                    <a:pt x="7" y="21"/>
                    <a:pt x="12" y="24"/>
                    <a:pt x="14" y="23"/>
                  </a:cubicBezTo>
                  <a:cubicBezTo>
                    <a:pt x="15" y="21"/>
                    <a:pt x="19" y="20"/>
                    <a:pt x="19" y="24"/>
                  </a:cubicBezTo>
                  <a:cubicBezTo>
                    <a:pt x="20" y="28"/>
                    <a:pt x="22" y="28"/>
                    <a:pt x="22" y="30"/>
                  </a:cubicBezTo>
                  <a:cubicBezTo>
                    <a:pt x="22" y="33"/>
                    <a:pt x="17" y="31"/>
                    <a:pt x="16" y="34"/>
                  </a:cubicBezTo>
                  <a:cubicBezTo>
                    <a:pt x="15" y="36"/>
                    <a:pt x="24" y="39"/>
                    <a:pt x="24" y="41"/>
                  </a:cubicBezTo>
                  <a:cubicBezTo>
                    <a:pt x="24" y="43"/>
                    <a:pt x="27" y="46"/>
                    <a:pt x="28" y="48"/>
                  </a:cubicBezTo>
                  <a:cubicBezTo>
                    <a:pt x="29" y="51"/>
                    <a:pt x="34" y="54"/>
                    <a:pt x="35" y="57"/>
                  </a:cubicBezTo>
                  <a:cubicBezTo>
                    <a:pt x="36" y="60"/>
                    <a:pt x="40" y="62"/>
                    <a:pt x="42" y="63"/>
                  </a:cubicBezTo>
                  <a:cubicBezTo>
                    <a:pt x="43" y="65"/>
                    <a:pt x="44" y="68"/>
                    <a:pt x="43" y="71"/>
                  </a:cubicBezTo>
                  <a:cubicBezTo>
                    <a:pt x="43" y="74"/>
                    <a:pt x="43" y="80"/>
                    <a:pt x="46" y="85"/>
                  </a:cubicBezTo>
                  <a:cubicBezTo>
                    <a:pt x="49" y="89"/>
                    <a:pt x="42" y="91"/>
                    <a:pt x="40" y="94"/>
                  </a:cubicBezTo>
                  <a:cubicBezTo>
                    <a:pt x="38" y="96"/>
                    <a:pt x="39" y="100"/>
                    <a:pt x="33" y="98"/>
                  </a:cubicBezTo>
                  <a:cubicBezTo>
                    <a:pt x="27" y="97"/>
                    <a:pt x="34" y="104"/>
                    <a:pt x="33" y="106"/>
                  </a:cubicBezTo>
                  <a:cubicBezTo>
                    <a:pt x="32" y="108"/>
                    <a:pt x="24" y="104"/>
                    <a:pt x="24" y="106"/>
                  </a:cubicBezTo>
                  <a:cubicBezTo>
                    <a:pt x="24" y="107"/>
                    <a:pt x="21" y="108"/>
                    <a:pt x="19" y="109"/>
                  </a:cubicBezTo>
                  <a:cubicBezTo>
                    <a:pt x="20" y="111"/>
                    <a:pt x="21" y="111"/>
                    <a:pt x="22" y="112"/>
                  </a:cubicBezTo>
                  <a:cubicBezTo>
                    <a:pt x="24" y="113"/>
                    <a:pt x="20" y="115"/>
                    <a:pt x="20" y="119"/>
                  </a:cubicBezTo>
                  <a:cubicBezTo>
                    <a:pt x="20" y="123"/>
                    <a:pt x="23" y="124"/>
                    <a:pt x="24" y="122"/>
                  </a:cubicBezTo>
                  <a:cubicBezTo>
                    <a:pt x="25" y="121"/>
                    <a:pt x="30" y="117"/>
                    <a:pt x="32" y="117"/>
                  </a:cubicBezTo>
                  <a:cubicBezTo>
                    <a:pt x="33" y="116"/>
                    <a:pt x="32" y="114"/>
                    <a:pt x="33" y="114"/>
                  </a:cubicBezTo>
                  <a:cubicBezTo>
                    <a:pt x="35" y="114"/>
                    <a:pt x="35" y="111"/>
                    <a:pt x="36" y="109"/>
                  </a:cubicBezTo>
                  <a:cubicBezTo>
                    <a:pt x="36" y="108"/>
                    <a:pt x="38" y="108"/>
                    <a:pt x="41" y="109"/>
                  </a:cubicBezTo>
                  <a:cubicBezTo>
                    <a:pt x="43" y="109"/>
                    <a:pt x="47" y="106"/>
                    <a:pt x="52" y="103"/>
                  </a:cubicBezTo>
                  <a:cubicBezTo>
                    <a:pt x="56" y="101"/>
                    <a:pt x="56" y="100"/>
                    <a:pt x="58" y="93"/>
                  </a:cubicBezTo>
                  <a:cubicBezTo>
                    <a:pt x="59" y="85"/>
                    <a:pt x="56" y="76"/>
                    <a:pt x="56" y="74"/>
                  </a:cubicBezTo>
                  <a:cubicBezTo>
                    <a:pt x="56" y="72"/>
                    <a:pt x="50" y="61"/>
                    <a:pt x="48" y="61"/>
                  </a:cubicBezTo>
                  <a:cubicBezTo>
                    <a:pt x="46" y="61"/>
                    <a:pt x="37" y="52"/>
                    <a:pt x="35" y="50"/>
                  </a:cubicBezTo>
                  <a:cubicBezTo>
                    <a:pt x="34" y="49"/>
                    <a:pt x="34" y="46"/>
                    <a:pt x="32" y="44"/>
                  </a:cubicBezTo>
                  <a:cubicBezTo>
                    <a:pt x="29" y="42"/>
                    <a:pt x="29" y="37"/>
                    <a:pt x="30" y="33"/>
                  </a:cubicBezTo>
                  <a:cubicBezTo>
                    <a:pt x="30" y="30"/>
                    <a:pt x="36" y="29"/>
                    <a:pt x="35" y="26"/>
                  </a:cubicBezTo>
                  <a:cubicBezTo>
                    <a:pt x="35" y="24"/>
                    <a:pt x="36" y="22"/>
                    <a:pt x="39" y="22"/>
                  </a:cubicBezTo>
                  <a:cubicBezTo>
                    <a:pt x="41" y="21"/>
                    <a:pt x="44" y="19"/>
                    <a:pt x="45" y="17"/>
                  </a:cubicBezTo>
                  <a:cubicBezTo>
                    <a:pt x="45" y="17"/>
                    <a:pt x="45" y="17"/>
                    <a:pt x="46" y="17"/>
                  </a:cubicBezTo>
                  <a:cubicBezTo>
                    <a:pt x="45" y="16"/>
                    <a:pt x="44" y="16"/>
                    <a:pt x="44" y="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4" name="Google Shape;364;p10"/>
            <p:cNvSpPr/>
            <p:nvPr/>
          </p:nvSpPr>
          <p:spPr>
            <a:xfrm>
              <a:off x="6392863" y="2798763"/>
              <a:ext cx="122238" cy="87313"/>
            </a:xfrm>
            <a:custGeom>
              <a:rect b="b" l="l" r="r" t="t"/>
              <a:pathLst>
                <a:path extrusionOk="0" h="35" w="49">
                  <a:moveTo>
                    <a:pt x="24" y="32"/>
                  </a:moveTo>
                  <a:cubicBezTo>
                    <a:pt x="24" y="30"/>
                    <a:pt x="32" y="34"/>
                    <a:pt x="33" y="32"/>
                  </a:cubicBezTo>
                  <a:cubicBezTo>
                    <a:pt x="34" y="30"/>
                    <a:pt x="27" y="23"/>
                    <a:pt x="33" y="24"/>
                  </a:cubicBezTo>
                  <a:cubicBezTo>
                    <a:pt x="39" y="26"/>
                    <a:pt x="38" y="22"/>
                    <a:pt x="40" y="20"/>
                  </a:cubicBezTo>
                  <a:cubicBezTo>
                    <a:pt x="42" y="17"/>
                    <a:pt x="49" y="15"/>
                    <a:pt x="46" y="11"/>
                  </a:cubicBezTo>
                  <a:cubicBezTo>
                    <a:pt x="44" y="7"/>
                    <a:pt x="43" y="4"/>
                    <a:pt x="43" y="1"/>
                  </a:cubicBezTo>
                  <a:cubicBezTo>
                    <a:pt x="41" y="2"/>
                    <a:pt x="39" y="2"/>
                    <a:pt x="37" y="2"/>
                  </a:cubicBezTo>
                  <a:cubicBezTo>
                    <a:pt x="36" y="1"/>
                    <a:pt x="32" y="1"/>
                    <a:pt x="32" y="4"/>
                  </a:cubicBezTo>
                  <a:cubicBezTo>
                    <a:pt x="32" y="6"/>
                    <a:pt x="29" y="7"/>
                    <a:pt x="29" y="6"/>
                  </a:cubicBezTo>
                  <a:cubicBezTo>
                    <a:pt x="30" y="4"/>
                    <a:pt x="27" y="5"/>
                    <a:pt x="25" y="2"/>
                  </a:cubicBezTo>
                  <a:cubicBezTo>
                    <a:pt x="23" y="0"/>
                    <a:pt x="17" y="3"/>
                    <a:pt x="14" y="2"/>
                  </a:cubicBezTo>
                  <a:cubicBezTo>
                    <a:pt x="11" y="1"/>
                    <a:pt x="6" y="4"/>
                    <a:pt x="3" y="8"/>
                  </a:cubicBezTo>
                  <a:cubicBezTo>
                    <a:pt x="0" y="11"/>
                    <a:pt x="3" y="11"/>
                    <a:pt x="3" y="15"/>
                  </a:cubicBezTo>
                  <a:cubicBezTo>
                    <a:pt x="3" y="18"/>
                    <a:pt x="5" y="18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7" y="23"/>
                    <a:pt x="6" y="26"/>
                    <a:pt x="6" y="28"/>
                  </a:cubicBezTo>
                  <a:cubicBezTo>
                    <a:pt x="7" y="31"/>
                    <a:pt x="10" y="29"/>
                    <a:pt x="11" y="29"/>
                  </a:cubicBezTo>
                  <a:cubicBezTo>
                    <a:pt x="13" y="29"/>
                    <a:pt x="10" y="32"/>
                    <a:pt x="12" y="34"/>
                  </a:cubicBezTo>
                  <a:cubicBezTo>
                    <a:pt x="13" y="35"/>
                    <a:pt x="17" y="32"/>
                    <a:pt x="18" y="34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21" y="34"/>
                    <a:pt x="24" y="33"/>
                    <a:pt x="24" y="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6351588" y="2632075"/>
              <a:ext cx="150813" cy="184150"/>
            </a:xfrm>
            <a:custGeom>
              <a:rect b="b" l="l" r="r" t="t"/>
              <a:pathLst>
                <a:path extrusionOk="0" h="73" w="60">
                  <a:moveTo>
                    <a:pt x="40" y="33"/>
                  </a:moveTo>
                  <a:cubicBezTo>
                    <a:pt x="40" y="31"/>
                    <a:pt x="31" y="28"/>
                    <a:pt x="32" y="26"/>
                  </a:cubicBezTo>
                  <a:cubicBezTo>
                    <a:pt x="33" y="23"/>
                    <a:pt x="38" y="25"/>
                    <a:pt x="38" y="22"/>
                  </a:cubicBezTo>
                  <a:cubicBezTo>
                    <a:pt x="38" y="20"/>
                    <a:pt x="36" y="20"/>
                    <a:pt x="35" y="16"/>
                  </a:cubicBezTo>
                  <a:cubicBezTo>
                    <a:pt x="35" y="12"/>
                    <a:pt x="31" y="13"/>
                    <a:pt x="30" y="15"/>
                  </a:cubicBezTo>
                  <a:cubicBezTo>
                    <a:pt x="28" y="16"/>
                    <a:pt x="23" y="13"/>
                    <a:pt x="23" y="11"/>
                  </a:cubicBezTo>
                  <a:cubicBezTo>
                    <a:pt x="23" y="8"/>
                    <a:pt x="19" y="7"/>
                    <a:pt x="19" y="5"/>
                  </a:cubicBezTo>
                  <a:cubicBezTo>
                    <a:pt x="19" y="4"/>
                    <a:pt x="17" y="2"/>
                    <a:pt x="16" y="1"/>
                  </a:cubicBezTo>
                  <a:cubicBezTo>
                    <a:pt x="15" y="1"/>
                    <a:pt x="13" y="1"/>
                    <a:pt x="13" y="1"/>
                  </a:cubicBezTo>
                  <a:cubicBezTo>
                    <a:pt x="12" y="0"/>
                    <a:pt x="11" y="4"/>
                    <a:pt x="12" y="5"/>
                  </a:cubicBezTo>
                  <a:cubicBezTo>
                    <a:pt x="13" y="6"/>
                    <a:pt x="14" y="12"/>
                    <a:pt x="11" y="11"/>
                  </a:cubicBezTo>
                  <a:cubicBezTo>
                    <a:pt x="9" y="11"/>
                    <a:pt x="9" y="7"/>
                    <a:pt x="7" y="7"/>
                  </a:cubicBezTo>
                  <a:cubicBezTo>
                    <a:pt x="7" y="7"/>
                    <a:pt x="3" y="12"/>
                    <a:pt x="3" y="14"/>
                  </a:cubicBezTo>
                  <a:cubicBezTo>
                    <a:pt x="3" y="15"/>
                    <a:pt x="1" y="16"/>
                    <a:pt x="0" y="16"/>
                  </a:cubicBezTo>
                  <a:cubicBezTo>
                    <a:pt x="1" y="17"/>
                    <a:pt x="2" y="18"/>
                    <a:pt x="2" y="18"/>
                  </a:cubicBezTo>
                  <a:cubicBezTo>
                    <a:pt x="3" y="19"/>
                    <a:pt x="1" y="22"/>
                    <a:pt x="2" y="24"/>
                  </a:cubicBezTo>
                  <a:cubicBezTo>
                    <a:pt x="4" y="27"/>
                    <a:pt x="7" y="23"/>
                    <a:pt x="8" y="26"/>
                  </a:cubicBezTo>
                  <a:cubicBezTo>
                    <a:pt x="9" y="30"/>
                    <a:pt x="7" y="31"/>
                    <a:pt x="7" y="35"/>
                  </a:cubicBezTo>
                  <a:cubicBezTo>
                    <a:pt x="7" y="38"/>
                    <a:pt x="5" y="38"/>
                    <a:pt x="5" y="41"/>
                  </a:cubicBezTo>
                  <a:cubicBezTo>
                    <a:pt x="6" y="44"/>
                    <a:pt x="10" y="40"/>
                    <a:pt x="12" y="38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9" y="39"/>
                    <a:pt x="23" y="38"/>
                    <a:pt x="23" y="37"/>
                  </a:cubicBezTo>
                  <a:cubicBezTo>
                    <a:pt x="24" y="35"/>
                    <a:pt x="29" y="34"/>
                    <a:pt x="31" y="36"/>
                  </a:cubicBezTo>
                  <a:cubicBezTo>
                    <a:pt x="33" y="38"/>
                    <a:pt x="34" y="41"/>
                    <a:pt x="37" y="42"/>
                  </a:cubicBezTo>
                  <a:cubicBezTo>
                    <a:pt x="39" y="43"/>
                    <a:pt x="35" y="51"/>
                    <a:pt x="38" y="52"/>
                  </a:cubicBezTo>
                  <a:cubicBezTo>
                    <a:pt x="40" y="52"/>
                    <a:pt x="43" y="56"/>
                    <a:pt x="43" y="60"/>
                  </a:cubicBezTo>
                  <a:cubicBezTo>
                    <a:pt x="43" y="64"/>
                    <a:pt x="45" y="66"/>
                    <a:pt x="42" y="69"/>
                  </a:cubicBezTo>
                  <a:cubicBezTo>
                    <a:pt x="44" y="70"/>
                    <a:pt x="46" y="70"/>
                    <a:pt x="45" y="72"/>
                  </a:cubicBezTo>
                  <a:cubicBezTo>
                    <a:pt x="45" y="73"/>
                    <a:pt x="48" y="72"/>
                    <a:pt x="48" y="70"/>
                  </a:cubicBezTo>
                  <a:cubicBezTo>
                    <a:pt x="48" y="67"/>
                    <a:pt x="52" y="67"/>
                    <a:pt x="53" y="68"/>
                  </a:cubicBezTo>
                  <a:cubicBezTo>
                    <a:pt x="55" y="68"/>
                    <a:pt x="57" y="68"/>
                    <a:pt x="59" y="67"/>
                  </a:cubicBezTo>
                  <a:cubicBezTo>
                    <a:pt x="59" y="65"/>
                    <a:pt x="59" y="64"/>
                    <a:pt x="59" y="63"/>
                  </a:cubicBezTo>
                  <a:cubicBezTo>
                    <a:pt x="60" y="60"/>
                    <a:pt x="59" y="57"/>
                    <a:pt x="58" y="55"/>
                  </a:cubicBezTo>
                  <a:cubicBezTo>
                    <a:pt x="56" y="54"/>
                    <a:pt x="52" y="52"/>
                    <a:pt x="51" y="49"/>
                  </a:cubicBezTo>
                  <a:cubicBezTo>
                    <a:pt x="50" y="46"/>
                    <a:pt x="45" y="43"/>
                    <a:pt x="44" y="40"/>
                  </a:cubicBezTo>
                  <a:cubicBezTo>
                    <a:pt x="43" y="38"/>
                    <a:pt x="40" y="35"/>
                    <a:pt x="40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6302376" y="2671763"/>
              <a:ext cx="163513" cy="309563"/>
            </a:xfrm>
            <a:custGeom>
              <a:rect b="b" l="l" r="r" t="t"/>
              <a:pathLst>
                <a:path extrusionOk="0" h="123" w="65">
                  <a:moveTo>
                    <a:pt x="39" y="65"/>
                  </a:moveTo>
                  <a:cubicBezTo>
                    <a:pt x="39" y="61"/>
                    <a:pt x="36" y="61"/>
                    <a:pt x="39" y="58"/>
                  </a:cubicBezTo>
                  <a:cubicBezTo>
                    <a:pt x="42" y="54"/>
                    <a:pt x="47" y="51"/>
                    <a:pt x="50" y="52"/>
                  </a:cubicBezTo>
                  <a:cubicBezTo>
                    <a:pt x="53" y="53"/>
                    <a:pt x="59" y="50"/>
                    <a:pt x="61" y="52"/>
                  </a:cubicBezTo>
                  <a:cubicBezTo>
                    <a:pt x="61" y="53"/>
                    <a:pt x="62" y="53"/>
                    <a:pt x="62" y="53"/>
                  </a:cubicBezTo>
                  <a:cubicBezTo>
                    <a:pt x="65" y="50"/>
                    <a:pt x="63" y="48"/>
                    <a:pt x="63" y="44"/>
                  </a:cubicBezTo>
                  <a:cubicBezTo>
                    <a:pt x="63" y="40"/>
                    <a:pt x="60" y="36"/>
                    <a:pt x="58" y="36"/>
                  </a:cubicBezTo>
                  <a:cubicBezTo>
                    <a:pt x="55" y="35"/>
                    <a:pt x="59" y="27"/>
                    <a:pt x="57" y="26"/>
                  </a:cubicBezTo>
                  <a:cubicBezTo>
                    <a:pt x="54" y="25"/>
                    <a:pt x="53" y="22"/>
                    <a:pt x="51" y="20"/>
                  </a:cubicBezTo>
                  <a:cubicBezTo>
                    <a:pt x="49" y="18"/>
                    <a:pt x="44" y="19"/>
                    <a:pt x="43" y="21"/>
                  </a:cubicBezTo>
                  <a:cubicBezTo>
                    <a:pt x="43" y="22"/>
                    <a:pt x="39" y="23"/>
                    <a:pt x="38" y="22"/>
                  </a:cubicBezTo>
                  <a:cubicBezTo>
                    <a:pt x="37" y="21"/>
                    <a:pt x="35" y="20"/>
                    <a:pt x="32" y="22"/>
                  </a:cubicBezTo>
                  <a:cubicBezTo>
                    <a:pt x="30" y="24"/>
                    <a:pt x="26" y="28"/>
                    <a:pt x="25" y="25"/>
                  </a:cubicBezTo>
                  <a:cubicBezTo>
                    <a:pt x="25" y="22"/>
                    <a:pt x="27" y="22"/>
                    <a:pt x="27" y="19"/>
                  </a:cubicBezTo>
                  <a:cubicBezTo>
                    <a:pt x="27" y="15"/>
                    <a:pt x="29" y="14"/>
                    <a:pt x="28" y="10"/>
                  </a:cubicBezTo>
                  <a:cubicBezTo>
                    <a:pt x="27" y="7"/>
                    <a:pt x="24" y="11"/>
                    <a:pt x="22" y="8"/>
                  </a:cubicBezTo>
                  <a:cubicBezTo>
                    <a:pt x="21" y="6"/>
                    <a:pt x="23" y="3"/>
                    <a:pt x="22" y="2"/>
                  </a:cubicBezTo>
                  <a:cubicBezTo>
                    <a:pt x="22" y="2"/>
                    <a:pt x="21" y="1"/>
                    <a:pt x="20" y="0"/>
                  </a:cubicBezTo>
                  <a:cubicBezTo>
                    <a:pt x="20" y="1"/>
                    <a:pt x="19" y="1"/>
                    <a:pt x="19" y="2"/>
                  </a:cubicBezTo>
                  <a:cubicBezTo>
                    <a:pt x="18" y="3"/>
                    <a:pt x="13" y="4"/>
                    <a:pt x="12" y="6"/>
                  </a:cubicBezTo>
                  <a:cubicBezTo>
                    <a:pt x="10" y="8"/>
                    <a:pt x="7" y="8"/>
                    <a:pt x="6" y="8"/>
                  </a:cubicBezTo>
                  <a:cubicBezTo>
                    <a:pt x="5" y="8"/>
                    <a:pt x="1" y="8"/>
                    <a:pt x="1" y="10"/>
                  </a:cubicBezTo>
                  <a:cubicBezTo>
                    <a:pt x="1" y="12"/>
                    <a:pt x="0" y="21"/>
                    <a:pt x="0" y="23"/>
                  </a:cubicBezTo>
                  <a:cubicBezTo>
                    <a:pt x="0" y="24"/>
                    <a:pt x="4" y="30"/>
                    <a:pt x="6" y="30"/>
                  </a:cubicBezTo>
                  <a:cubicBezTo>
                    <a:pt x="7" y="31"/>
                    <a:pt x="5" y="35"/>
                    <a:pt x="7" y="36"/>
                  </a:cubicBezTo>
                  <a:cubicBezTo>
                    <a:pt x="9" y="37"/>
                    <a:pt x="8" y="40"/>
                    <a:pt x="7" y="39"/>
                  </a:cubicBezTo>
                  <a:cubicBezTo>
                    <a:pt x="6" y="39"/>
                    <a:pt x="7" y="44"/>
                    <a:pt x="6" y="45"/>
                  </a:cubicBezTo>
                  <a:cubicBezTo>
                    <a:pt x="4" y="47"/>
                    <a:pt x="5" y="51"/>
                    <a:pt x="8" y="54"/>
                  </a:cubicBezTo>
                  <a:cubicBezTo>
                    <a:pt x="12" y="57"/>
                    <a:pt x="12" y="61"/>
                    <a:pt x="12" y="64"/>
                  </a:cubicBezTo>
                  <a:cubicBezTo>
                    <a:pt x="12" y="66"/>
                    <a:pt x="14" y="66"/>
                    <a:pt x="14" y="70"/>
                  </a:cubicBezTo>
                  <a:cubicBezTo>
                    <a:pt x="14" y="70"/>
                    <a:pt x="10" y="83"/>
                    <a:pt x="7" y="83"/>
                  </a:cubicBezTo>
                  <a:cubicBezTo>
                    <a:pt x="7" y="86"/>
                    <a:pt x="6" y="92"/>
                    <a:pt x="5" y="95"/>
                  </a:cubicBezTo>
                  <a:cubicBezTo>
                    <a:pt x="4" y="98"/>
                    <a:pt x="3" y="102"/>
                    <a:pt x="5" y="102"/>
                  </a:cubicBezTo>
                  <a:cubicBezTo>
                    <a:pt x="8" y="102"/>
                    <a:pt x="12" y="107"/>
                    <a:pt x="16" y="112"/>
                  </a:cubicBezTo>
                  <a:cubicBezTo>
                    <a:pt x="17" y="113"/>
                    <a:pt x="18" y="115"/>
                    <a:pt x="18" y="116"/>
                  </a:cubicBezTo>
                  <a:cubicBezTo>
                    <a:pt x="20" y="116"/>
                    <a:pt x="22" y="116"/>
                    <a:pt x="23" y="116"/>
                  </a:cubicBezTo>
                  <a:cubicBezTo>
                    <a:pt x="26" y="117"/>
                    <a:pt x="27" y="120"/>
                    <a:pt x="27" y="121"/>
                  </a:cubicBezTo>
                  <a:cubicBezTo>
                    <a:pt x="27" y="123"/>
                    <a:pt x="32" y="122"/>
                    <a:pt x="33" y="122"/>
                  </a:cubicBezTo>
                  <a:cubicBezTo>
                    <a:pt x="34" y="122"/>
                    <a:pt x="33" y="120"/>
                    <a:pt x="36" y="119"/>
                  </a:cubicBezTo>
                  <a:cubicBezTo>
                    <a:pt x="34" y="116"/>
                    <a:pt x="30" y="114"/>
                    <a:pt x="27" y="113"/>
                  </a:cubicBezTo>
                  <a:cubicBezTo>
                    <a:pt x="23" y="113"/>
                    <a:pt x="21" y="107"/>
                    <a:pt x="21" y="104"/>
                  </a:cubicBezTo>
                  <a:cubicBezTo>
                    <a:pt x="21" y="101"/>
                    <a:pt x="18" y="99"/>
                    <a:pt x="18" y="97"/>
                  </a:cubicBezTo>
                  <a:cubicBezTo>
                    <a:pt x="18" y="94"/>
                    <a:pt x="16" y="94"/>
                    <a:pt x="13" y="93"/>
                  </a:cubicBezTo>
                  <a:cubicBezTo>
                    <a:pt x="10" y="92"/>
                    <a:pt x="14" y="83"/>
                    <a:pt x="14" y="80"/>
                  </a:cubicBezTo>
                  <a:cubicBezTo>
                    <a:pt x="14" y="77"/>
                    <a:pt x="20" y="67"/>
                    <a:pt x="18" y="64"/>
                  </a:cubicBezTo>
                  <a:cubicBezTo>
                    <a:pt x="17" y="61"/>
                    <a:pt x="24" y="58"/>
                    <a:pt x="25" y="62"/>
                  </a:cubicBezTo>
                  <a:cubicBezTo>
                    <a:pt x="26" y="65"/>
                    <a:pt x="26" y="67"/>
                    <a:pt x="31" y="66"/>
                  </a:cubicBezTo>
                  <a:cubicBezTo>
                    <a:pt x="36" y="66"/>
                    <a:pt x="36" y="70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68"/>
                    <a:pt x="39" y="68"/>
                    <a:pt x="39" y="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7" name="Google Shape;367;p10"/>
            <p:cNvSpPr/>
            <p:nvPr/>
          </p:nvSpPr>
          <p:spPr>
            <a:xfrm>
              <a:off x="4637088" y="1841500"/>
              <a:ext cx="196850" cy="161925"/>
            </a:xfrm>
            <a:custGeom>
              <a:rect b="b" l="l" r="r" t="t"/>
              <a:pathLst>
                <a:path extrusionOk="0" h="64" w="78">
                  <a:moveTo>
                    <a:pt x="2" y="14"/>
                  </a:moveTo>
                  <a:cubicBezTo>
                    <a:pt x="2" y="15"/>
                    <a:pt x="3" y="20"/>
                    <a:pt x="2" y="22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6"/>
                    <a:pt x="4" y="28"/>
                    <a:pt x="4" y="29"/>
                  </a:cubicBezTo>
                  <a:cubicBezTo>
                    <a:pt x="4" y="31"/>
                    <a:pt x="5" y="30"/>
                    <a:pt x="5" y="33"/>
                  </a:cubicBezTo>
                  <a:cubicBezTo>
                    <a:pt x="5" y="37"/>
                    <a:pt x="6" y="39"/>
                    <a:pt x="7" y="40"/>
                  </a:cubicBezTo>
                  <a:cubicBezTo>
                    <a:pt x="8" y="41"/>
                    <a:pt x="8" y="42"/>
                    <a:pt x="7" y="44"/>
                  </a:cubicBezTo>
                  <a:cubicBezTo>
                    <a:pt x="9" y="45"/>
                    <a:pt x="10" y="46"/>
                    <a:pt x="12" y="46"/>
                  </a:cubicBezTo>
                  <a:cubicBezTo>
                    <a:pt x="16" y="48"/>
                    <a:pt x="17" y="49"/>
                    <a:pt x="17" y="50"/>
                  </a:cubicBezTo>
                  <a:cubicBezTo>
                    <a:pt x="17" y="51"/>
                    <a:pt x="21" y="54"/>
                    <a:pt x="21" y="52"/>
                  </a:cubicBezTo>
                  <a:cubicBezTo>
                    <a:pt x="22" y="50"/>
                    <a:pt x="24" y="51"/>
                    <a:pt x="26" y="51"/>
                  </a:cubicBezTo>
                  <a:cubicBezTo>
                    <a:pt x="28" y="51"/>
                    <a:pt x="28" y="53"/>
                    <a:pt x="28" y="54"/>
                  </a:cubicBezTo>
                  <a:cubicBezTo>
                    <a:pt x="28" y="55"/>
                    <a:pt x="32" y="54"/>
                    <a:pt x="33" y="55"/>
                  </a:cubicBezTo>
                  <a:cubicBezTo>
                    <a:pt x="35" y="56"/>
                    <a:pt x="35" y="59"/>
                    <a:pt x="37" y="60"/>
                  </a:cubicBezTo>
                  <a:cubicBezTo>
                    <a:pt x="39" y="61"/>
                    <a:pt x="41" y="59"/>
                    <a:pt x="42" y="59"/>
                  </a:cubicBezTo>
                  <a:cubicBezTo>
                    <a:pt x="43" y="60"/>
                    <a:pt x="47" y="61"/>
                    <a:pt x="49" y="60"/>
                  </a:cubicBezTo>
                  <a:cubicBezTo>
                    <a:pt x="51" y="59"/>
                    <a:pt x="52" y="61"/>
                    <a:pt x="55" y="61"/>
                  </a:cubicBezTo>
                  <a:cubicBezTo>
                    <a:pt x="58" y="61"/>
                    <a:pt x="61" y="62"/>
                    <a:pt x="62" y="62"/>
                  </a:cubicBezTo>
                  <a:cubicBezTo>
                    <a:pt x="62" y="63"/>
                    <a:pt x="64" y="63"/>
                    <a:pt x="66" y="64"/>
                  </a:cubicBezTo>
                  <a:cubicBezTo>
                    <a:pt x="67" y="62"/>
                    <a:pt x="66" y="59"/>
                    <a:pt x="66" y="58"/>
                  </a:cubicBezTo>
                  <a:cubicBezTo>
                    <a:pt x="66" y="57"/>
                    <a:pt x="73" y="52"/>
                    <a:pt x="74" y="51"/>
                  </a:cubicBezTo>
                  <a:cubicBezTo>
                    <a:pt x="75" y="49"/>
                    <a:pt x="76" y="49"/>
                    <a:pt x="77" y="48"/>
                  </a:cubicBezTo>
                  <a:cubicBezTo>
                    <a:pt x="78" y="46"/>
                    <a:pt x="75" y="41"/>
                    <a:pt x="74" y="40"/>
                  </a:cubicBezTo>
                  <a:cubicBezTo>
                    <a:pt x="73" y="39"/>
                    <a:pt x="73" y="35"/>
                    <a:pt x="73" y="33"/>
                  </a:cubicBezTo>
                  <a:cubicBezTo>
                    <a:pt x="74" y="31"/>
                    <a:pt x="71" y="30"/>
                    <a:pt x="71" y="29"/>
                  </a:cubicBezTo>
                  <a:cubicBezTo>
                    <a:pt x="71" y="27"/>
                    <a:pt x="74" y="25"/>
                    <a:pt x="75" y="25"/>
                  </a:cubicBezTo>
                  <a:cubicBezTo>
                    <a:pt x="77" y="24"/>
                    <a:pt x="76" y="19"/>
                    <a:pt x="75" y="18"/>
                  </a:cubicBezTo>
                  <a:cubicBezTo>
                    <a:pt x="74" y="16"/>
                    <a:pt x="73" y="14"/>
                    <a:pt x="74" y="12"/>
                  </a:cubicBezTo>
                  <a:cubicBezTo>
                    <a:pt x="75" y="9"/>
                    <a:pt x="68" y="7"/>
                    <a:pt x="68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2" y="8"/>
                    <a:pt x="47" y="6"/>
                    <a:pt x="46" y="6"/>
                  </a:cubicBezTo>
                  <a:cubicBezTo>
                    <a:pt x="46" y="6"/>
                    <a:pt x="44" y="5"/>
                    <a:pt x="42" y="4"/>
                  </a:cubicBezTo>
                  <a:cubicBezTo>
                    <a:pt x="42" y="6"/>
                    <a:pt x="40" y="7"/>
                    <a:pt x="38" y="7"/>
                  </a:cubicBezTo>
                  <a:cubicBezTo>
                    <a:pt x="34" y="7"/>
                    <a:pt x="34" y="3"/>
                    <a:pt x="34" y="2"/>
                  </a:cubicBezTo>
                  <a:cubicBezTo>
                    <a:pt x="34" y="0"/>
                    <a:pt x="20" y="3"/>
                    <a:pt x="17" y="7"/>
                  </a:cubicBezTo>
                  <a:cubicBezTo>
                    <a:pt x="13" y="10"/>
                    <a:pt x="4" y="9"/>
                    <a:pt x="4" y="11"/>
                  </a:cubicBezTo>
                  <a:cubicBezTo>
                    <a:pt x="4" y="12"/>
                    <a:pt x="3" y="13"/>
                    <a:pt x="2" y="13"/>
                  </a:cubicBezTo>
                  <a:cubicBezTo>
                    <a:pt x="2" y="13"/>
                    <a:pt x="2" y="13"/>
                    <a:pt x="2" y="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8" name="Google Shape;368;p10"/>
            <p:cNvSpPr/>
            <p:nvPr/>
          </p:nvSpPr>
          <p:spPr>
            <a:xfrm>
              <a:off x="4667251" y="2100263"/>
              <a:ext cx="73025" cy="71438"/>
            </a:xfrm>
            <a:custGeom>
              <a:rect b="b" l="l" r="r" t="t"/>
              <a:pathLst>
                <a:path extrusionOk="0" h="28" w="29">
                  <a:moveTo>
                    <a:pt x="21" y="25"/>
                  </a:moveTo>
                  <a:cubicBezTo>
                    <a:pt x="21" y="24"/>
                    <a:pt x="26" y="16"/>
                    <a:pt x="27" y="16"/>
                  </a:cubicBezTo>
                  <a:cubicBezTo>
                    <a:pt x="28" y="16"/>
                    <a:pt x="29" y="9"/>
                    <a:pt x="28" y="6"/>
                  </a:cubicBezTo>
                  <a:cubicBezTo>
                    <a:pt x="24" y="3"/>
                    <a:pt x="21" y="2"/>
                    <a:pt x="21" y="2"/>
                  </a:cubicBezTo>
                  <a:cubicBezTo>
                    <a:pt x="21" y="2"/>
                    <a:pt x="10" y="2"/>
                    <a:pt x="9" y="1"/>
                  </a:cubicBezTo>
                  <a:cubicBezTo>
                    <a:pt x="7" y="0"/>
                    <a:pt x="5" y="3"/>
                    <a:pt x="4" y="2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"/>
                    <a:pt x="4" y="7"/>
                    <a:pt x="4" y="10"/>
                  </a:cubicBezTo>
                  <a:cubicBezTo>
                    <a:pt x="4" y="12"/>
                    <a:pt x="10" y="16"/>
                    <a:pt x="10" y="18"/>
                  </a:cubicBezTo>
                  <a:cubicBezTo>
                    <a:pt x="10" y="19"/>
                    <a:pt x="14" y="21"/>
                    <a:pt x="17" y="25"/>
                  </a:cubicBezTo>
                  <a:cubicBezTo>
                    <a:pt x="18" y="26"/>
                    <a:pt x="20" y="27"/>
                    <a:pt x="21" y="28"/>
                  </a:cubicBezTo>
                  <a:cubicBezTo>
                    <a:pt x="21" y="27"/>
                    <a:pt x="21" y="26"/>
                    <a:pt x="21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9" name="Google Shape;369;p10"/>
            <p:cNvSpPr/>
            <p:nvPr/>
          </p:nvSpPr>
          <p:spPr>
            <a:xfrm>
              <a:off x="4629151" y="2068513"/>
              <a:ext cx="109538" cy="95250"/>
            </a:xfrm>
            <a:custGeom>
              <a:rect b="b" l="l" r="r" t="t"/>
              <a:pathLst>
                <a:path extrusionOk="0" h="38" w="43">
                  <a:moveTo>
                    <a:pt x="25" y="31"/>
                  </a:moveTo>
                  <a:cubicBezTo>
                    <a:pt x="25" y="29"/>
                    <a:pt x="19" y="25"/>
                    <a:pt x="19" y="23"/>
                  </a:cubicBezTo>
                  <a:cubicBezTo>
                    <a:pt x="19" y="20"/>
                    <a:pt x="15" y="19"/>
                    <a:pt x="15" y="17"/>
                  </a:cubicBezTo>
                  <a:cubicBezTo>
                    <a:pt x="15" y="15"/>
                    <a:pt x="17" y="14"/>
                    <a:pt x="19" y="15"/>
                  </a:cubicBezTo>
                  <a:cubicBezTo>
                    <a:pt x="20" y="16"/>
                    <a:pt x="22" y="13"/>
                    <a:pt x="24" y="14"/>
                  </a:cubicBezTo>
                  <a:cubicBezTo>
                    <a:pt x="25" y="15"/>
                    <a:pt x="36" y="15"/>
                    <a:pt x="36" y="15"/>
                  </a:cubicBezTo>
                  <a:cubicBezTo>
                    <a:pt x="36" y="15"/>
                    <a:pt x="39" y="16"/>
                    <a:pt x="43" y="19"/>
                  </a:cubicBezTo>
                  <a:cubicBezTo>
                    <a:pt x="43" y="18"/>
                    <a:pt x="43" y="17"/>
                    <a:pt x="43" y="17"/>
                  </a:cubicBezTo>
                  <a:cubicBezTo>
                    <a:pt x="42" y="15"/>
                    <a:pt x="43" y="12"/>
                    <a:pt x="40" y="11"/>
                  </a:cubicBezTo>
                  <a:cubicBezTo>
                    <a:pt x="39" y="11"/>
                    <a:pt x="39" y="8"/>
                    <a:pt x="38" y="6"/>
                  </a:cubicBezTo>
                  <a:cubicBezTo>
                    <a:pt x="37" y="7"/>
                    <a:pt x="36" y="7"/>
                    <a:pt x="36" y="7"/>
                  </a:cubicBezTo>
                  <a:cubicBezTo>
                    <a:pt x="33" y="8"/>
                    <a:pt x="29" y="7"/>
                    <a:pt x="27" y="5"/>
                  </a:cubicBezTo>
                  <a:cubicBezTo>
                    <a:pt x="26" y="4"/>
                    <a:pt x="22" y="1"/>
                    <a:pt x="21" y="0"/>
                  </a:cubicBezTo>
                  <a:cubicBezTo>
                    <a:pt x="20" y="1"/>
                    <a:pt x="17" y="3"/>
                    <a:pt x="16" y="4"/>
                  </a:cubicBezTo>
                  <a:cubicBezTo>
                    <a:pt x="14" y="4"/>
                    <a:pt x="15" y="8"/>
                    <a:pt x="14" y="8"/>
                  </a:cubicBezTo>
                  <a:cubicBezTo>
                    <a:pt x="12" y="8"/>
                    <a:pt x="11" y="10"/>
                    <a:pt x="11" y="11"/>
                  </a:cubicBezTo>
                  <a:cubicBezTo>
                    <a:pt x="11" y="12"/>
                    <a:pt x="7" y="10"/>
                    <a:pt x="6" y="11"/>
                  </a:cubicBezTo>
                  <a:cubicBezTo>
                    <a:pt x="5" y="11"/>
                    <a:pt x="2" y="12"/>
                    <a:pt x="0" y="12"/>
                  </a:cubicBezTo>
                  <a:cubicBezTo>
                    <a:pt x="1" y="14"/>
                    <a:pt x="0" y="15"/>
                    <a:pt x="2" y="15"/>
                  </a:cubicBezTo>
                  <a:cubicBezTo>
                    <a:pt x="4" y="15"/>
                    <a:pt x="8" y="15"/>
                    <a:pt x="8" y="18"/>
                  </a:cubicBezTo>
                  <a:cubicBezTo>
                    <a:pt x="8" y="21"/>
                    <a:pt x="13" y="27"/>
                    <a:pt x="15" y="29"/>
                  </a:cubicBezTo>
                  <a:cubicBezTo>
                    <a:pt x="17" y="31"/>
                    <a:pt x="21" y="31"/>
                    <a:pt x="22" y="33"/>
                  </a:cubicBezTo>
                  <a:cubicBezTo>
                    <a:pt x="22" y="35"/>
                    <a:pt x="25" y="36"/>
                    <a:pt x="28" y="36"/>
                  </a:cubicBezTo>
                  <a:cubicBezTo>
                    <a:pt x="29" y="37"/>
                    <a:pt x="31" y="37"/>
                    <a:pt x="32" y="38"/>
                  </a:cubicBezTo>
                  <a:cubicBezTo>
                    <a:pt x="29" y="34"/>
                    <a:pt x="25" y="32"/>
                    <a:pt x="25" y="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0" name="Google Shape;370;p10"/>
            <p:cNvSpPr/>
            <p:nvPr/>
          </p:nvSpPr>
          <p:spPr>
            <a:xfrm>
              <a:off x="4735513" y="2168525"/>
              <a:ext cx="38100" cy="73025"/>
            </a:xfrm>
            <a:custGeom>
              <a:rect b="b" l="l" r="r" t="t"/>
              <a:pathLst>
                <a:path extrusionOk="0" h="29" w="15">
                  <a:moveTo>
                    <a:pt x="10" y="25"/>
                  </a:moveTo>
                  <a:cubicBezTo>
                    <a:pt x="11" y="24"/>
                    <a:pt x="10" y="23"/>
                    <a:pt x="12" y="22"/>
                  </a:cubicBezTo>
                  <a:cubicBezTo>
                    <a:pt x="13" y="20"/>
                    <a:pt x="14" y="18"/>
                    <a:pt x="14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2" y="15"/>
                    <a:pt x="11" y="14"/>
                    <a:pt x="10" y="12"/>
                  </a:cubicBezTo>
                  <a:cubicBezTo>
                    <a:pt x="9" y="10"/>
                    <a:pt x="10" y="6"/>
                    <a:pt x="11" y="4"/>
                  </a:cubicBezTo>
                  <a:cubicBezTo>
                    <a:pt x="9" y="3"/>
                    <a:pt x="5" y="0"/>
                    <a:pt x="4" y="0"/>
                  </a:cubicBezTo>
                  <a:cubicBezTo>
                    <a:pt x="3" y="0"/>
                    <a:pt x="1" y="3"/>
                    <a:pt x="0" y="5"/>
                  </a:cubicBezTo>
                  <a:cubicBezTo>
                    <a:pt x="3" y="7"/>
                    <a:pt x="4" y="8"/>
                    <a:pt x="2" y="10"/>
                  </a:cubicBezTo>
                  <a:cubicBezTo>
                    <a:pt x="0" y="13"/>
                    <a:pt x="0" y="20"/>
                    <a:pt x="2" y="22"/>
                  </a:cubicBezTo>
                  <a:cubicBezTo>
                    <a:pt x="4" y="24"/>
                    <a:pt x="5" y="28"/>
                    <a:pt x="7" y="29"/>
                  </a:cubicBezTo>
                  <a:cubicBezTo>
                    <a:pt x="8" y="27"/>
                    <a:pt x="8" y="25"/>
                    <a:pt x="10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1" name="Google Shape;371;p10"/>
            <p:cNvSpPr/>
            <p:nvPr/>
          </p:nvSpPr>
          <p:spPr>
            <a:xfrm>
              <a:off x="4546601" y="2005013"/>
              <a:ext cx="150813" cy="65088"/>
            </a:xfrm>
            <a:custGeom>
              <a:rect b="b" l="l" r="r" t="t"/>
              <a:pathLst>
                <a:path extrusionOk="0" h="26" w="60">
                  <a:moveTo>
                    <a:pt x="51" y="2"/>
                  </a:moveTo>
                  <a:cubicBezTo>
                    <a:pt x="49" y="0"/>
                    <a:pt x="43" y="0"/>
                    <a:pt x="43" y="0"/>
                  </a:cubicBezTo>
                  <a:cubicBezTo>
                    <a:pt x="43" y="0"/>
                    <a:pt x="43" y="2"/>
                    <a:pt x="42" y="3"/>
                  </a:cubicBezTo>
                  <a:cubicBezTo>
                    <a:pt x="41" y="4"/>
                    <a:pt x="37" y="4"/>
                    <a:pt x="35" y="4"/>
                  </a:cubicBezTo>
                  <a:cubicBezTo>
                    <a:pt x="34" y="5"/>
                    <a:pt x="31" y="5"/>
                    <a:pt x="31" y="7"/>
                  </a:cubicBezTo>
                  <a:cubicBezTo>
                    <a:pt x="30" y="8"/>
                    <a:pt x="26" y="7"/>
                    <a:pt x="27" y="12"/>
                  </a:cubicBezTo>
                  <a:cubicBezTo>
                    <a:pt x="29" y="16"/>
                    <a:pt x="25" y="14"/>
                    <a:pt x="24" y="14"/>
                  </a:cubicBezTo>
                  <a:cubicBezTo>
                    <a:pt x="23" y="13"/>
                    <a:pt x="17" y="14"/>
                    <a:pt x="16" y="16"/>
                  </a:cubicBezTo>
                  <a:cubicBezTo>
                    <a:pt x="15" y="17"/>
                    <a:pt x="13" y="17"/>
                    <a:pt x="11" y="16"/>
                  </a:cubicBezTo>
                  <a:cubicBezTo>
                    <a:pt x="10" y="15"/>
                    <a:pt x="8" y="15"/>
                    <a:pt x="7" y="17"/>
                  </a:cubicBezTo>
                  <a:cubicBezTo>
                    <a:pt x="5" y="18"/>
                    <a:pt x="4" y="15"/>
                    <a:pt x="2" y="15"/>
                  </a:cubicBezTo>
                  <a:cubicBezTo>
                    <a:pt x="0" y="16"/>
                    <a:pt x="1" y="19"/>
                    <a:pt x="1" y="20"/>
                  </a:cubicBezTo>
                  <a:cubicBezTo>
                    <a:pt x="1" y="20"/>
                    <a:pt x="4" y="23"/>
                    <a:pt x="5" y="22"/>
                  </a:cubicBezTo>
                  <a:cubicBezTo>
                    <a:pt x="7" y="21"/>
                    <a:pt x="9" y="22"/>
                    <a:pt x="10" y="23"/>
                  </a:cubicBezTo>
                  <a:cubicBezTo>
                    <a:pt x="12" y="24"/>
                    <a:pt x="14" y="22"/>
                    <a:pt x="15" y="21"/>
                  </a:cubicBezTo>
                  <a:cubicBezTo>
                    <a:pt x="16" y="20"/>
                    <a:pt x="21" y="20"/>
                    <a:pt x="22" y="20"/>
                  </a:cubicBezTo>
                  <a:cubicBezTo>
                    <a:pt x="22" y="20"/>
                    <a:pt x="22" y="23"/>
                    <a:pt x="23" y="24"/>
                  </a:cubicBezTo>
                  <a:cubicBezTo>
                    <a:pt x="24" y="24"/>
                    <a:pt x="27" y="25"/>
                    <a:pt x="30" y="25"/>
                  </a:cubicBezTo>
                  <a:cubicBezTo>
                    <a:pt x="33" y="25"/>
                    <a:pt x="38" y="26"/>
                    <a:pt x="39" y="26"/>
                  </a:cubicBezTo>
                  <a:cubicBezTo>
                    <a:pt x="41" y="26"/>
                    <a:pt x="43" y="24"/>
                    <a:pt x="46" y="24"/>
                  </a:cubicBezTo>
                  <a:cubicBezTo>
                    <a:pt x="50" y="24"/>
                    <a:pt x="51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0"/>
                    <a:pt x="53" y="20"/>
                  </a:cubicBezTo>
                  <a:cubicBezTo>
                    <a:pt x="54" y="20"/>
                    <a:pt x="54" y="18"/>
                    <a:pt x="54" y="17"/>
                  </a:cubicBezTo>
                  <a:cubicBezTo>
                    <a:pt x="55" y="16"/>
                    <a:pt x="54" y="13"/>
                    <a:pt x="55" y="14"/>
                  </a:cubicBezTo>
                  <a:cubicBezTo>
                    <a:pt x="57" y="14"/>
                    <a:pt x="59" y="14"/>
                    <a:pt x="59" y="12"/>
                  </a:cubicBezTo>
                  <a:cubicBezTo>
                    <a:pt x="59" y="11"/>
                    <a:pt x="59" y="10"/>
                    <a:pt x="60" y="9"/>
                  </a:cubicBezTo>
                  <a:cubicBezTo>
                    <a:pt x="58" y="7"/>
                    <a:pt x="57" y="3"/>
                    <a:pt x="57" y="3"/>
                  </a:cubicBezTo>
                  <a:cubicBezTo>
                    <a:pt x="57" y="3"/>
                    <a:pt x="53" y="4"/>
                    <a:pt x="51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2" name="Google Shape;372;p10"/>
            <p:cNvSpPr/>
            <p:nvPr/>
          </p:nvSpPr>
          <p:spPr>
            <a:xfrm>
              <a:off x="4678363" y="2012950"/>
              <a:ext cx="130175" cy="76200"/>
            </a:xfrm>
            <a:custGeom>
              <a:rect b="b" l="l" r="r" t="t"/>
              <a:pathLst>
                <a:path extrusionOk="0" h="30" w="52">
                  <a:moveTo>
                    <a:pt x="50" y="6"/>
                  </a:moveTo>
                  <a:cubicBezTo>
                    <a:pt x="50" y="5"/>
                    <a:pt x="49" y="5"/>
                    <a:pt x="48" y="4"/>
                  </a:cubicBezTo>
                  <a:cubicBezTo>
                    <a:pt x="46" y="4"/>
                    <a:pt x="44" y="3"/>
                    <a:pt x="43" y="3"/>
                  </a:cubicBezTo>
                  <a:cubicBezTo>
                    <a:pt x="42" y="1"/>
                    <a:pt x="37" y="1"/>
                    <a:pt x="36" y="0"/>
                  </a:cubicBezTo>
                  <a:cubicBezTo>
                    <a:pt x="35" y="0"/>
                    <a:pt x="30" y="5"/>
                    <a:pt x="29" y="5"/>
                  </a:cubicBezTo>
                  <a:cubicBezTo>
                    <a:pt x="27" y="5"/>
                    <a:pt x="20" y="6"/>
                    <a:pt x="20" y="8"/>
                  </a:cubicBezTo>
                  <a:cubicBezTo>
                    <a:pt x="20" y="10"/>
                    <a:pt x="12" y="10"/>
                    <a:pt x="9" y="8"/>
                  </a:cubicBezTo>
                  <a:cubicBezTo>
                    <a:pt x="9" y="7"/>
                    <a:pt x="8" y="7"/>
                    <a:pt x="8" y="6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11"/>
                    <a:pt x="5" y="11"/>
                    <a:pt x="3" y="11"/>
                  </a:cubicBezTo>
                  <a:cubicBezTo>
                    <a:pt x="2" y="10"/>
                    <a:pt x="3" y="13"/>
                    <a:pt x="2" y="14"/>
                  </a:cubicBezTo>
                  <a:cubicBezTo>
                    <a:pt x="2" y="15"/>
                    <a:pt x="2" y="17"/>
                    <a:pt x="1" y="17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0" y="19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3"/>
                    <a:pt x="7" y="26"/>
                    <a:pt x="8" y="27"/>
                  </a:cubicBezTo>
                  <a:cubicBezTo>
                    <a:pt x="10" y="29"/>
                    <a:pt x="14" y="30"/>
                    <a:pt x="17" y="29"/>
                  </a:cubicBezTo>
                  <a:cubicBezTo>
                    <a:pt x="19" y="29"/>
                    <a:pt x="28" y="26"/>
                    <a:pt x="28" y="26"/>
                  </a:cubicBezTo>
                  <a:cubicBezTo>
                    <a:pt x="28" y="26"/>
                    <a:pt x="30" y="27"/>
                    <a:pt x="31" y="27"/>
                  </a:cubicBezTo>
                  <a:cubicBezTo>
                    <a:pt x="31" y="27"/>
                    <a:pt x="32" y="27"/>
                    <a:pt x="33" y="27"/>
                  </a:cubicBezTo>
                  <a:cubicBezTo>
                    <a:pt x="34" y="27"/>
                    <a:pt x="36" y="26"/>
                    <a:pt x="38" y="24"/>
                  </a:cubicBezTo>
                  <a:cubicBezTo>
                    <a:pt x="41" y="21"/>
                    <a:pt x="44" y="12"/>
                    <a:pt x="46" y="12"/>
                  </a:cubicBezTo>
                  <a:cubicBezTo>
                    <a:pt x="47" y="11"/>
                    <a:pt x="49" y="9"/>
                    <a:pt x="51" y="8"/>
                  </a:cubicBezTo>
                  <a:cubicBezTo>
                    <a:pt x="52" y="7"/>
                    <a:pt x="52" y="6"/>
                    <a:pt x="50" y="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4598988" y="1949450"/>
              <a:ext cx="128588" cy="66675"/>
            </a:xfrm>
            <a:custGeom>
              <a:rect b="b" l="l" r="r" t="t"/>
              <a:pathLst>
                <a:path extrusionOk="0" h="26" w="51">
                  <a:moveTo>
                    <a:pt x="48" y="12"/>
                  </a:moveTo>
                  <a:cubicBezTo>
                    <a:pt x="47" y="11"/>
                    <a:pt x="43" y="12"/>
                    <a:pt x="43" y="11"/>
                  </a:cubicBezTo>
                  <a:cubicBezTo>
                    <a:pt x="43" y="10"/>
                    <a:pt x="43" y="8"/>
                    <a:pt x="41" y="8"/>
                  </a:cubicBezTo>
                  <a:cubicBezTo>
                    <a:pt x="39" y="8"/>
                    <a:pt x="37" y="7"/>
                    <a:pt x="36" y="9"/>
                  </a:cubicBezTo>
                  <a:cubicBezTo>
                    <a:pt x="36" y="11"/>
                    <a:pt x="32" y="8"/>
                    <a:pt x="32" y="7"/>
                  </a:cubicBezTo>
                  <a:cubicBezTo>
                    <a:pt x="32" y="6"/>
                    <a:pt x="31" y="5"/>
                    <a:pt x="27" y="3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2"/>
                    <a:pt x="19" y="0"/>
                    <a:pt x="17" y="2"/>
                  </a:cubicBezTo>
                  <a:cubicBezTo>
                    <a:pt x="16" y="3"/>
                    <a:pt x="13" y="3"/>
                    <a:pt x="11" y="5"/>
                  </a:cubicBezTo>
                  <a:cubicBezTo>
                    <a:pt x="9" y="6"/>
                    <a:pt x="5" y="7"/>
                    <a:pt x="2" y="8"/>
                  </a:cubicBezTo>
                  <a:cubicBezTo>
                    <a:pt x="0" y="8"/>
                    <a:pt x="2" y="10"/>
                    <a:pt x="3" y="12"/>
                  </a:cubicBezTo>
                  <a:cubicBezTo>
                    <a:pt x="4" y="14"/>
                    <a:pt x="4" y="18"/>
                    <a:pt x="6" y="19"/>
                  </a:cubicBezTo>
                  <a:cubicBezTo>
                    <a:pt x="7" y="20"/>
                    <a:pt x="13" y="24"/>
                    <a:pt x="14" y="25"/>
                  </a:cubicBezTo>
                  <a:cubicBezTo>
                    <a:pt x="14" y="25"/>
                    <a:pt x="14" y="25"/>
                    <a:pt x="14" y="26"/>
                  </a:cubicBezTo>
                  <a:cubicBezTo>
                    <a:pt x="16" y="26"/>
                    <a:pt x="20" y="26"/>
                    <a:pt x="21" y="25"/>
                  </a:cubicBezTo>
                  <a:cubicBezTo>
                    <a:pt x="22" y="24"/>
                    <a:pt x="22" y="22"/>
                    <a:pt x="22" y="22"/>
                  </a:cubicBezTo>
                  <a:cubicBezTo>
                    <a:pt x="22" y="22"/>
                    <a:pt x="28" y="22"/>
                    <a:pt x="30" y="24"/>
                  </a:cubicBezTo>
                  <a:cubicBezTo>
                    <a:pt x="32" y="26"/>
                    <a:pt x="36" y="25"/>
                    <a:pt x="36" y="25"/>
                  </a:cubicBezTo>
                  <a:cubicBezTo>
                    <a:pt x="36" y="25"/>
                    <a:pt x="36" y="25"/>
                    <a:pt x="36" y="26"/>
                  </a:cubicBezTo>
                  <a:cubicBezTo>
                    <a:pt x="37" y="25"/>
                    <a:pt x="38" y="24"/>
                    <a:pt x="39" y="24"/>
                  </a:cubicBezTo>
                  <a:cubicBezTo>
                    <a:pt x="41" y="23"/>
                    <a:pt x="44" y="23"/>
                    <a:pt x="46" y="20"/>
                  </a:cubicBezTo>
                  <a:cubicBezTo>
                    <a:pt x="48" y="18"/>
                    <a:pt x="49" y="17"/>
                    <a:pt x="51" y="16"/>
                  </a:cubicBezTo>
                  <a:cubicBezTo>
                    <a:pt x="50" y="15"/>
                    <a:pt x="49" y="13"/>
                    <a:pt x="48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4" name="Google Shape;374;p10"/>
            <p:cNvSpPr/>
            <p:nvPr/>
          </p:nvSpPr>
          <p:spPr>
            <a:xfrm>
              <a:off x="4689476" y="1990725"/>
              <a:ext cx="114300" cy="47625"/>
            </a:xfrm>
            <a:custGeom>
              <a:rect b="b" l="l" r="r" t="t"/>
              <a:pathLst>
                <a:path extrusionOk="0" h="19" w="45">
                  <a:moveTo>
                    <a:pt x="34" y="2"/>
                  </a:moveTo>
                  <a:cubicBezTo>
                    <a:pt x="31" y="2"/>
                    <a:pt x="30" y="0"/>
                    <a:pt x="28" y="1"/>
                  </a:cubicBezTo>
                  <a:cubicBezTo>
                    <a:pt x="26" y="2"/>
                    <a:pt x="22" y="1"/>
                    <a:pt x="21" y="0"/>
                  </a:cubicBezTo>
                  <a:cubicBezTo>
                    <a:pt x="20" y="0"/>
                    <a:pt x="18" y="2"/>
                    <a:pt x="16" y="1"/>
                  </a:cubicBezTo>
                  <a:cubicBezTo>
                    <a:pt x="16" y="1"/>
                    <a:pt x="15" y="0"/>
                    <a:pt x="15" y="0"/>
                  </a:cubicBezTo>
                  <a:cubicBezTo>
                    <a:pt x="13" y="1"/>
                    <a:pt x="12" y="2"/>
                    <a:pt x="10" y="4"/>
                  </a:cubicBezTo>
                  <a:cubicBezTo>
                    <a:pt x="8" y="7"/>
                    <a:pt x="5" y="7"/>
                    <a:pt x="3" y="8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1" y="12"/>
                    <a:pt x="3" y="15"/>
                    <a:pt x="4" y="17"/>
                  </a:cubicBezTo>
                  <a:cubicBezTo>
                    <a:pt x="7" y="19"/>
                    <a:pt x="15" y="19"/>
                    <a:pt x="15" y="17"/>
                  </a:cubicBezTo>
                  <a:cubicBezTo>
                    <a:pt x="15" y="15"/>
                    <a:pt x="22" y="14"/>
                    <a:pt x="24" y="14"/>
                  </a:cubicBezTo>
                  <a:cubicBezTo>
                    <a:pt x="25" y="14"/>
                    <a:pt x="30" y="9"/>
                    <a:pt x="31" y="9"/>
                  </a:cubicBezTo>
                  <a:cubicBezTo>
                    <a:pt x="32" y="10"/>
                    <a:pt x="37" y="10"/>
                    <a:pt x="38" y="12"/>
                  </a:cubicBezTo>
                  <a:cubicBezTo>
                    <a:pt x="39" y="12"/>
                    <a:pt x="41" y="13"/>
                    <a:pt x="43" y="13"/>
                  </a:cubicBezTo>
                  <a:cubicBezTo>
                    <a:pt x="42" y="13"/>
                    <a:pt x="42" y="12"/>
                    <a:pt x="42" y="11"/>
                  </a:cubicBezTo>
                  <a:cubicBezTo>
                    <a:pt x="42" y="9"/>
                    <a:pt x="44" y="6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1" y="4"/>
                    <a:pt x="41" y="3"/>
                  </a:cubicBezTo>
                  <a:cubicBezTo>
                    <a:pt x="40" y="3"/>
                    <a:pt x="37" y="2"/>
                    <a:pt x="34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5" name="Google Shape;375;p10"/>
            <p:cNvSpPr/>
            <p:nvPr/>
          </p:nvSpPr>
          <p:spPr>
            <a:xfrm>
              <a:off x="4154488" y="2179638"/>
              <a:ext cx="76200" cy="125413"/>
            </a:xfrm>
            <a:custGeom>
              <a:rect b="b" l="l" r="r" t="t"/>
              <a:pathLst>
                <a:path extrusionOk="0" h="50" w="30">
                  <a:moveTo>
                    <a:pt x="22" y="41"/>
                  </a:moveTo>
                  <a:cubicBezTo>
                    <a:pt x="25" y="40"/>
                    <a:pt x="21" y="38"/>
                    <a:pt x="20" y="37"/>
                  </a:cubicBezTo>
                  <a:cubicBezTo>
                    <a:pt x="19" y="36"/>
                    <a:pt x="20" y="32"/>
                    <a:pt x="22" y="32"/>
                  </a:cubicBezTo>
                  <a:cubicBezTo>
                    <a:pt x="24" y="32"/>
                    <a:pt x="22" y="30"/>
                    <a:pt x="20" y="28"/>
                  </a:cubicBezTo>
                  <a:cubicBezTo>
                    <a:pt x="17" y="26"/>
                    <a:pt x="20" y="25"/>
                    <a:pt x="22" y="25"/>
                  </a:cubicBezTo>
                  <a:cubicBezTo>
                    <a:pt x="24" y="25"/>
                    <a:pt x="21" y="21"/>
                    <a:pt x="23" y="19"/>
                  </a:cubicBezTo>
                  <a:cubicBezTo>
                    <a:pt x="25" y="17"/>
                    <a:pt x="23" y="14"/>
                    <a:pt x="23" y="12"/>
                  </a:cubicBezTo>
                  <a:cubicBezTo>
                    <a:pt x="23" y="10"/>
                    <a:pt x="25" y="10"/>
                    <a:pt x="28" y="7"/>
                  </a:cubicBezTo>
                  <a:cubicBezTo>
                    <a:pt x="30" y="5"/>
                    <a:pt x="26" y="6"/>
                    <a:pt x="26" y="4"/>
                  </a:cubicBezTo>
                  <a:cubicBezTo>
                    <a:pt x="26" y="2"/>
                    <a:pt x="23" y="2"/>
                    <a:pt x="21" y="3"/>
                  </a:cubicBezTo>
                  <a:cubicBezTo>
                    <a:pt x="19" y="5"/>
                    <a:pt x="19" y="3"/>
                    <a:pt x="18" y="3"/>
                  </a:cubicBezTo>
                  <a:cubicBezTo>
                    <a:pt x="16" y="3"/>
                    <a:pt x="13" y="4"/>
                    <a:pt x="13" y="2"/>
                  </a:cubicBezTo>
                  <a:cubicBezTo>
                    <a:pt x="13" y="0"/>
                    <a:pt x="11" y="0"/>
                    <a:pt x="10" y="2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7" y="5"/>
                    <a:pt x="7" y="7"/>
                    <a:pt x="8" y="8"/>
                  </a:cubicBezTo>
                  <a:cubicBezTo>
                    <a:pt x="9" y="11"/>
                    <a:pt x="6" y="24"/>
                    <a:pt x="3" y="27"/>
                  </a:cubicBezTo>
                  <a:cubicBezTo>
                    <a:pt x="0" y="31"/>
                    <a:pt x="3" y="32"/>
                    <a:pt x="6" y="34"/>
                  </a:cubicBezTo>
                  <a:cubicBezTo>
                    <a:pt x="9" y="37"/>
                    <a:pt x="7" y="46"/>
                    <a:pt x="7" y="48"/>
                  </a:cubicBezTo>
                  <a:cubicBezTo>
                    <a:pt x="7" y="50"/>
                    <a:pt x="10" y="50"/>
                    <a:pt x="13" y="50"/>
                  </a:cubicBezTo>
                  <a:cubicBezTo>
                    <a:pt x="15" y="50"/>
                    <a:pt x="18" y="49"/>
                    <a:pt x="20" y="48"/>
                  </a:cubicBezTo>
                  <a:cubicBezTo>
                    <a:pt x="19" y="47"/>
                    <a:pt x="19" y="46"/>
                    <a:pt x="19" y="46"/>
                  </a:cubicBezTo>
                  <a:cubicBezTo>
                    <a:pt x="19" y="44"/>
                    <a:pt x="19" y="41"/>
                    <a:pt x="22" y="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6" name="Google Shape;376;p10"/>
            <p:cNvSpPr/>
            <p:nvPr/>
          </p:nvSpPr>
          <p:spPr>
            <a:xfrm>
              <a:off x="4418013" y="1884363"/>
              <a:ext cx="84138" cy="73025"/>
            </a:xfrm>
            <a:custGeom>
              <a:rect b="b" l="l" r="r" t="t"/>
              <a:pathLst>
                <a:path extrusionOk="0" h="29" w="33">
                  <a:moveTo>
                    <a:pt x="10" y="22"/>
                  </a:moveTo>
                  <a:cubicBezTo>
                    <a:pt x="12" y="21"/>
                    <a:pt x="14" y="22"/>
                    <a:pt x="16" y="23"/>
                  </a:cubicBezTo>
                  <a:cubicBezTo>
                    <a:pt x="17" y="25"/>
                    <a:pt x="19" y="25"/>
                    <a:pt x="21" y="27"/>
                  </a:cubicBezTo>
                  <a:cubicBezTo>
                    <a:pt x="22" y="28"/>
                    <a:pt x="23" y="28"/>
                    <a:pt x="23" y="29"/>
                  </a:cubicBezTo>
                  <a:cubicBezTo>
                    <a:pt x="23" y="27"/>
                    <a:pt x="23" y="24"/>
                    <a:pt x="24" y="23"/>
                  </a:cubicBezTo>
                  <a:cubicBezTo>
                    <a:pt x="25" y="21"/>
                    <a:pt x="23" y="19"/>
                    <a:pt x="25" y="19"/>
                  </a:cubicBezTo>
                  <a:cubicBezTo>
                    <a:pt x="26" y="19"/>
                    <a:pt x="29" y="19"/>
                    <a:pt x="29" y="17"/>
                  </a:cubicBezTo>
                  <a:cubicBezTo>
                    <a:pt x="29" y="14"/>
                    <a:pt x="30" y="15"/>
                    <a:pt x="31" y="14"/>
                  </a:cubicBezTo>
                  <a:cubicBezTo>
                    <a:pt x="31" y="13"/>
                    <a:pt x="29" y="10"/>
                    <a:pt x="28" y="10"/>
                  </a:cubicBezTo>
                  <a:cubicBezTo>
                    <a:pt x="28" y="9"/>
                    <a:pt x="30" y="9"/>
                    <a:pt x="32" y="6"/>
                  </a:cubicBezTo>
                  <a:cubicBezTo>
                    <a:pt x="33" y="5"/>
                    <a:pt x="33" y="3"/>
                    <a:pt x="32" y="0"/>
                  </a:cubicBezTo>
                  <a:cubicBezTo>
                    <a:pt x="32" y="1"/>
                    <a:pt x="31" y="2"/>
                    <a:pt x="30" y="1"/>
                  </a:cubicBezTo>
                  <a:cubicBezTo>
                    <a:pt x="28" y="0"/>
                    <a:pt x="25" y="1"/>
                    <a:pt x="22" y="2"/>
                  </a:cubicBezTo>
                  <a:cubicBezTo>
                    <a:pt x="18" y="2"/>
                    <a:pt x="17" y="6"/>
                    <a:pt x="18" y="7"/>
                  </a:cubicBezTo>
                  <a:cubicBezTo>
                    <a:pt x="20" y="9"/>
                    <a:pt x="15" y="9"/>
                    <a:pt x="15" y="7"/>
                  </a:cubicBezTo>
                  <a:cubicBezTo>
                    <a:pt x="14" y="5"/>
                    <a:pt x="11" y="7"/>
                    <a:pt x="11" y="9"/>
                  </a:cubicBezTo>
                  <a:cubicBezTo>
                    <a:pt x="11" y="12"/>
                    <a:pt x="7" y="13"/>
                    <a:pt x="7" y="16"/>
                  </a:cubicBezTo>
                  <a:cubicBezTo>
                    <a:pt x="8" y="19"/>
                    <a:pt x="4" y="22"/>
                    <a:pt x="1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2" y="25"/>
                    <a:pt x="3" y="25"/>
                  </a:cubicBezTo>
                  <a:cubicBezTo>
                    <a:pt x="5" y="25"/>
                    <a:pt x="9" y="24"/>
                    <a:pt x="10" y="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7" name="Google Shape;377;p10"/>
            <p:cNvSpPr/>
            <p:nvPr/>
          </p:nvSpPr>
          <p:spPr>
            <a:xfrm>
              <a:off x="4471988" y="1974850"/>
              <a:ext cx="12700" cy="20638"/>
            </a:xfrm>
            <a:custGeom>
              <a:rect b="b" l="l" r="r" t="t"/>
              <a:pathLst>
                <a:path extrusionOk="0" h="8" w="5">
                  <a:moveTo>
                    <a:pt x="3" y="0"/>
                  </a:moveTo>
                  <a:cubicBezTo>
                    <a:pt x="1" y="1"/>
                    <a:pt x="0" y="3"/>
                    <a:pt x="0" y="7"/>
                  </a:cubicBezTo>
                  <a:cubicBezTo>
                    <a:pt x="1" y="7"/>
                    <a:pt x="4" y="7"/>
                    <a:pt x="5" y="8"/>
                  </a:cubicBezTo>
                  <a:cubicBezTo>
                    <a:pt x="5" y="3"/>
                    <a:pt x="3" y="2"/>
                    <a:pt x="3" y="1"/>
                  </a:cubicBezTo>
                  <a:cubicBezTo>
                    <a:pt x="2" y="1"/>
                    <a:pt x="3" y="1"/>
                    <a:pt x="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8" name="Google Shape;378;p10"/>
            <p:cNvSpPr/>
            <p:nvPr/>
          </p:nvSpPr>
          <p:spPr>
            <a:xfrm>
              <a:off x="4403726" y="1936750"/>
              <a:ext cx="80963" cy="58738"/>
            </a:xfrm>
            <a:custGeom>
              <a:rect b="b" l="l" r="r" t="t"/>
              <a:pathLst>
                <a:path extrusionOk="0" h="23" w="32">
                  <a:moveTo>
                    <a:pt x="1" y="6"/>
                  </a:moveTo>
                  <a:cubicBezTo>
                    <a:pt x="1" y="8"/>
                    <a:pt x="3" y="11"/>
                    <a:pt x="4" y="9"/>
                  </a:cubicBezTo>
                  <a:cubicBezTo>
                    <a:pt x="5" y="8"/>
                    <a:pt x="7" y="11"/>
                    <a:pt x="8" y="12"/>
                  </a:cubicBezTo>
                  <a:cubicBezTo>
                    <a:pt x="10" y="13"/>
                    <a:pt x="13" y="14"/>
                    <a:pt x="13" y="15"/>
                  </a:cubicBezTo>
                  <a:cubicBezTo>
                    <a:pt x="13" y="16"/>
                    <a:pt x="14" y="18"/>
                    <a:pt x="16" y="18"/>
                  </a:cubicBezTo>
                  <a:cubicBezTo>
                    <a:pt x="17" y="17"/>
                    <a:pt x="19" y="14"/>
                    <a:pt x="19" y="16"/>
                  </a:cubicBezTo>
                  <a:cubicBezTo>
                    <a:pt x="19" y="17"/>
                    <a:pt x="20" y="20"/>
                    <a:pt x="21" y="20"/>
                  </a:cubicBezTo>
                  <a:cubicBezTo>
                    <a:pt x="23" y="19"/>
                    <a:pt x="24" y="23"/>
                    <a:pt x="26" y="22"/>
                  </a:cubicBezTo>
                  <a:cubicBezTo>
                    <a:pt x="26" y="22"/>
                    <a:pt x="26" y="22"/>
                    <a:pt x="27" y="22"/>
                  </a:cubicBezTo>
                  <a:cubicBezTo>
                    <a:pt x="27" y="18"/>
                    <a:pt x="28" y="16"/>
                    <a:pt x="30" y="15"/>
                  </a:cubicBezTo>
                  <a:cubicBezTo>
                    <a:pt x="30" y="15"/>
                    <a:pt x="31" y="14"/>
                    <a:pt x="31" y="13"/>
                  </a:cubicBezTo>
                  <a:cubicBezTo>
                    <a:pt x="32" y="12"/>
                    <a:pt x="29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8" y="7"/>
                    <a:pt x="27" y="6"/>
                  </a:cubicBezTo>
                  <a:cubicBezTo>
                    <a:pt x="25" y="4"/>
                    <a:pt x="23" y="4"/>
                    <a:pt x="22" y="2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3"/>
                    <a:pt x="11" y="4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9" name="Google Shape;379;p10"/>
            <p:cNvSpPr/>
            <p:nvPr/>
          </p:nvSpPr>
          <p:spPr>
            <a:xfrm>
              <a:off x="4760913" y="2020888"/>
              <a:ext cx="182563" cy="120650"/>
            </a:xfrm>
            <a:custGeom>
              <a:rect b="b" l="l" r="r" t="t"/>
              <a:pathLst>
                <a:path extrusionOk="0" h="48" w="73">
                  <a:moveTo>
                    <a:pt x="65" y="32"/>
                  </a:moveTo>
                  <a:cubicBezTo>
                    <a:pt x="64" y="32"/>
                    <a:pt x="61" y="31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0" y="28"/>
                    <a:pt x="60" y="22"/>
                    <a:pt x="61" y="21"/>
                  </a:cubicBezTo>
                  <a:cubicBezTo>
                    <a:pt x="63" y="19"/>
                    <a:pt x="58" y="12"/>
                    <a:pt x="56" y="10"/>
                  </a:cubicBezTo>
                  <a:cubicBezTo>
                    <a:pt x="55" y="8"/>
                    <a:pt x="53" y="4"/>
                    <a:pt x="51" y="0"/>
                  </a:cubicBezTo>
                  <a:cubicBezTo>
                    <a:pt x="49" y="1"/>
                    <a:pt x="47" y="2"/>
                    <a:pt x="47" y="2"/>
                  </a:cubicBezTo>
                  <a:cubicBezTo>
                    <a:pt x="46" y="4"/>
                    <a:pt x="44" y="5"/>
                    <a:pt x="42" y="5"/>
                  </a:cubicBezTo>
                  <a:cubicBezTo>
                    <a:pt x="41" y="5"/>
                    <a:pt x="39" y="4"/>
                    <a:pt x="38" y="5"/>
                  </a:cubicBezTo>
                  <a:cubicBezTo>
                    <a:pt x="37" y="6"/>
                    <a:pt x="35" y="7"/>
                    <a:pt x="35" y="6"/>
                  </a:cubicBezTo>
                  <a:cubicBezTo>
                    <a:pt x="34" y="5"/>
                    <a:pt x="31" y="5"/>
                    <a:pt x="30" y="5"/>
                  </a:cubicBezTo>
                  <a:cubicBezTo>
                    <a:pt x="28" y="5"/>
                    <a:pt x="23" y="3"/>
                    <a:pt x="22" y="3"/>
                  </a:cubicBezTo>
                  <a:cubicBezTo>
                    <a:pt x="21" y="3"/>
                    <a:pt x="20" y="3"/>
                    <a:pt x="19" y="4"/>
                  </a:cubicBezTo>
                  <a:cubicBezTo>
                    <a:pt x="19" y="4"/>
                    <a:pt x="19" y="5"/>
                    <a:pt x="18" y="5"/>
                  </a:cubicBezTo>
                  <a:cubicBezTo>
                    <a:pt x="16" y="6"/>
                    <a:pt x="14" y="8"/>
                    <a:pt x="13" y="9"/>
                  </a:cubicBezTo>
                  <a:cubicBezTo>
                    <a:pt x="11" y="9"/>
                    <a:pt x="8" y="18"/>
                    <a:pt x="5" y="21"/>
                  </a:cubicBezTo>
                  <a:cubicBezTo>
                    <a:pt x="3" y="23"/>
                    <a:pt x="0" y="24"/>
                    <a:pt x="0" y="25"/>
                  </a:cubicBezTo>
                  <a:cubicBezTo>
                    <a:pt x="0" y="25"/>
                    <a:pt x="3" y="28"/>
                    <a:pt x="3" y="29"/>
                  </a:cubicBezTo>
                  <a:cubicBezTo>
                    <a:pt x="3" y="31"/>
                    <a:pt x="4" y="32"/>
                    <a:pt x="6" y="32"/>
                  </a:cubicBezTo>
                  <a:cubicBezTo>
                    <a:pt x="8" y="32"/>
                    <a:pt x="6" y="37"/>
                    <a:pt x="7" y="37"/>
                  </a:cubicBezTo>
                  <a:cubicBezTo>
                    <a:pt x="8" y="37"/>
                    <a:pt x="16" y="38"/>
                    <a:pt x="16" y="40"/>
                  </a:cubicBezTo>
                  <a:cubicBezTo>
                    <a:pt x="16" y="41"/>
                    <a:pt x="17" y="42"/>
                    <a:pt x="16" y="43"/>
                  </a:cubicBezTo>
                  <a:cubicBezTo>
                    <a:pt x="18" y="44"/>
                    <a:pt x="20" y="47"/>
                    <a:pt x="21" y="46"/>
                  </a:cubicBezTo>
                  <a:cubicBezTo>
                    <a:pt x="22" y="46"/>
                    <a:pt x="28" y="47"/>
                    <a:pt x="29" y="47"/>
                  </a:cubicBezTo>
                  <a:cubicBezTo>
                    <a:pt x="31" y="47"/>
                    <a:pt x="36" y="47"/>
                    <a:pt x="38" y="47"/>
                  </a:cubicBezTo>
                  <a:cubicBezTo>
                    <a:pt x="40" y="48"/>
                    <a:pt x="42" y="47"/>
                    <a:pt x="44" y="45"/>
                  </a:cubicBezTo>
                  <a:cubicBezTo>
                    <a:pt x="45" y="43"/>
                    <a:pt x="51" y="43"/>
                    <a:pt x="53" y="43"/>
                  </a:cubicBezTo>
                  <a:cubicBezTo>
                    <a:pt x="55" y="44"/>
                    <a:pt x="59" y="44"/>
                    <a:pt x="60" y="45"/>
                  </a:cubicBezTo>
                  <a:cubicBezTo>
                    <a:pt x="60" y="46"/>
                    <a:pt x="62" y="47"/>
                    <a:pt x="64" y="48"/>
                  </a:cubicBezTo>
                  <a:cubicBezTo>
                    <a:pt x="65" y="46"/>
                    <a:pt x="64" y="45"/>
                    <a:pt x="64" y="43"/>
                  </a:cubicBezTo>
                  <a:cubicBezTo>
                    <a:pt x="65" y="41"/>
                    <a:pt x="66" y="37"/>
                    <a:pt x="68" y="37"/>
                  </a:cubicBezTo>
                  <a:cubicBezTo>
                    <a:pt x="71" y="37"/>
                    <a:pt x="73" y="37"/>
                    <a:pt x="73" y="33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1" y="31"/>
                    <a:pt x="70" y="30"/>
                    <a:pt x="70" y="30"/>
                  </a:cubicBezTo>
                  <a:cubicBezTo>
                    <a:pt x="69" y="30"/>
                    <a:pt x="66" y="32"/>
                    <a:pt x="65" y="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0" name="Google Shape;380;p10"/>
            <p:cNvSpPr/>
            <p:nvPr/>
          </p:nvSpPr>
          <p:spPr>
            <a:xfrm>
              <a:off x="4889501" y="2017713"/>
              <a:ext cx="60325" cy="77788"/>
            </a:xfrm>
            <a:custGeom>
              <a:rect b="b" l="l" r="r" t="t"/>
              <a:pathLst>
                <a:path extrusionOk="0" h="31" w="24">
                  <a:moveTo>
                    <a:pt x="18" y="8"/>
                  </a:moveTo>
                  <a:cubicBezTo>
                    <a:pt x="17" y="5"/>
                    <a:pt x="14" y="4"/>
                    <a:pt x="12" y="4"/>
                  </a:cubicBezTo>
                  <a:cubicBezTo>
                    <a:pt x="10" y="4"/>
                    <a:pt x="7" y="0"/>
                    <a:pt x="5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2" y="5"/>
                    <a:pt x="4" y="9"/>
                    <a:pt x="5" y="11"/>
                  </a:cubicBezTo>
                  <a:cubicBezTo>
                    <a:pt x="7" y="13"/>
                    <a:pt x="12" y="20"/>
                    <a:pt x="10" y="22"/>
                  </a:cubicBezTo>
                  <a:cubicBezTo>
                    <a:pt x="9" y="23"/>
                    <a:pt x="9" y="29"/>
                    <a:pt x="11" y="31"/>
                  </a:cubicBezTo>
                  <a:cubicBezTo>
                    <a:pt x="12" y="30"/>
                    <a:pt x="16" y="25"/>
                    <a:pt x="16" y="24"/>
                  </a:cubicBezTo>
                  <a:cubicBezTo>
                    <a:pt x="16" y="22"/>
                    <a:pt x="16" y="19"/>
                    <a:pt x="19" y="20"/>
                  </a:cubicBezTo>
                  <a:cubicBezTo>
                    <a:pt x="22" y="21"/>
                    <a:pt x="24" y="22"/>
                    <a:pt x="24" y="21"/>
                  </a:cubicBezTo>
                  <a:cubicBezTo>
                    <a:pt x="24" y="20"/>
                    <a:pt x="24" y="17"/>
                    <a:pt x="23" y="16"/>
                  </a:cubicBezTo>
                  <a:cubicBezTo>
                    <a:pt x="21" y="15"/>
                    <a:pt x="19" y="11"/>
                    <a:pt x="18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1" name="Google Shape;381;p10"/>
            <p:cNvSpPr/>
            <p:nvPr/>
          </p:nvSpPr>
          <p:spPr>
            <a:xfrm>
              <a:off x="4795838" y="2128838"/>
              <a:ext cx="125413" cy="69850"/>
            </a:xfrm>
            <a:custGeom>
              <a:rect b="b" l="l" r="r" t="t"/>
              <a:pathLst>
                <a:path extrusionOk="0" h="28" w="50">
                  <a:moveTo>
                    <a:pt x="39" y="0"/>
                  </a:moveTo>
                  <a:cubicBezTo>
                    <a:pt x="37" y="0"/>
                    <a:pt x="31" y="0"/>
                    <a:pt x="30" y="2"/>
                  </a:cubicBezTo>
                  <a:cubicBezTo>
                    <a:pt x="28" y="4"/>
                    <a:pt x="26" y="5"/>
                    <a:pt x="24" y="4"/>
                  </a:cubicBezTo>
                  <a:cubicBezTo>
                    <a:pt x="22" y="4"/>
                    <a:pt x="17" y="4"/>
                    <a:pt x="15" y="4"/>
                  </a:cubicBezTo>
                  <a:cubicBezTo>
                    <a:pt x="14" y="4"/>
                    <a:pt x="8" y="3"/>
                    <a:pt x="7" y="3"/>
                  </a:cubicBezTo>
                  <a:cubicBezTo>
                    <a:pt x="6" y="4"/>
                    <a:pt x="4" y="1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0" y="2"/>
                    <a:pt x="0" y="5"/>
                    <a:pt x="2" y="7"/>
                  </a:cubicBezTo>
                  <a:cubicBezTo>
                    <a:pt x="3" y="8"/>
                    <a:pt x="6" y="12"/>
                    <a:pt x="4" y="12"/>
                  </a:cubicBezTo>
                  <a:cubicBezTo>
                    <a:pt x="2" y="12"/>
                    <a:pt x="1" y="14"/>
                    <a:pt x="1" y="15"/>
                  </a:cubicBezTo>
                  <a:cubicBezTo>
                    <a:pt x="2" y="16"/>
                    <a:pt x="1" y="18"/>
                    <a:pt x="1" y="19"/>
                  </a:cubicBezTo>
                  <a:cubicBezTo>
                    <a:pt x="2" y="19"/>
                    <a:pt x="6" y="23"/>
                    <a:pt x="6" y="24"/>
                  </a:cubicBezTo>
                  <a:cubicBezTo>
                    <a:pt x="6" y="25"/>
                    <a:pt x="8" y="25"/>
                    <a:pt x="7" y="26"/>
                  </a:cubicBezTo>
                  <a:cubicBezTo>
                    <a:pt x="10" y="26"/>
                    <a:pt x="17" y="26"/>
                    <a:pt x="18" y="26"/>
                  </a:cubicBezTo>
                  <a:cubicBezTo>
                    <a:pt x="20" y="27"/>
                    <a:pt x="27" y="28"/>
                    <a:pt x="27" y="28"/>
                  </a:cubicBezTo>
                  <a:cubicBezTo>
                    <a:pt x="29" y="28"/>
                    <a:pt x="30" y="27"/>
                    <a:pt x="30" y="26"/>
                  </a:cubicBezTo>
                  <a:cubicBezTo>
                    <a:pt x="29" y="25"/>
                    <a:pt x="32" y="24"/>
                    <a:pt x="34" y="24"/>
                  </a:cubicBezTo>
                  <a:cubicBezTo>
                    <a:pt x="33" y="23"/>
                    <a:pt x="33" y="22"/>
                    <a:pt x="34" y="22"/>
                  </a:cubicBezTo>
                  <a:cubicBezTo>
                    <a:pt x="35" y="21"/>
                    <a:pt x="40" y="21"/>
                    <a:pt x="42" y="22"/>
                  </a:cubicBezTo>
                  <a:cubicBezTo>
                    <a:pt x="43" y="22"/>
                    <a:pt x="44" y="22"/>
                    <a:pt x="45" y="21"/>
                  </a:cubicBezTo>
                  <a:cubicBezTo>
                    <a:pt x="45" y="20"/>
                    <a:pt x="45" y="19"/>
                    <a:pt x="44" y="19"/>
                  </a:cubicBezTo>
                  <a:cubicBezTo>
                    <a:pt x="43" y="19"/>
                    <a:pt x="41" y="14"/>
                    <a:pt x="42" y="13"/>
                  </a:cubicBezTo>
                  <a:cubicBezTo>
                    <a:pt x="44" y="13"/>
                    <a:pt x="46" y="7"/>
                    <a:pt x="49" y="6"/>
                  </a:cubicBezTo>
                  <a:cubicBezTo>
                    <a:pt x="50" y="6"/>
                    <a:pt x="50" y="5"/>
                    <a:pt x="50" y="5"/>
                  </a:cubicBezTo>
                  <a:cubicBezTo>
                    <a:pt x="48" y="4"/>
                    <a:pt x="46" y="3"/>
                    <a:pt x="46" y="2"/>
                  </a:cubicBezTo>
                  <a:cubicBezTo>
                    <a:pt x="45" y="1"/>
                    <a:pt x="41" y="1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2" name="Google Shape;382;p10"/>
            <p:cNvSpPr/>
            <p:nvPr/>
          </p:nvSpPr>
          <p:spPr>
            <a:xfrm>
              <a:off x="4757738" y="2171700"/>
              <a:ext cx="58738" cy="39688"/>
            </a:xfrm>
            <a:custGeom>
              <a:rect b="b" l="l" r="r" t="t"/>
              <a:pathLst>
                <a:path extrusionOk="0" h="16" w="23">
                  <a:moveTo>
                    <a:pt x="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3" y="15"/>
                    <a:pt x="14" y="13"/>
                    <a:pt x="15" y="13"/>
                  </a:cubicBezTo>
                  <a:cubicBezTo>
                    <a:pt x="16" y="14"/>
                    <a:pt x="22" y="11"/>
                    <a:pt x="22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8"/>
                    <a:pt x="21" y="8"/>
                    <a:pt x="21" y="7"/>
                  </a:cubicBezTo>
                  <a:cubicBezTo>
                    <a:pt x="21" y="6"/>
                    <a:pt x="17" y="2"/>
                    <a:pt x="16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0"/>
                  </a:cubicBezTo>
                  <a:cubicBezTo>
                    <a:pt x="11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5"/>
                    <a:pt x="0" y="9"/>
                    <a:pt x="1" y="11"/>
                  </a:cubicBezTo>
                  <a:cubicBezTo>
                    <a:pt x="2" y="13"/>
                    <a:pt x="3" y="14"/>
                    <a:pt x="6" y="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3" name="Google Shape;383;p10"/>
            <p:cNvSpPr/>
            <p:nvPr/>
          </p:nvSpPr>
          <p:spPr>
            <a:xfrm>
              <a:off x="4795838" y="1912938"/>
              <a:ext cx="358775" cy="211138"/>
            </a:xfrm>
            <a:custGeom>
              <a:rect b="b" l="l" r="r" t="t"/>
              <a:pathLst>
                <a:path extrusionOk="0" h="84" w="143">
                  <a:moveTo>
                    <a:pt x="127" y="52"/>
                  </a:moveTo>
                  <a:cubicBezTo>
                    <a:pt x="129" y="52"/>
                    <a:pt x="132" y="48"/>
                    <a:pt x="134" y="48"/>
                  </a:cubicBezTo>
                  <a:cubicBezTo>
                    <a:pt x="135" y="48"/>
                    <a:pt x="140" y="49"/>
                    <a:pt x="140" y="48"/>
                  </a:cubicBezTo>
                  <a:cubicBezTo>
                    <a:pt x="140" y="47"/>
                    <a:pt x="142" y="44"/>
                    <a:pt x="142" y="43"/>
                  </a:cubicBezTo>
                  <a:cubicBezTo>
                    <a:pt x="141" y="43"/>
                    <a:pt x="139" y="41"/>
                    <a:pt x="140" y="40"/>
                  </a:cubicBezTo>
                  <a:cubicBezTo>
                    <a:pt x="140" y="40"/>
                    <a:pt x="143" y="40"/>
                    <a:pt x="143" y="38"/>
                  </a:cubicBezTo>
                  <a:cubicBezTo>
                    <a:pt x="143" y="37"/>
                    <a:pt x="141" y="37"/>
                    <a:pt x="141" y="36"/>
                  </a:cubicBezTo>
                  <a:cubicBezTo>
                    <a:pt x="141" y="35"/>
                    <a:pt x="143" y="34"/>
                    <a:pt x="143" y="33"/>
                  </a:cubicBezTo>
                  <a:cubicBezTo>
                    <a:pt x="143" y="31"/>
                    <a:pt x="141" y="31"/>
                    <a:pt x="138" y="30"/>
                  </a:cubicBezTo>
                  <a:cubicBezTo>
                    <a:pt x="136" y="29"/>
                    <a:pt x="134" y="29"/>
                    <a:pt x="132" y="28"/>
                  </a:cubicBezTo>
                  <a:cubicBezTo>
                    <a:pt x="129" y="27"/>
                    <a:pt x="125" y="28"/>
                    <a:pt x="125" y="27"/>
                  </a:cubicBezTo>
                  <a:cubicBezTo>
                    <a:pt x="125" y="26"/>
                    <a:pt x="122" y="24"/>
                    <a:pt x="121" y="23"/>
                  </a:cubicBezTo>
                  <a:cubicBezTo>
                    <a:pt x="121" y="22"/>
                    <a:pt x="118" y="22"/>
                    <a:pt x="117" y="23"/>
                  </a:cubicBezTo>
                  <a:cubicBezTo>
                    <a:pt x="116" y="24"/>
                    <a:pt x="114" y="24"/>
                    <a:pt x="113" y="23"/>
                  </a:cubicBezTo>
                  <a:cubicBezTo>
                    <a:pt x="111" y="23"/>
                    <a:pt x="110" y="21"/>
                    <a:pt x="109" y="22"/>
                  </a:cubicBezTo>
                  <a:cubicBezTo>
                    <a:pt x="108" y="22"/>
                    <a:pt x="105" y="22"/>
                    <a:pt x="106" y="20"/>
                  </a:cubicBezTo>
                  <a:cubicBezTo>
                    <a:pt x="106" y="18"/>
                    <a:pt x="104" y="14"/>
                    <a:pt x="102" y="14"/>
                  </a:cubicBezTo>
                  <a:cubicBezTo>
                    <a:pt x="101" y="13"/>
                    <a:pt x="97" y="14"/>
                    <a:pt x="96" y="12"/>
                  </a:cubicBezTo>
                  <a:cubicBezTo>
                    <a:pt x="96" y="11"/>
                    <a:pt x="94" y="9"/>
                    <a:pt x="95" y="8"/>
                  </a:cubicBezTo>
                  <a:cubicBezTo>
                    <a:pt x="95" y="7"/>
                    <a:pt x="94" y="3"/>
                    <a:pt x="94" y="2"/>
                  </a:cubicBezTo>
                  <a:cubicBezTo>
                    <a:pt x="93" y="0"/>
                    <a:pt x="88" y="1"/>
                    <a:pt x="87" y="1"/>
                  </a:cubicBezTo>
                  <a:cubicBezTo>
                    <a:pt x="86" y="2"/>
                    <a:pt x="83" y="1"/>
                    <a:pt x="82" y="1"/>
                  </a:cubicBezTo>
                  <a:cubicBezTo>
                    <a:pt x="80" y="2"/>
                    <a:pt x="80" y="3"/>
                    <a:pt x="78" y="3"/>
                  </a:cubicBezTo>
                  <a:cubicBezTo>
                    <a:pt x="77" y="3"/>
                    <a:pt x="76" y="3"/>
                    <a:pt x="76" y="2"/>
                  </a:cubicBezTo>
                  <a:cubicBezTo>
                    <a:pt x="74" y="3"/>
                    <a:pt x="71" y="3"/>
                    <a:pt x="71" y="3"/>
                  </a:cubicBezTo>
                  <a:cubicBezTo>
                    <a:pt x="71" y="3"/>
                    <a:pt x="66" y="7"/>
                    <a:pt x="66" y="9"/>
                  </a:cubicBezTo>
                  <a:cubicBezTo>
                    <a:pt x="66" y="10"/>
                    <a:pt x="66" y="13"/>
                    <a:pt x="64" y="11"/>
                  </a:cubicBezTo>
                  <a:cubicBezTo>
                    <a:pt x="63" y="10"/>
                    <a:pt x="58" y="10"/>
                    <a:pt x="57" y="11"/>
                  </a:cubicBezTo>
                  <a:cubicBezTo>
                    <a:pt x="56" y="12"/>
                    <a:pt x="54" y="8"/>
                    <a:pt x="52" y="9"/>
                  </a:cubicBezTo>
                  <a:cubicBezTo>
                    <a:pt x="50" y="10"/>
                    <a:pt x="47" y="8"/>
                    <a:pt x="46" y="9"/>
                  </a:cubicBezTo>
                  <a:cubicBezTo>
                    <a:pt x="46" y="10"/>
                    <a:pt x="43" y="9"/>
                    <a:pt x="41" y="8"/>
                  </a:cubicBezTo>
                  <a:cubicBezTo>
                    <a:pt x="39" y="7"/>
                    <a:pt x="35" y="8"/>
                    <a:pt x="34" y="7"/>
                  </a:cubicBezTo>
                  <a:cubicBezTo>
                    <a:pt x="32" y="5"/>
                    <a:pt x="23" y="5"/>
                    <a:pt x="20" y="5"/>
                  </a:cubicBezTo>
                  <a:cubicBezTo>
                    <a:pt x="17" y="5"/>
                    <a:pt x="16" y="7"/>
                    <a:pt x="15" y="8"/>
                  </a:cubicBezTo>
                  <a:cubicBezTo>
                    <a:pt x="13" y="10"/>
                    <a:pt x="12" y="9"/>
                    <a:pt x="10" y="9"/>
                  </a:cubicBezTo>
                  <a:cubicBezTo>
                    <a:pt x="10" y="10"/>
                    <a:pt x="11" y="11"/>
                    <a:pt x="11" y="12"/>
                  </a:cubicBezTo>
                  <a:cubicBezTo>
                    <a:pt x="12" y="13"/>
                    <a:pt x="15" y="18"/>
                    <a:pt x="14" y="20"/>
                  </a:cubicBezTo>
                  <a:cubicBezTo>
                    <a:pt x="13" y="21"/>
                    <a:pt x="12" y="21"/>
                    <a:pt x="11" y="23"/>
                  </a:cubicBezTo>
                  <a:cubicBezTo>
                    <a:pt x="10" y="24"/>
                    <a:pt x="3" y="29"/>
                    <a:pt x="3" y="30"/>
                  </a:cubicBezTo>
                  <a:cubicBezTo>
                    <a:pt x="3" y="31"/>
                    <a:pt x="4" y="35"/>
                    <a:pt x="3" y="36"/>
                  </a:cubicBezTo>
                  <a:cubicBezTo>
                    <a:pt x="2" y="37"/>
                    <a:pt x="0" y="40"/>
                    <a:pt x="0" y="42"/>
                  </a:cubicBezTo>
                  <a:cubicBezTo>
                    <a:pt x="0" y="43"/>
                    <a:pt x="2" y="45"/>
                    <a:pt x="3" y="46"/>
                  </a:cubicBezTo>
                  <a:cubicBezTo>
                    <a:pt x="4" y="46"/>
                    <a:pt x="4" y="46"/>
                    <a:pt x="5" y="47"/>
                  </a:cubicBezTo>
                  <a:cubicBezTo>
                    <a:pt x="6" y="46"/>
                    <a:pt x="7" y="46"/>
                    <a:pt x="8" y="46"/>
                  </a:cubicBezTo>
                  <a:cubicBezTo>
                    <a:pt x="9" y="46"/>
                    <a:pt x="14" y="48"/>
                    <a:pt x="16" y="48"/>
                  </a:cubicBezTo>
                  <a:cubicBezTo>
                    <a:pt x="17" y="48"/>
                    <a:pt x="20" y="48"/>
                    <a:pt x="21" y="49"/>
                  </a:cubicBezTo>
                  <a:cubicBezTo>
                    <a:pt x="21" y="50"/>
                    <a:pt x="23" y="49"/>
                    <a:pt x="24" y="48"/>
                  </a:cubicBezTo>
                  <a:cubicBezTo>
                    <a:pt x="25" y="47"/>
                    <a:pt x="27" y="48"/>
                    <a:pt x="28" y="48"/>
                  </a:cubicBezTo>
                  <a:cubicBezTo>
                    <a:pt x="30" y="48"/>
                    <a:pt x="32" y="47"/>
                    <a:pt x="33" y="45"/>
                  </a:cubicBezTo>
                  <a:cubicBezTo>
                    <a:pt x="33" y="44"/>
                    <a:pt x="41" y="42"/>
                    <a:pt x="42" y="42"/>
                  </a:cubicBezTo>
                  <a:cubicBezTo>
                    <a:pt x="44" y="42"/>
                    <a:pt x="47" y="46"/>
                    <a:pt x="49" y="46"/>
                  </a:cubicBezTo>
                  <a:cubicBezTo>
                    <a:pt x="51" y="46"/>
                    <a:pt x="54" y="47"/>
                    <a:pt x="55" y="50"/>
                  </a:cubicBezTo>
                  <a:cubicBezTo>
                    <a:pt x="56" y="53"/>
                    <a:pt x="58" y="57"/>
                    <a:pt x="60" y="58"/>
                  </a:cubicBezTo>
                  <a:cubicBezTo>
                    <a:pt x="61" y="59"/>
                    <a:pt x="61" y="62"/>
                    <a:pt x="61" y="63"/>
                  </a:cubicBezTo>
                  <a:cubicBezTo>
                    <a:pt x="61" y="64"/>
                    <a:pt x="59" y="63"/>
                    <a:pt x="56" y="62"/>
                  </a:cubicBezTo>
                  <a:cubicBezTo>
                    <a:pt x="53" y="61"/>
                    <a:pt x="53" y="64"/>
                    <a:pt x="53" y="66"/>
                  </a:cubicBezTo>
                  <a:cubicBezTo>
                    <a:pt x="53" y="67"/>
                    <a:pt x="49" y="72"/>
                    <a:pt x="48" y="73"/>
                  </a:cubicBezTo>
                  <a:cubicBezTo>
                    <a:pt x="47" y="74"/>
                    <a:pt x="50" y="75"/>
                    <a:pt x="51" y="75"/>
                  </a:cubicBezTo>
                  <a:cubicBezTo>
                    <a:pt x="52" y="75"/>
                    <a:pt x="55" y="73"/>
                    <a:pt x="56" y="73"/>
                  </a:cubicBezTo>
                  <a:cubicBezTo>
                    <a:pt x="56" y="73"/>
                    <a:pt x="57" y="74"/>
                    <a:pt x="59" y="75"/>
                  </a:cubicBezTo>
                  <a:cubicBezTo>
                    <a:pt x="58" y="71"/>
                    <a:pt x="59" y="72"/>
                    <a:pt x="62" y="69"/>
                  </a:cubicBezTo>
                  <a:cubicBezTo>
                    <a:pt x="66" y="66"/>
                    <a:pt x="66" y="62"/>
                    <a:pt x="69" y="61"/>
                  </a:cubicBezTo>
                  <a:cubicBezTo>
                    <a:pt x="72" y="60"/>
                    <a:pt x="74" y="59"/>
                    <a:pt x="78" y="60"/>
                  </a:cubicBezTo>
                  <a:cubicBezTo>
                    <a:pt x="83" y="60"/>
                    <a:pt x="76" y="63"/>
                    <a:pt x="79" y="65"/>
                  </a:cubicBezTo>
                  <a:cubicBezTo>
                    <a:pt x="82" y="67"/>
                    <a:pt x="92" y="64"/>
                    <a:pt x="92" y="67"/>
                  </a:cubicBezTo>
                  <a:cubicBezTo>
                    <a:pt x="93" y="69"/>
                    <a:pt x="81" y="72"/>
                    <a:pt x="81" y="73"/>
                  </a:cubicBezTo>
                  <a:cubicBezTo>
                    <a:pt x="82" y="74"/>
                    <a:pt x="88" y="75"/>
                    <a:pt x="90" y="76"/>
                  </a:cubicBezTo>
                  <a:cubicBezTo>
                    <a:pt x="92" y="78"/>
                    <a:pt x="89" y="81"/>
                    <a:pt x="90" y="83"/>
                  </a:cubicBezTo>
                  <a:cubicBezTo>
                    <a:pt x="91" y="84"/>
                    <a:pt x="94" y="83"/>
                    <a:pt x="96" y="81"/>
                  </a:cubicBezTo>
                  <a:cubicBezTo>
                    <a:pt x="99" y="79"/>
                    <a:pt x="101" y="80"/>
                    <a:pt x="104" y="78"/>
                  </a:cubicBezTo>
                  <a:cubicBezTo>
                    <a:pt x="107" y="76"/>
                    <a:pt x="114" y="78"/>
                    <a:pt x="115" y="76"/>
                  </a:cubicBezTo>
                  <a:cubicBezTo>
                    <a:pt x="116" y="75"/>
                    <a:pt x="113" y="74"/>
                    <a:pt x="107" y="74"/>
                  </a:cubicBezTo>
                  <a:cubicBezTo>
                    <a:pt x="101" y="75"/>
                    <a:pt x="100" y="69"/>
                    <a:pt x="100" y="68"/>
                  </a:cubicBezTo>
                  <a:cubicBezTo>
                    <a:pt x="100" y="66"/>
                    <a:pt x="107" y="61"/>
                    <a:pt x="110" y="61"/>
                  </a:cubicBezTo>
                  <a:cubicBezTo>
                    <a:pt x="114" y="61"/>
                    <a:pt x="117" y="60"/>
                    <a:pt x="121" y="58"/>
                  </a:cubicBezTo>
                  <a:cubicBezTo>
                    <a:pt x="122" y="57"/>
                    <a:pt x="125" y="57"/>
                    <a:pt x="127" y="56"/>
                  </a:cubicBezTo>
                  <a:cubicBezTo>
                    <a:pt x="127" y="55"/>
                    <a:pt x="126" y="53"/>
                    <a:pt x="127" y="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4816476" y="1806575"/>
              <a:ext cx="187325" cy="138113"/>
            </a:xfrm>
            <a:custGeom>
              <a:rect b="b" l="l" r="r" t="t"/>
              <a:pathLst>
                <a:path extrusionOk="0" h="55" w="75">
                  <a:moveTo>
                    <a:pt x="71" y="27"/>
                  </a:moveTo>
                  <a:cubicBezTo>
                    <a:pt x="69" y="26"/>
                    <a:pt x="68" y="23"/>
                    <a:pt x="66" y="22"/>
                  </a:cubicBezTo>
                  <a:cubicBezTo>
                    <a:pt x="64" y="21"/>
                    <a:pt x="64" y="18"/>
                    <a:pt x="62" y="17"/>
                  </a:cubicBezTo>
                  <a:cubicBezTo>
                    <a:pt x="60" y="16"/>
                    <a:pt x="61" y="13"/>
                    <a:pt x="61" y="11"/>
                  </a:cubicBezTo>
                  <a:cubicBezTo>
                    <a:pt x="61" y="9"/>
                    <a:pt x="62" y="6"/>
                    <a:pt x="61" y="6"/>
                  </a:cubicBezTo>
                  <a:cubicBezTo>
                    <a:pt x="60" y="5"/>
                    <a:pt x="55" y="3"/>
                    <a:pt x="53" y="4"/>
                  </a:cubicBezTo>
                  <a:cubicBezTo>
                    <a:pt x="51" y="5"/>
                    <a:pt x="50" y="5"/>
                    <a:pt x="49" y="4"/>
                  </a:cubicBezTo>
                  <a:cubicBezTo>
                    <a:pt x="48" y="2"/>
                    <a:pt x="47" y="1"/>
                    <a:pt x="45" y="2"/>
                  </a:cubicBezTo>
                  <a:cubicBezTo>
                    <a:pt x="43" y="2"/>
                    <a:pt x="42" y="1"/>
                    <a:pt x="40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8" y="1"/>
                  </a:cubicBezTo>
                  <a:cubicBezTo>
                    <a:pt x="36" y="2"/>
                    <a:pt x="36" y="4"/>
                    <a:pt x="34" y="4"/>
                  </a:cubicBezTo>
                  <a:cubicBezTo>
                    <a:pt x="33" y="4"/>
                    <a:pt x="31" y="3"/>
                    <a:pt x="29" y="5"/>
                  </a:cubicBezTo>
                  <a:cubicBezTo>
                    <a:pt x="27" y="6"/>
                    <a:pt x="27" y="8"/>
                    <a:pt x="27" y="9"/>
                  </a:cubicBezTo>
                  <a:cubicBezTo>
                    <a:pt x="27" y="10"/>
                    <a:pt x="27" y="12"/>
                    <a:pt x="26" y="12"/>
                  </a:cubicBezTo>
                  <a:cubicBezTo>
                    <a:pt x="24" y="12"/>
                    <a:pt x="25" y="14"/>
                    <a:pt x="23" y="14"/>
                  </a:cubicBezTo>
                  <a:cubicBezTo>
                    <a:pt x="22" y="15"/>
                    <a:pt x="19" y="17"/>
                    <a:pt x="19" y="18"/>
                  </a:cubicBezTo>
                  <a:cubicBezTo>
                    <a:pt x="19" y="19"/>
                    <a:pt x="19" y="22"/>
                    <a:pt x="18" y="22"/>
                  </a:cubicBezTo>
                  <a:cubicBezTo>
                    <a:pt x="17" y="22"/>
                    <a:pt x="14" y="22"/>
                    <a:pt x="13" y="23"/>
                  </a:cubicBezTo>
                  <a:cubicBezTo>
                    <a:pt x="12" y="25"/>
                    <a:pt x="11" y="26"/>
                    <a:pt x="9" y="25"/>
                  </a:cubicBezTo>
                  <a:cubicBezTo>
                    <a:pt x="8" y="25"/>
                    <a:pt x="5" y="25"/>
                    <a:pt x="3" y="25"/>
                  </a:cubicBezTo>
                  <a:cubicBezTo>
                    <a:pt x="3" y="25"/>
                    <a:pt x="3" y="25"/>
                    <a:pt x="3" y="26"/>
                  </a:cubicBezTo>
                  <a:cubicBezTo>
                    <a:pt x="2" y="28"/>
                    <a:pt x="3" y="30"/>
                    <a:pt x="4" y="32"/>
                  </a:cubicBezTo>
                  <a:cubicBezTo>
                    <a:pt x="5" y="33"/>
                    <a:pt x="6" y="38"/>
                    <a:pt x="4" y="39"/>
                  </a:cubicBezTo>
                  <a:cubicBezTo>
                    <a:pt x="3" y="39"/>
                    <a:pt x="0" y="41"/>
                    <a:pt x="0" y="43"/>
                  </a:cubicBezTo>
                  <a:cubicBezTo>
                    <a:pt x="0" y="44"/>
                    <a:pt x="3" y="45"/>
                    <a:pt x="2" y="47"/>
                  </a:cubicBezTo>
                  <a:cubicBezTo>
                    <a:pt x="2" y="48"/>
                    <a:pt x="2" y="50"/>
                    <a:pt x="2" y="51"/>
                  </a:cubicBezTo>
                  <a:cubicBezTo>
                    <a:pt x="4" y="51"/>
                    <a:pt x="5" y="52"/>
                    <a:pt x="7" y="50"/>
                  </a:cubicBezTo>
                  <a:cubicBezTo>
                    <a:pt x="8" y="49"/>
                    <a:pt x="9" y="47"/>
                    <a:pt x="12" y="47"/>
                  </a:cubicBezTo>
                  <a:cubicBezTo>
                    <a:pt x="15" y="47"/>
                    <a:pt x="24" y="47"/>
                    <a:pt x="26" y="49"/>
                  </a:cubicBezTo>
                  <a:cubicBezTo>
                    <a:pt x="27" y="50"/>
                    <a:pt x="31" y="49"/>
                    <a:pt x="33" y="50"/>
                  </a:cubicBezTo>
                  <a:cubicBezTo>
                    <a:pt x="35" y="51"/>
                    <a:pt x="38" y="52"/>
                    <a:pt x="38" y="51"/>
                  </a:cubicBezTo>
                  <a:cubicBezTo>
                    <a:pt x="39" y="50"/>
                    <a:pt x="42" y="52"/>
                    <a:pt x="44" y="51"/>
                  </a:cubicBezTo>
                  <a:cubicBezTo>
                    <a:pt x="46" y="50"/>
                    <a:pt x="48" y="54"/>
                    <a:pt x="49" y="53"/>
                  </a:cubicBezTo>
                  <a:cubicBezTo>
                    <a:pt x="50" y="52"/>
                    <a:pt x="55" y="52"/>
                    <a:pt x="56" y="53"/>
                  </a:cubicBezTo>
                  <a:cubicBezTo>
                    <a:pt x="58" y="55"/>
                    <a:pt x="58" y="52"/>
                    <a:pt x="58" y="51"/>
                  </a:cubicBezTo>
                  <a:cubicBezTo>
                    <a:pt x="58" y="49"/>
                    <a:pt x="63" y="45"/>
                    <a:pt x="63" y="45"/>
                  </a:cubicBezTo>
                  <a:cubicBezTo>
                    <a:pt x="63" y="45"/>
                    <a:pt x="66" y="45"/>
                    <a:pt x="68" y="44"/>
                  </a:cubicBezTo>
                  <a:cubicBezTo>
                    <a:pt x="67" y="44"/>
                    <a:pt x="67" y="43"/>
                    <a:pt x="66" y="41"/>
                  </a:cubicBezTo>
                  <a:cubicBezTo>
                    <a:pt x="66" y="37"/>
                    <a:pt x="64" y="35"/>
                    <a:pt x="65" y="34"/>
                  </a:cubicBezTo>
                  <a:cubicBezTo>
                    <a:pt x="66" y="32"/>
                    <a:pt x="69" y="35"/>
                    <a:pt x="71" y="34"/>
                  </a:cubicBezTo>
                  <a:cubicBezTo>
                    <a:pt x="73" y="34"/>
                    <a:pt x="75" y="32"/>
                    <a:pt x="75" y="31"/>
                  </a:cubicBezTo>
                  <a:cubicBezTo>
                    <a:pt x="75" y="29"/>
                    <a:pt x="72" y="27"/>
                    <a:pt x="71" y="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4768851" y="1751013"/>
              <a:ext cx="147638" cy="69850"/>
            </a:xfrm>
            <a:custGeom>
              <a:rect b="b" l="l" r="r" t="t"/>
              <a:pathLst>
                <a:path extrusionOk="0" h="28" w="59">
                  <a:moveTo>
                    <a:pt x="20" y="20"/>
                  </a:moveTo>
                  <a:cubicBezTo>
                    <a:pt x="22" y="20"/>
                    <a:pt x="27" y="21"/>
                    <a:pt x="30" y="20"/>
                  </a:cubicBezTo>
                  <a:cubicBezTo>
                    <a:pt x="33" y="19"/>
                    <a:pt x="33" y="22"/>
                    <a:pt x="35" y="22"/>
                  </a:cubicBezTo>
                  <a:cubicBezTo>
                    <a:pt x="37" y="21"/>
                    <a:pt x="40" y="24"/>
                    <a:pt x="42" y="26"/>
                  </a:cubicBezTo>
                  <a:cubicBezTo>
                    <a:pt x="44" y="27"/>
                    <a:pt x="45" y="27"/>
                    <a:pt x="46" y="28"/>
                  </a:cubicBezTo>
                  <a:cubicBezTo>
                    <a:pt x="47" y="28"/>
                    <a:pt x="47" y="27"/>
                    <a:pt x="48" y="27"/>
                  </a:cubicBezTo>
                  <a:cubicBezTo>
                    <a:pt x="50" y="25"/>
                    <a:pt x="52" y="26"/>
                    <a:pt x="53" y="26"/>
                  </a:cubicBezTo>
                  <a:cubicBezTo>
                    <a:pt x="55" y="26"/>
                    <a:pt x="55" y="24"/>
                    <a:pt x="57" y="23"/>
                  </a:cubicBezTo>
                  <a:cubicBezTo>
                    <a:pt x="57" y="22"/>
                    <a:pt x="58" y="22"/>
                    <a:pt x="59" y="22"/>
                  </a:cubicBezTo>
                  <a:cubicBezTo>
                    <a:pt x="58" y="21"/>
                    <a:pt x="58" y="18"/>
                    <a:pt x="57" y="17"/>
                  </a:cubicBezTo>
                  <a:cubicBezTo>
                    <a:pt x="56" y="16"/>
                    <a:pt x="54" y="14"/>
                    <a:pt x="55" y="12"/>
                  </a:cubicBezTo>
                  <a:cubicBezTo>
                    <a:pt x="55" y="11"/>
                    <a:pt x="55" y="9"/>
                    <a:pt x="54" y="8"/>
                  </a:cubicBezTo>
                  <a:cubicBezTo>
                    <a:pt x="53" y="7"/>
                    <a:pt x="53" y="7"/>
                    <a:pt x="53" y="6"/>
                  </a:cubicBezTo>
                  <a:cubicBezTo>
                    <a:pt x="50" y="6"/>
                    <a:pt x="46" y="5"/>
                    <a:pt x="45" y="5"/>
                  </a:cubicBezTo>
                  <a:cubicBezTo>
                    <a:pt x="43" y="6"/>
                    <a:pt x="38" y="1"/>
                    <a:pt x="37" y="1"/>
                  </a:cubicBezTo>
                  <a:cubicBezTo>
                    <a:pt x="36" y="0"/>
                    <a:pt x="32" y="0"/>
                    <a:pt x="28" y="1"/>
                  </a:cubicBezTo>
                  <a:cubicBezTo>
                    <a:pt x="26" y="3"/>
                    <a:pt x="28" y="5"/>
                    <a:pt x="27" y="9"/>
                  </a:cubicBezTo>
                  <a:cubicBezTo>
                    <a:pt x="27" y="13"/>
                    <a:pt x="23" y="12"/>
                    <a:pt x="21" y="12"/>
                  </a:cubicBezTo>
                  <a:cubicBezTo>
                    <a:pt x="19" y="12"/>
                    <a:pt x="15" y="5"/>
                    <a:pt x="14" y="3"/>
                  </a:cubicBezTo>
                  <a:cubicBezTo>
                    <a:pt x="13" y="2"/>
                    <a:pt x="9" y="5"/>
                    <a:pt x="6" y="7"/>
                  </a:cubicBezTo>
                  <a:cubicBezTo>
                    <a:pt x="3" y="9"/>
                    <a:pt x="5" y="12"/>
                    <a:pt x="3" y="13"/>
                  </a:cubicBezTo>
                  <a:cubicBezTo>
                    <a:pt x="1" y="15"/>
                    <a:pt x="0" y="18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4" y="21"/>
                    <a:pt x="7" y="21"/>
                    <a:pt x="8" y="20"/>
                  </a:cubicBezTo>
                  <a:cubicBezTo>
                    <a:pt x="11" y="18"/>
                    <a:pt x="18" y="20"/>
                    <a:pt x="20" y="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4768851" y="1797050"/>
              <a:ext cx="114300" cy="74613"/>
            </a:xfrm>
            <a:custGeom>
              <a:rect b="b" l="l" r="r" t="t"/>
              <a:pathLst>
                <a:path extrusionOk="0" h="30" w="46">
                  <a:moveTo>
                    <a:pt x="6" y="15"/>
                  </a:moveTo>
                  <a:cubicBezTo>
                    <a:pt x="7" y="16"/>
                    <a:pt x="10" y="17"/>
                    <a:pt x="11" y="17"/>
                  </a:cubicBezTo>
                  <a:cubicBezTo>
                    <a:pt x="12" y="16"/>
                    <a:pt x="16" y="18"/>
                    <a:pt x="16" y="19"/>
                  </a:cubicBezTo>
                  <a:cubicBezTo>
                    <a:pt x="16" y="21"/>
                    <a:pt x="15" y="25"/>
                    <a:pt x="16" y="25"/>
                  </a:cubicBezTo>
                  <a:cubicBezTo>
                    <a:pt x="16" y="25"/>
                    <a:pt x="22" y="27"/>
                    <a:pt x="22" y="29"/>
                  </a:cubicBezTo>
                  <a:cubicBezTo>
                    <a:pt x="24" y="29"/>
                    <a:pt x="27" y="29"/>
                    <a:pt x="28" y="29"/>
                  </a:cubicBezTo>
                  <a:cubicBezTo>
                    <a:pt x="30" y="30"/>
                    <a:pt x="31" y="29"/>
                    <a:pt x="32" y="27"/>
                  </a:cubicBezTo>
                  <a:cubicBezTo>
                    <a:pt x="33" y="26"/>
                    <a:pt x="36" y="26"/>
                    <a:pt x="37" y="26"/>
                  </a:cubicBezTo>
                  <a:cubicBezTo>
                    <a:pt x="38" y="26"/>
                    <a:pt x="38" y="23"/>
                    <a:pt x="38" y="22"/>
                  </a:cubicBezTo>
                  <a:cubicBezTo>
                    <a:pt x="38" y="21"/>
                    <a:pt x="41" y="19"/>
                    <a:pt x="42" y="18"/>
                  </a:cubicBezTo>
                  <a:cubicBezTo>
                    <a:pt x="44" y="18"/>
                    <a:pt x="43" y="16"/>
                    <a:pt x="45" y="16"/>
                  </a:cubicBezTo>
                  <a:cubicBezTo>
                    <a:pt x="46" y="16"/>
                    <a:pt x="46" y="14"/>
                    <a:pt x="46" y="13"/>
                  </a:cubicBezTo>
                  <a:cubicBezTo>
                    <a:pt x="46" y="12"/>
                    <a:pt x="46" y="11"/>
                    <a:pt x="46" y="10"/>
                  </a:cubicBezTo>
                  <a:cubicBezTo>
                    <a:pt x="45" y="9"/>
                    <a:pt x="44" y="9"/>
                    <a:pt x="42" y="8"/>
                  </a:cubicBezTo>
                  <a:cubicBezTo>
                    <a:pt x="40" y="6"/>
                    <a:pt x="37" y="3"/>
                    <a:pt x="35" y="4"/>
                  </a:cubicBezTo>
                  <a:cubicBezTo>
                    <a:pt x="33" y="4"/>
                    <a:pt x="33" y="1"/>
                    <a:pt x="30" y="2"/>
                  </a:cubicBezTo>
                  <a:cubicBezTo>
                    <a:pt x="27" y="3"/>
                    <a:pt x="22" y="2"/>
                    <a:pt x="20" y="2"/>
                  </a:cubicBezTo>
                  <a:cubicBezTo>
                    <a:pt x="18" y="2"/>
                    <a:pt x="11" y="0"/>
                    <a:pt x="8" y="2"/>
                  </a:cubicBezTo>
                  <a:cubicBezTo>
                    <a:pt x="7" y="3"/>
                    <a:pt x="4" y="3"/>
                    <a:pt x="2" y="4"/>
                  </a:cubicBezTo>
                  <a:cubicBezTo>
                    <a:pt x="3" y="7"/>
                    <a:pt x="3" y="10"/>
                    <a:pt x="1" y="12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3" y="14"/>
                    <a:pt x="6" y="14"/>
                    <a:pt x="6" y="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4478338" y="2039938"/>
              <a:ext cx="90488" cy="50800"/>
            </a:xfrm>
            <a:custGeom>
              <a:rect b="b" l="l" r="r" t="t"/>
              <a:pathLst>
                <a:path extrusionOk="0" h="20" w="36">
                  <a:moveTo>
                    <a:pt x="32" y="8"/>
                  </a:moveTo>
                  <a:cubicBezTo>
                    <a:pt x="31" y="9"/>
                    <a:pt x="28" y="6"/>
                    <a:pt x="28" y="6"/>
                  </a:cubicBezTo>
                  <a:cubicBezTo>
                    <a:pt x="28" y="5"/>
                    <a:pt x="28" y="3"/>
                    <a:pt x="28" y="2"/>
                  </a:cubicBezTo>
                  <a:cubicBezTo>
                    <a:pt x="27" y="2"/>
                    <a:pt x="25" y="1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7" y="1"/>
                    <a:pt x="13" y="1"/>
                    <a:pt x="11" y="1"/>
                  </a:cubicBezTo>
                  <a:cubicBezTo>
                    <a:pt x="11" y="1"/>
                    <a:pt x="11" y="2"/>
                    <a:pt x="10" y="2"/>
                  </a:cubicBezTo>
                  <a:cubicBezTo>
                    <a:pt x="8" y="2"/>
                    <a:pt x="6" y="4"/>
                    <a:pt x="6" y="5"/>
                  </a:cubicBezTo>
                  <a:cubicBezTo>
                    <a:pt x="6" y="7"/>
                    <a:pt x="2" y="9"/>
                    <a:pt x="1" y="12"/>
                  </a:cubicBezTo>
                  <a:cubicBezTo>
                    <a:pt x="0" y="15"/>
                    <a:pt x="0" y="16"/>
                    <a:pt x="2" y="14"/>
                  </a:cubicBezTo>
                  <a:cubicBezTo>
                    <a:pt x="3" y="12"/>
                    <a:pt x="5" y="13"/>
                    <a:pt x="5" y="15"/>
                  </a:cubicBezTo>
                  <a:cubicBezTo>
                    <a:pt x="5" y="16"/>
                    <a:pt x="8" y="17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19"/>
                    <a:pt x="13" y="18"/>
                    <a:pt x="14" y="18"/>
                  </a:cubicBezTo>
                  <a:cubicBezTo>
                    <a:pt x="15" y="18"/>
                    <a:pt x="17" y="13"/>
                    <a:pt x="18" y="13"/>
                  </a:cubicBezTo>
                  <a:cubicBezTo>
                    <a:pt x="18" y="12"/>
                    <a:pt x="20" y="16"/>
                    <a:pt x="22" y="18"/>
                  </a:cubicBezTo>
                  <a:cubicBezTo>
                    <a:pt x="24" y="20"/>
                    <a:pt x="24" y="17"/>
                    <a:pt x="24" y="15"/>
                  </a:cubicBezTo>
                  <a:cubicBezTo>
                    <a:pt x="24" y="14"/>
                    <a:pt x="26" y="13"/>
                    <a:pt x="27" y="14"/>
                  </a:cubicBezTo>
                  <a:cubicBezTo>
                    <a:pt x="28" y="14"/>
                    <a:pt x="31" y="14"/>
                    <a:pt x="31" y="13"/>
                  </a:cubicBezTo>
                  <a:cubicBezTo>
                    <a:pt x="31" y="11"/>
                    <a:pt x="32" y="12"/>
                    <a:pt x="33" y="12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8"/>
                    <a:pt x="33" y="7"/>
                    <a:pt x="32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4476751" y="1846263"/>
              <a:ext cx="180975" cy="204788"/>
            </a:xfrm>
            <a:custGeom>
              <a:rect b="b" l="l" r="r" t="t"/>
              <a:pathLst>
                <a:path extrusionOk="0" h="81" w="72">
                  <a:moveTo>
                    <a:pt x="9" y="21"/>
                  </a:moveTo>
                  <a:cubicBezTo>
                    <a:pt x="7" y="24"/>
                    <a:pt x="5" y="24"/>
                    <a:pt x="5" y="25"/>
                  </a:cubicBezTo>
                  <a:cubicBezTo>
                    <a:pt x="6" y="25"/>
                    <a:pt x="8" y="28"/>
                    <a:pt x="8" y="29"/>
                  </a:cubicBezTo>
                  <a:cubicBezTo>
                    <a:pt x="7" y="30"/>
                    <a:pt x="6" y="29"/>
                    <a:pt x="6" y="32"/>
                  </a:cubicBezTo>
                  <a:cubicBezTo>
                    <a:pt x="6" y="34"/>
                    <a:pt x="3" y="34"/>
                    <a:pt x="2" y="34"/>
                  </a:cubicBezTo>
                  <a:cubicBezTo>
                    <a:pt x="0" y="34"/>
                    <a:pt x="2" y="36"/>
                    <a:pt x="1" y="38"/>
                  </a:cubicBezTo>
                  <a:cubicBezTo>
                    <a:pt x="0" y="39"/>
                    <a:pt x="0" y="43"/>
                    <a:pt x="0" y="44"/>
                  </a:cubicBezTo>
                  <a:cubicBezTo>
                    <a:pt x="0" y="45"/>
                    <a:pt x="3" y="48"/>
                    <a:pt x="2" y="49"/>
                  </a:cubicBezTo>
                  <a:cubicBezTo>
                    <a:pt x="2" y="50"/>
                    <a:pt x="0" y="51"/>
                    <a:pt x="1" y="52"/>
                  </a:cubicBezTo>
                  <a:cubicBezTo>
                    <a:pt x="1" y="53"/>
                    <a:pt x="3" y="54"/>
                    <a:pt x="3" y="59"/>
                  </a:cubicBezTo>
                  <a:cubicBezTo>
                    <a:pt x="4" y="59"/>
                    <a:pt x="5" y="59"/>
                    <a:pt x="5" y="60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2" y="62"/>
                    <a:pt x="13" y="64"/>
                    <a:pt x="14" y="64"/>
                  </a:cubicBezTo>
                  <a:cubicBezTo>
                    <a:pt x="15" y="63"/>
                    <a:pt x="18" y="64"/>
                    <a:pt x="16" y="66"/>
                  </a:cubicBezTo>
                  <a:cubicBezTo>
                    <a:pt x="14" y="68"/>
                    <a:pt x="13" y="71"/>
                    <a:pt x="13" y="73"/>
                  </a:cubicBezTo>
                  <a:cubicBezTo>
                    <a:pt x="12" y="74"/>
                    <a:pt x="12" y="76"/>
                    <a:pt x="12" y="78"/>
                  </a:cubicBezTo>
                  <a:cubicBezTo>
                    <a:pt x="14" y="78"/>
                    <a:pt x="18" y="78"/>
                    <a:pt x="19" y="77"/>
                  </a:cubicBezTo>
                  <a:cubicBezTo>
                    <a:pt x="21" y="77"/>
                    <a:pt x="22" y="77"/>
                    <a:pt x="24" y="77"/>
                  </a:cubicBezTo>
                  <a:cubicBezTo>
                    <a:pt x="26" y="78"/>
                    <a:pt x="28" y="79"/>
                    <a:pt x="29" y="79"/>
                  </a:cubicBezTo>
                  <a:cubicBezTo>
                    <a:pt x="29" y="79"/>
                    <a:pt x="29" y="78"/>
                    <a:pt x="30" y="78"/>
                  </a:cubicBezTo>
                  <a:cubicBezTo>
                    <a:pt x="32" y="78"/>
                    <a:pt x="33" y="81"/>
                    <a:pt x="35" y="80"/>
                  </a:cubicBezTo>
                  <a:cubicBezTo>
                    <a:pt x="36" y="78"/>
                    <a:pt x="38" y="78"/>
                    <a:pt x="39" y="79"/>
                  </a:cubicBezTo>
                  <a:cubicBezTo>
                    <a:pt x="41" y="80"/>
                    <a:pt x="43" y="80"/>
                    <a:pt x="44" y="79"/>
                  </a:cubicBezTo>
                  <a:cubicBezTo>
                    <a:pt x="45" y="77"/>
                    <a:pt x="51" y="76"/>
                    <a:pt x="52" y="77"/>
                  </a:cubicBezTo>
                  <a:cubicBezTo>
                    <a:pt x="53" y="77"/>
                    <a:pt x="57" y="79"/>
                    <a:pt x="55" y="75"/>
                  </a:cubicBezTo>
                  <a:cubicBezTo>
                    <a:pt x="54" y="70"/>
                    <a:pt x="58" y="71"/>
                    <a:pt x="59" y="70"/>
                  </a:cubicBezTo>
                  <a:cubicBezTo>
                    <a:pt x="59" y="68"/>
                    <a:pt x="64" y="67"/>
                    <a:pt x="63" y="66"/>
                  </a:cubicBezTo>
                  <a:cubicBezTo>
                    <a:pt x="62" y="65"/>
                    <a:pt x="56" y="61"/>
                    <a:pt x="55" y="60"/>
                  </a:cubicBezTo>
                  <a:cubicBezTo>
                    <a:pt x="53" y="59"/>
                    <a:pt x="53" y="55"/>
                    <a:pt x="52" y="53"/>
                  </a:cubicBezTo>
                  <a:cubicBezTo>
                    <a:pt x="51" y="51"/>
                    <a:pt x="49" y="49"/>
                    <a:pt x="51" y="49"/>
                  </a:cubicBezTo>
                  <a:cubicBezTo>
                    <a:pt x="54" y="48"/>
                    <a:pt x="58" y="47"/>
                    <a:pt x="60" y="46"/>
                  </a:cubicBezTo>
                  <a:cubicBezTo>
                    <a:pt x="62" y="44"/>
                    <a:pt x="65" y="44"/>
                    <a:pt x="66" y="43"/>
                  </a:cubicBezTo>
                  <a:cubicBezTo>
                    <a:pt x="68" y="41"/>
                    <a:pt x="70" y="43"/>
                    <a:pt x="71" y="42"/>
                  </a:cubicBezTo>
                  <a:cubicBezTo>
                    <a:pt x="71" y="41"/>
                    <a:pt x="72" y="39"/>
                    <a:pt x="71" y="38"/>
                  </a:cubicBezTo>
                  <a:cubicBezTo>
                    <a:pt x="70" y="37"/>
                    <a:pt x="69" y="35"/>
                    <a:pt x="69" y="31"/>
                  </a:cubicBezTo>
                  <a:cubicBezTo>
                    <a:pt x="69" y="28"/>
                    <a:pt x="68" y="29"/>
                    <a:pt x="68" y="27"/>
                  </a:cubicBezTo>
                  <a:cubicBezTo>
                    <a:pt x="68" y="26"/>
                    <a:pt x="67" y="24"/>
                    <a:pt x="66" y="23"/>
                  </a:cubicBezTo>
                  <a:cubicBezTo>
                    <a:pt x="65" y="23"/>
                    <a:pt x="64" y="22"/>
                    <a:pt x="66" y="20"/>
                  </a:cubicBezTo>
                  <a:cubicBezTo>
                    <a:pt x="67" y="18"/>
                    <a:pt x="66" y="13"/>
                    <a:pt x="66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1"/>
                    <a:pt x="65" y="10"/>
                    <a:pt x="65" y="10"/>
                  </a:cubicBezTo>
                  <a:cubicBezTo>
                    <a:pt x="65" y="8"/>
                    <a:pt x="63" y="7"/>
                    <a:pt x="60" y="7"/>
                  </a:cubicBezTo>
                  <a:cubicBezTo>
                    <a:pt x="57" y="7"/>
                    <a:pt x="62" y="4"/>
                    <a:pt x="61" y="2"/>
                  </a:cubicBezTo>
                  <a:cubicBezTo>
                    <a:pt x="60" y="1"/>
                    <a:pt x="57" y="5"/>
                    <a:pt x="54" y="4"/>
                  </a:cubicBezTo>
                  <a:cubicBezTo>
                    <a:pt x="51" y="3"/>
                    <a:pt x="47" y="8"/>
                    <a:pt x="45" y="10"/>
                  </a:cubicBezTo>
                  <a:cubicBezTo>
                    <a:pt x="42" y="12"/>
                    <a:pt x="39" y="9"/>
                    <a:pt x="41" y="7"/>
                  </a:cubicBezTo>
                  <a:cubicBezTo>
                    <a:pt x="43" y="4"/>
                    <a:pt x="41" y="4"/>
                    <a:pt x="38" y="5"/>
                  </a:cubicBezTo>
                  <a:cubicBezTo>
                    <a:pt x="35" y="6"/>
                    <a:pt x="32" y="5"/>
                    <a:pt x="32" y="2"/>
                  </a:cubicBezTo>
                  <a:cubicBezTo>
                    <a:pt x="32" y="2"/>
                    <a:pt x="32" y="1"/>
                    <a:pt x="31" y="0"/>
                  </a:cubicBezTo>
                  <a:cubicBezTo>
                    <a:pt x="30" y="1"/>
                    <a:pt x="29" y="1"/>
                    <a:pt x="28" y="0"/>
                  </a:cubicBezTo>
                  <a:cubicBezTo>
                    <a:pt x="27" y="0"/>
                    <a:pt x="24" y="0"/>
                    <a:pt x="21" y="0"/>
                  </a:cubicBezTo>
                  <a:cubicBezTo>
                    <a:pt x="22" y="1"/>
                    <a:pt x="23" y="2"/>
                    <a:pt x="22" y="4"/>
                  </a:cubicBezTo>
                  <a:cubicBezTo>
                    <a:pt x="21" y="6"/>
                    <a:pt x="23" y="7"/>
                    <a:pt x="25" y="10"/>
                  </a:cubicBezTo>
                  <a:cubicBezTo>
                    <a:pt x="26" y="13"/>
                    <a:pt x="21" y="12"/>
                    <a:pt x="21" y="14"/>
                  </a:cubicBezTo>
                  <a:cubicBezTo>
                    <a:pt x="21" y="16"/>
                    <a:pt x="17" y="14"/>
                    <a:pt x="15" y="13"/>
                  </a:cubicBezTo>
                  <a:cubicBezTo>
                    <a:pt x="14" y="12"/>
                    <a:pt x="9" y="13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10" y="18"/>
                    <a:pt x="10" y="20"/>
                    <a:pt x="9" y="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4770438" y="1354138"/>
              <a:ext cx="214313" cy="339725"/>
            </a:xfrm>
            <a:custGeom>
              <a:rect b="b" l="l" r="r" t="t"/>
              <a:pathLst>
                <a:path extrusionOk="0" h="135" w="85">
                  <a:moveTo>
                    <a:pt x="72" y="113"/>
                  </a:moveTo>
                  <a:cubicBezTo>
                    <a:pt x="74" y="109"/>
                    <a:pt x="83" y="106"/>
                    <a:pt x="84" y="102"/>
                  </a:cubicBezTo>
                  <a:cubicBezTo>
                    <a:pt x="85" y="100"/>
                    <a:pt x="85" y="99"/>
                    <a:pt x="82" y="96"/>
                  </a:cubicBezTo>
                  <a:cubicBezTo>
                    <a:pt x="79" y="92"/>
                    <a:pt x="72" y="90"/>
                    <a:pt x="72" y="88"/>
                  </a:cubicBezTo>
                  <a:cubicBezTo>
                    <a:pt x="71" y="86"/>
                    <a:pt x="77" y="86"/>
                    <a:pt x="77" y="83"/>
                  </a:cubicBezTo>
                  <a:cubicBezTo>
                    <a:pt x="76" y="81"/>
                    <a:pt x="74" y="81"/>
                    <a:pt x="72" y="79"/>
                  </a:cubicBezTo>
                  <a:cubicBezTo>
                    <a:pt x="71" y="77"/>
                    <a:pt x="74" y="76"/>
                    <a:pt x="74" y="75"/>
                  </a:cubicBezTo>
                  <a:cubicBezTo>
                    <a:pt x="73" y="74"/>
                    <a:pt x="70" y="74"/>
                    <a:pt x="70" y="72"/>
                  </a:cubicBezTo>
                  <a:cubicBezTo>
                    <a:pt x="69" y="71"/>
                    <a:pt x="72" y="71"/>
                    <a:pt x="71" y="70"/>
                  </a:cubicBezTo>
                  <a:cubicBezTo>
                    <a:pt x="71" y="69"/>
                    <a:pt x="69" y="66"/>
                    <a:pt x="70" y="64"/>
                  </a:cubicBezTo>
                  <a:cubicBezTo>
                    <a:pt x="72" y="62"/>
                    <a:pt x="76" y="64"/>
                    <a:pt x="73" y="59"/>
                  </a:cubicBezTo>
                  <a:cubicBezTo>
                    <a:pt x="70" y="54"/>
                    <a:pt x="66" y="48"/>
                    <a:pt x="65" y="47"/>
                  </a:cubicBezTo>
                  <a:cubicBezTo>
                    <a:pt x="64" y="45"/>
                    <a:pt x="66" y="43"/>
                    <a:pt x="68" y="42"/>
                  </a:cubicBezTo>
                  <a:cubicBezTo>
                    <a:pt x="69" y="41"/>
                    <a:pt x="73" y="38"/>
                    <a:pt x="73" y="36"/>
                  </a:cubicBezTo>
                  <a:cubicBezTo>
                    <a:pt x="73" y="35"/>
                    <a:pt x="68" y="31"/>
                    <a:pt x="67" y="30"/>
                  </a:cubicBezTo>
                  <a:cubicBezTo>
                    <a:pt x="66" y="30"/>
                    <a:pt x="63" y="30"/>
                    <a:pt x="62" y="27"/>
                  </a:cubicBezTo>
                  <a:cubicBezTo>
                    <a:pt x="61" y="25"/>
                    <a:pt x="60" y="24"/>
                    <a:pt x="61" y="23"/>
                  </a:cubicBezTo>
                  <a:cubicBezTo>
                    <a:pt x="62" y="21"/>
                    <a:pt x="62" y="20"/>
                    <a:pt x="62" y="19"/>
                  </a:cubicBezTo>
                  <a:cubicBezTo>
                    <a:pt x="62" y="17"/>
                    <a:pt x="65" y="18"/>
                    <a:pt x="65" y="16"/>
                  </a:cubicBezTo>
                  <a:cubicBezTo>
                    <a:pt x="65" y="15"/>
                    <a:pt x="66" y="14"/>
                    <a:pt x="67" y="13"/>
                  </a:cubicBezTo>
                  <a:cubicBezTo>
                    <a:pt x="67" y="12"/>
                    <a:pt x="67" y="10"/>
                    <a:pt x="67" y="9"/>
                  </a:cubicBezTo>
                  <a:cubicBezTo>
                    <a:pt x="66" y="7"/>
                    <a:pt x="60" y="6"/>
                    <a:pt x="58" y="3"/>
                  </a:cubicBezTo>
                  <a:cubicBezTo>
                    <a:pt x="57" y="0"/>
                    <a:pt x="53" y="2"/>
                    <a:pt x="52" y="3"/>
                  </a:cubicBezTo>
                  <a:cubicBezTo>
                    <a:pt x="51" y="5"/>
                    <a:pt x="44" y="3"/>
                    <a:pt x="44" y="5"/>
                  </a:cubicBezTo>
                  <a:cubicBezTo>
                    <a:pt x="44" y="7"/>
                    <a:pt x="39" y="8"/>
                    <a:pt x="39" y="10"/>
                  </a:cubicBezTo>
                  <a:cubicBezTo>
                    <a:pt x="39" y="13"/>
                    <a:pt x="41" y="18"/>
                    <a:pt x="37" y="17"/>
                  </a:cubicBezTo>
                  <a:cubicBezTo>
                    <a:pt x="34" y="17"/>
                    <a:pt x="36" y="19"/>
                    <a:pt x="34" y="22"/>
                  </a:cubicBezTo>
                  <a:cubicBezTo>
                    <a:pt x="32" y="25"/>
                    <a:pt x="32" y="20"/>
                    <a:pt x="29" y="21"/>
                  </a:cubicBezTo>
                  <a:cubicBezTo>
                    <a:pt x="27" y="21"/>
                    <a:pt x="24" y="18"/>
                    <a:pt x="23" y="20"/>
                  </a:cubicBezTo>
                  <a:cubicBezTo>
                    <a:pt x="22" y="22"/>
                    <a:pt x="18" y="21"/>
                    <a:pt x="14" y="20"/>
                  </a:cubicBezTo>
                  <a:cubicBezTo>
                    <a:pt x="11" y="19"/>
                    <a:pt x="9" y="14"/>
                    <a:pt x="6" y="13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3" y="19"/>
                    <a:pt x="5" y="22"/>
                    <a:pt x="9" y="24"/>
                  </a:cubicBezTo>
                  <a:cubicBezTo>
                    <a:pt x="13" y="26"/>
                    <a:pt x="21" y="28"/>
                    <a:pt x="21" y="31"/>
                  </a:cubicBezTo>
                  <a:cubicBezTo>
                    <a:pt x="20" y="33"/>
                    <a:pt x="19" y="37"/>
                    <a:pt x="21" y="38"/>
                  </a:cubicBezTo>
                  <a:cubicBezTo>
                    <a:pt x="23" y="39"/>
                    <a:pt x="21" y="44"/>
                    <a:pt x="23" y="45"/>
                  </a:cubicBezTo>
                  <a:cubicBezTo>
                    <a:pt x="25" y="47"/>
                    <a:pt x="24" y="52"/>
                    <a:pt x="23" y="52"/>
                  </a:cubicBezTo>
                  <a:cubicBezTo>
                    <a:pt x="21" y="52"/>
                    <a:pt x="23" y="55"/>
                    <a:pt x="24" y="57"/>
                  </a:cubicBezTo>
                  <a:cubicBezTo>
                    <a:pt x="25" y="57"/>
                    <a:pt x="25" y="59"/>
                    <a:pt x="25" y="61"/>
                  </a:cubicBezTo>
                  <a:cubicBezTo>
                    <a:pt x="28" y="61"/>
                    <a:pt x="30" y="62"/>
                    <a:pt x="32" y="63"/>
                  </a:cubicBezTo>
                  <a:cubicBezTo>
                    <a:pt x="35" y="65"/>
                    <a:pt x="34" y="67"/>
                    <a:pt x="34" y="69"/>
                  </a:cubicBezTo>
                  <a:cubicBezTo>
                    <a:pt x="35" y="72"/>
                    <a:pt x="35" y="73"/>
                    <a:pt x="33" y="72"/>
                  </a:cubicBezTo>
                  <a:cubicBezTo>
                    <a:pt x="31" y="71"/>
                    <a:pt x="30" y="72"/>
                    <a:pt x="29" y="76"/>
                  </a:cubicBezTo>
                  <a:cubicBezTo>
                    <a:pt x="28" y="79"/>
                    <a:pt x="23" y="84"/>
                    <a:pt x="20" y="84"/>
                  </a:cubicBezTo>
                  <a:cubicBezTo>
                    <a:pt x="18" y="84"/>
                    <a:pt x="18" y="87"/>
                    <a:pt x="16" y="88"/>
                  </a:cubicBezTo>
                  <a:cubicBezTo>
                    <a:pt x="13" y="88"/>
                    <a:pt x="11" y="89"/>
                    <a:pt x="11" y="92"/>
                  </a:cubicBezTo>
                  <a:cubicBezTo>
                    <a:pt x="12" y="94"/>
                    <a:pt x="8" y="95"/>
                    <a:pt x="6" y="95"/>
                  </a:cubicBezTo>
                  <a:cubicBezTo>
                    <a:pt x="4" y="95"/>
                    <a:pt x="4" y="99"/>
                    <a:pt x="2" y="100"/>
                  </a:cubicBezTo>
                  <a:cubicBezTo>
                    <a:pt x="0" y="101"/>
                    <a:pt x="1" y="102"/>
                    <a:pt x="3" y="104"/>
                  </a:cubicBezTo>
                  <a:cubicBezTo>
                    <a:pt x="4" y="107"/>
                    <a:pt x="3" y="108"/>
                    <a:pt x="3" y="110"/>
                  </a:cubicBezTo>
                  <a:cubicBezTo>
                    <a:pt x="4" y="112"/>
                    <a:pt x="7" y="115"/>
                    <a:pt x="5" y="119"/>
                  </a:cubicBezTo>
                  <a:cubicBezTo>
                    <a:pt x="3" y="123"/>
                    <a:pt x="1" y="128"/>
                    <a:pt x="3" y="127"/>
                  </a:cubicBezTo>
                  <a:cubicBezTo>
                    <a:pt x="4" y="127"/>
                    <a:pt x="8" y="131"/>
                    <a:pt x="10" y="130"/>
                  </a:cubicBezTo>
                  <a:cubicBezTo>
                    <a:pt x="12" y="130"/>
                    <a:pt x="13" y="134"/>
                    <a:pt x="15" y="133"/>
                  </a:cubicBezTo>
                  <a:cubicBezTo>
                    <a:pt x="17" y="132"/>
                    <a:pt x="17" y="135"/>
                    <a:pt x="24" y="135"/>
                  </a:cubicBezTo>
                  <a:cubicBezTo>
                    <a:pt x="30" y="135"/>
                    <a:pt x="44" y="129"/>
                    <a:pt x="49" y="129"/>
                  </a:cubicBezTo>
                  <a:cubicBezTo>
                    <a:pt x="52" y="129"/>
                    <a:pt x="54" y="129"/>
                    <a:pt x="56" y="128"/>
                  </a:cubicBezTo>
                  <a:cubicBezTo>
                    <a:pt x="57" y="127"/>
                    <a:pt x="58" y="125"/>
                    <a:pt x="60" y="123"/>
                  </a:cubicBezTo>
                  <a:cubicBezTo>
                    <a:pt x="63" y="120"/>
                    <a:pt x="70" y="118"/>
                    <a:pt x="72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5041901" y="2416175"/>
              <a:ext cx="427038" cy="341313"/>
            </a:xfrm>
            <a:custGeom>
              <a:rect b="b" l="l" r="r" t="t"/>
              <a:pathLst>
                <a:path extrusionOk="0" h="136" w="170">
                  <a:moveTo>
                    <a:pt x="102" y="29"/>
                  </a:moveTo>
                  <a:cubicBezTo>
                    <a:pt x="102" y="29"/>
                    <a:pt x="89" y="27"/>
                    <a:pt x="87" y="27"/>
                  </a:cubicBezTo>
                  <a:cubicBezTo>
                    <a:pt x="86" y="27"/>
                    <a:pt x="81" y="26"/>
                    <a:pt x="78" y="24"/>
                  </a:cubicBezTo>
                  <a:cubicBezTo>
                    <a:pt x="75" y="21"/>
                    <a:pt x="61" y="11"/>
                    <a:pt x="59" y="10"/>
                  </a:cubicBezTo>
                  <a:cubicBezTo>
                    <a:pt x="56" y="8"/>
                    <a:pt x="46" y="1"/>
                    <a:pt x="43" y="0"/>
                  </a:cubicBezTo>
                  <a:cubicBezTo>
                    <a:pt x="40" y="0"/>
                    <a:pt x="40" y="0"/>
                    <a:pt x="36" y="0"/>
                  </a:cubicBezTo>
                  <a:cubicBezTo>
                    <a:pt x="33" y="0"/>
                    <a:pt x="34" y="3"/>
                    <a:pt x="28" y="3"/>
                  </a:cubicBezTo>
                  <a:cubicBezTo>
                    <a:pt x="21" y="3"/>
                    <a:pt x="18" y="7"/>
                    <a:pt x="20" y="8"/>
                  </a:cubicBezTo>
                  <a:cubicBezTo>
                    <a:pt x="22" y="9"/>
                    <a:pt x="28" y="14"/>
                    <a:pt x="26" y="15"/>
                  </a:cubicBezTo>
                  <a:cubicBezTo>
                    <a:pt x="24" y="16"/>
                    <a:pt x="24" y="19"/>
                    <a:pt x="21" y="19"/>
                  </a:cubicBezTo>
                  <a:cubicBezTo>
                    <a:pt x="19" y="19"/>
                    <a:pt x="16" y="19"/>
                    <a:pt x="16" y="21"/>
                  </a:cubicBezTo>
                  <a:cubicBezTo>
                    <a:pt x="16" y="23"/>
                    <a:pt x="13" y="26"/>
                    <a:pt x="10" y="26"/>
                  </a:cubicBezTo>
                  <a:cubicBezTo>
                    <a:pt x="8" y="26"/>
                    <a:pt x="4" y="24"/>
                    <a:pt x="2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0" y="35"/>
                    <a:pt x="2" y="36"/>
                  </a:cubicBezTo>
                  <a:cubicBezTo>
                    <a:pt x="4" y="37"/>
                    <a:pt x="5" y="40"/>
                    <a:pt x="8" y="44"/>
                  </a:cubicBezTo>
                  <a:cubicBezTo>
                    <a:pt x="12" y="48"/>
                    <a:pt x="20" y="59"/>
                    <a:pt x="20" y="62"/>
                  </a:cubicBezTo>
                  <a:cubicBezTo>
                    <a:pt x="20" y="65"/>
                    <a:pt x="21" y="68"/>
                    <a:pt x="26" y="71"/>
                  </a:cubicBezTo>
                  <a:cubicBezTo>
                    <a:pt x="31" y="74"/>
                    <a:pt x="31" y="78"/>
                    <a:pt x="33" y="80"/>
                  </a:cubicBezTo>
                  <a:cubicBezTo>
                    <a:pt x="36" y="82"/>
                    <a:pt x="35" y="84"/>
                    <a:pt x="36" y="89"/>
                  </a:cubicBezTo>
                  <a:cubicBezTo>
                    <a:pt x="36" y="94"/>
                    <a:pt x="38" y="100"/>
                    <a:pt x="42" y="102"/>
                  </a:cubicBezTo>
                  <a:cubicBezTo>
                    <a:pt x="46" y="105"/>
                    <a:pt x="49" y="108"/>
                    <a:pt x="51" y="113"/>
                  </a:cubicBezTo>
                  <a:cubicBezTo>
                    <a:pt x="53" y="118"/>
                    <a:pt x="56" y="122"/>
                    <a:pt x="59" y="125"/>
                  </a:cubicBezTo>
                  <a:cubicBezTo>
                    <a:pt x="61" y="128"/>
                    <a:pt x="60" y="129"/>
                    <a:pt x="61" y="131"/>
                  </a:cubicBezTo>
                  <a:cubicBezTo>
                    <a:pt x="62" y="132"/>
                    <a:pt x="63" y="134"/>
                    <a:pt x="64" y="136"/>
                  </a:cubicBezTo>
                  <a:cubicBezTo>
                    <a:pt x="66" y="135"/>
                    <a:pt x="68" y="134"/>
                    <a:pt x="68" y="134"/>
                  </a:cubicBezTo>
                  <a:cubicBezTo>
                    <a:pt x="68" y="133"/>
                    <a:pt x="67" y="131"/>
                    <a:pt x="68" y="130"/>
                  </a:cubicBezTo>
                  <a:cubicBezTo>
                    <a:pt x="68" y="129"/>
                    <a:pt x="70" y="127"/>
                    <a:pt x="71" y="127"/>
                  </a:cubicBezTo>
                  <a:cubicBezTo>
                    <a:pt x="72" y="126"/>
                    <a:pt x="74" y="128"/>
                    <a:pt x="77" y="128"/>
                  </a:cubicBezTo>
                  <a:cubicBezTo>
                    <a:pt x="80" y="127"/>
                    <a:pt x="86" y="128"/>
                    <a:pt x="87" y="129"/>
                  </a:cubicBezTo>
                  <a:cubicBezTo>
                    <a:pt x="88" y="129"/>
                    <a:pt x="96" y="129"/>
                    <a:pt x="98" y="130"/>
                  </a:cubicBezTo>
                  <a:cubicBezTo>
                    <a:pt x="100" y="132"/>
                    <a:pt x="102" y="131"/>
                    <a:pt x="104" y="128"/>
                  </a:cubicBezTo>
                  <a:cubicBezTo>
                    <a:pt x="105" y="125"/>
                    <a:pt x="115" y="118"/>
                    <a:pt x="116" y="117"/>
                  </a:cubicBezTo>
                  <a:cubicBezTo>
                    <a:pt x="117" y="117"/>
                    <a:pt x="128" y="117"/>
                    <a:pt x="132" y="117"/>
                  </a:cubicBezTo>
                  <a:cubicBezTo>
                    <a:pt x="136" y="116"/>
                    <a:pt x="163" y="107"/>
                    <a:pt x="164" y="106"/>
                  </a:cubicBezTo>
                  <a:cubicBezTo>
                    <a:pt x="165" y="105"/>
                    <a:pt x="170" y="91"/>
                    <a:pt x="170" y="89"/>
                  </a:cubicBezTo>
                  <a:cubicBezTo>
                    <a:pt x="170" y="88"/>
                    <a:pt x="168" y="83"/>
                    <a:pt x="166" y="83"/>
                  </a:cubicBezTo>
                  <a:cubicBezTo>
                    <a:pt x="164" y="84"/>
                    <a:pt x="147" y="82"/>
                    <a:pt x="145" y="81"/>
                  </a:cubicBezTo>
                  <a:cubicBezTo>
                    <a:pt x="145" y="81"/>
                    <a:pt x="140" y="77"/>
                    <a:pt x="139" y="73"/>
                  </a:cubicBezTo>
                  <a:cubicBezTo>
                    <a:pt x="138" y="72"/>
                    <a:pt x="137" y="69"/>
                    <a:pt x="136" y="67"/>
                  </a:cubicBezTo>
                  <a:cubicBezTo>
                    <a:pt x="134" y="68"/>
                    <a:pt x="131" y="67"/>
                    <a:pt x="129" y="63"/>
                  </a:cubicBezTo>
                  <a:cubicBezTo>
                    <a:pt x="128" y="62"/>
                    <a:pt x="124" y="56"/>
                    <a:pt x="125" y="54"/>
                  </a:cubicBezTo>
                  <a:cubicBezTo>
                    <a:pt x="127" y="52"/>
                    <a:pt x="124" y="48"/>
                    <a:pt x="121" y="45"/>
                  </a:cubicBezTo>
                  <a:cubicBezTo>
                    <a:pt x="119" y="43"/>
                    <a:pt x="114" y="39"/>
                    <a:pt x="113" y="36"/>
                  </a:cubicBezTo>
                  <a:cubicBezTo>
                    <a:pt x="113" y="35"/>
                    <a:pt x="113" y="34"/>
                    <a:pt x="112" y="32"/>
                  </a:cubicBezTo>
                  <a:cubicBezTo>
                    <a:pt x="106" y="32"/>
                    <a:pt x="106" y="32"/>
                    <a:pt x="106" y="32"/>
                  </a:cubicBezTo>
                  <a:lnTo>
                    <a:pt x="102" y="2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5394326" y="2574925"/>
              <a:ext cx="160338" cy="180975"/>
            </a:xfrm>
            <a:custGeom>
              <a:rect b="b" l="l" r="r" t="t"/>
              <a:pathLst>
                <a:path extrusionOk="0" h="72" w="64">
                  <a:moveTo>
                    <a:pt x="32" y="1"/>
                  </a:moveTo>
                  <a:cubicBezTo>
                    <a:pt x="32" y="7"/>
                    <a:pt x="32" y="7"/>
                    <a:pt x="32" y="7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20"/>
                    <a:pt x="25" y="21"/>
                    <a:pt x="26" y="20"/>
                  </a:cubicBezTo>
                  <a:cubicBezTo>
                    <a:pt x="28" y="20"/>
                    <a:pt x="30" y="25"/>
                    <a:pt x="30" y="26"/>
                  </a:cubicBezTo>
                  <a:cubicBezTo>
                    <a:pt x="30" y="28"/>
                    <a:pt x="25" y="42"/>
                    <a:pt x="24" y="43"/>
                  </a:cubicBezTo>
                  <a:cubicBezTo>
                    <a:pt x="23" y="44"/>
                    <a:pt x="9" y="48"/>
                    <a:pt x="0" y="51"/>
                  </a:cubicBezTo>
                  <a:cubicBezTo>
                    <a:pt x="2" y="56"/>
                    <a:pt x="6" y="64"/>
                    <a:pt x="10" y="72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16" y="68"/>
                    <a:pt x="21" y="69"/>
                    <a:pt x="25" y="68"/>
                  </a:cubicBezTo>
                  <a:cubicBezTo>
                    <a:pt x="28" y="67"/>
                    <a:pt x="25" y="65"/>
                    <a:pt x="28" y="62"/>
                  </a:cubicBezTo>
                  <a:cubicBezTo>
                    <a:pt x="31" y="60"/>
                    <a:pt x="35" y="61"/>
                    <a:pt x="37" y="61"/>
                  </a:cubicBezTo>
                  <a:cubicBezTo>
                    <a:pt x="38" y="60"/>
                    <a:pt x="39" y="54"/>
                    <a:pt x="42" y="53"/>
                  </a:cubicBezTo>
                  <a:cubicBezTo>
                    <a:pt x="44" y="52"/>
                    <a:pt x="47" y="53"/>
                    <a:pt x="47" y="51"/>
                  </a:cubicBezTo>
                  <a:cubicBezTo>
                    <a:pt x="47" y="48"/>
                    <a:pt x="47" y="40"/>
                    <a:pt x="50" y="40"/>
                  </a:cubicBezTo>
                  <a:cubicBezTo>
                    <a:pt x="52" y="39"/>
                    <a:pt x="56" y="37"/>
                    <a:pt x="56" y="35"/>
                  </a:cubicBezTo>
                  <a:cubicBezTo>
                    <a:pt x="56" y="34"/>
                    <a:pt x="61" y="29"/>
                    <a:pt x="63" y="26"/>
                  </a:cubicBezTo>
                  <a:cubicBezTo>
                    <a:pt x="64" y="23"/>
                    <a:pt x="64" y="22"/>
                    <a:pt x="62" y="22"/>
                  </a:cubicBezTo>
                  <a:cubicBezTo>
                    <a:pt x="60" y="21"/>
                    <a:pt x="56" y="15"/>
                    <a:pt x="55" y="13"/>
                  </a:cubicBezTo>
                  <a:cubicBezTo>
                    <a:pt x="54" y="11"/>
                    <a:pt x="48" y="12"/>
                    <a:pt x="42" y="8"/>
                  </a:cubicBezTo>
                  <a:cubicBezTo>
                    <a:pt x="40" y="6"/>
                    <a:pt x="38" y="3"/>
                    <a:pt x="38" y="0"/>
                  </a:cubicBezTo>
                  <a:cubicBezTo>
                    <a:pt x="35" y="1"/>
                    <a:pt x="35" y="1"/>
                    <a:pt x="35" y="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5367338" y="2551113"/>
              <a:ext cx="23813" cy="34925"/>
            </a:xfrm>
            <a:custGeom>
              <a:rect b="b" l="l" r="r" t="t"/>
              <a:pathLst>
                <a:path extrusionOk="0" h="14" w="10">
                  <a:moveTo>
                    <a:pt x="7" y="13"/>
                  </a:moveTo>
                  <a:cubicBezTo>
                    <a:pt x="7" y="13"/>
                    <a:pt x="7" y="12"/>
                    <a:pt x="7" y="11"/>
                  </a:cubicBezTo>
                  <a:cubicBezTo>
                    <a:pt x="9" y="9"/>
                    <a:pt x="10" y="2"/>
                    <a:pt x="6" y="1"/>
                  </a:cubicBezTo>
                  <a:cubicBezTo>
                    <a:pt x="3" y="0"/>
                    <a:pt x="1" y="7"/>
                    <a:pt x="1" y="9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2" y="13"/>
                    <a:pt x="5" y="14"/>
                    <a:pt x="7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5391151" y="2546350"/>
              <a:ext cx="98425" cy="77788"/>
            </a:xfrm>
            <a:custGeom>
              <a:rect b="b" l="l" r="r" t="t"/>
              <a:pathLst>
                <a:path extrusionOk="0" h="31" w="39">
                  <a:moveTo>
                    <a:pt x="6" y="29"/>
                  </a:moveTo>
                  <a:cubicBezTo>
                    <a:pt x="7" y="30"/>
                    <a:pt x="20" y="31"/>
                    <a:pt x="25" y="3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7" y="6"/>
                    <a:pt x="37" y="1"/>
                    <a:pt x="36" y="1"/>
                  </a:cubicBezTo>
                  <a:cubicBezTo>
                    <a:pt x="35" y="0"/>
                    <a:pt x="29" y="7"/>
                    <a:pt x="27" y="11"/>
                  </a:cubicBezTo>
                  <a:cubicBezTo>
                    <a:pt x="24" y="16"/>
                    <a:pt x="18" y="20"/>
                    <a:pt x="12" y="19"/>
                  </a:cubicBezTo>
                  <a:cubicBezTo>
                    <a:pt x="6" y="17"/>
                    <a:pt x="4" y="20"/>
                    <a:pt x="2" y="21"/>
                  </a:cubicBezTo>
                  <a:cubicBezTo>
                    <a:pt x="2" y="21"/>
                    <a:pt x="1" y="21"/>
                    <a:pt x="0" y="21"/>
                  </a:cubicBezTo>
                  <a:cubicBezTo>
                    <a:pt x="1" y="25"/>
                    <a:pt x="6" y="29"/>
                    <a:pt x="6" y="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6346826" y="2962275"/>
              <a:ext cx="395288" cy="120650"/>
            </a:xfrm>
            <a:custGeom>
              <a:rect b="b" l="l" r="r" t="t"/>
              <a:pathLst>
                <a:path extrusionOk="0" h="48" w="157">
                  <a:moveTo>
                    <a:pt x="29" y="17"/>
                  </a:moveTo>
                  <a:cubicBezTo>
                    <a:pt x="29" y="12"/>
                    <a:pt x="24" y="12"/>
                    <a:pt x="22" y="9"/>
                  </a:cubicBezTo>
                  <a:cubicBezTo>
                    <a:pt x="21" y="5"/>
                    <a:pt x="19" y="7"/>
                    <a:pt x="19" y="5"/>
                  </a:cubicBezTo>
                  <a:cubicBezTo>
                    <a:pt x="18" y="5"/>
                    <a:pt x="18" y="4"/>
                    <a:pt x="18" y="4"/>
                  </a:cubicBezTo>
                  <a:cubicBezTo>
                    <a:pt x="15" y="5"/>
                    <a:pt x="16" y="7"/>
                    <a:pt x="15" y="7"/>
                  </a:cubicBezTo>
                  <a:cubicBezTo>
                    <a:pt x="14" y="7"/>
                    <a:pt x="9" y="8"/>
                    <a:pt x="9" y="6"/>
                  </a:cubicBezTo>
                  <a:cubicBezTo>
                    <a:pt x="9" y="5"/>
                    <a:pt x="8" y="2"/>
                    <a:pt x="5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2" y="5"/>
                    <a:pt x="3" y="10"/>
                    <a:pt x="3" y="13"/>
                  </a:cubicBezTo>
                  <a:cubicBezTo>
                    <a:pt x="3" y="18"/>
                    <a:pt x="10" y="26"/>
                    <a:pt x="11" y="29"/>
                  </a:cubicBezTo>
                  <a:cubicBezTo>
                    <a:pt x="12" y="32"/>
                    <a:pt x="14" y="33"/>
                    <a:pt x="19" y="36"/>
                  </a:cubicBezTo>
                  <a:cubicBezTo>
                    <a:pt x="23" y="40"/>
                    <a:pt x="32" y="45"/>
                    <a:pt x="34" y="44"/>
                  </a:cubicBezTo>
                  <a:cubicBezTo>
                    <a:pt x="36" y="43"/>
                    <a:pt x="31" y="35"/>
                    <a:pt x="29" y="33"/>
                  </a:cubicBezTo>
                  <a:cubicBezTo>
                    <a:pt x="26" y="30"/>
                    <a:pt x="28" y="23"/>
                    <a:pt x="29" y="17"/>
                  </a:cubicBezTo>
                  <a:close/>
                  <a:moveTo>
                    <a:pt x="150" y="8"/>
                  </a:moveTo>
                  <a:cubicBezTo>
                    <a:pt x="148" y="9"/>
                    <a:pt x="143" y="8"/>
                    <a:pt x="143" y="6"/>
                  </a:cubicBezTo>
                  <a:cubicBezTo>
                    <a:pt x="143" y="4"/>
                    <a:pt x="139" y="0"/>
                    <a:pt x="136" y="0"/>
                  </a:cubicBezTo>
                  <a:cubicBezTo>
                    <a:pt x="133" y="0"/>
                    <a:pt x="130" y="6"/>
                    <a:pt x="129" y="8"/>
                  </a:cubicBezTo>
                  <a:cubicBezTo>
                    <a:pt x="129" y="10"/>
                    <a:pt x="125" y="10"/>
                    <a:pt x="125" y="14"/>
                  </a:cubicBezTo>
                  <a:cubicBezTo>
                    <a:pt x="125" y="15"/>
                    <a:pt x="124" y="15"/>
                    <a:pt x="123" y="16"/>
                  </a:cubicBezTo>
                  <a:cubicBezTo>
                    <a:pt x="124" y="19"/>
                    <a:pt x="124" y="21"/>
                    <a:pt x="123" y="20"/>
                  </a:cubicBezTo>
                  <a:cubicBezTo>
                    <a:pt x="121" y="20"/>
                    <a:pt x="121" y="22"/>
                    <a:pt x="118" y="22"/>
                  </a:cubicBezTo>
                  <a:cubicBezTo>
                    <a:pt x="117" y="22"/>
                    <a:pt x="116" y="20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2" y="17"/>
                    <a:pt x="107" y="23"/>
                    <a:pt x="106" y="28"/>
                  </a:cubicBezTo>
                  <a:cubicBezTo>
                    <a:pt x="106" y="32"/>
                    <a:pt x="101" y="31"/>
                    <a:pt x="95" y="31"/>
                  </a:cubicBezTo>
                  <a:cubicBezTo>
                    <a:pt x="88" y="32"/>
                    <a:pt x="91" y="39"/>
                    <a:pt x="90" y="42"/>
                  </a:cubicBezTo>
                  <a:cubicBezTo>
                    <a:pt x="88" y="44"/>
                    <a:pt x="81" y="39"/>
                    <a:pt x="78" y="39"/>
                  </a:cubicBezTo>
                  <a:cubicBezTo>
                    <a:pt x="78" y="41"/>
                    <a:pt x="79" y="44"/>
                    <a:pt x="80" y="44"/>
                  </a:cubicBezTo>
                  <a:cubicBezTo>
                    <a:pt x="82" y="44"/>
                    <a:pt x="85" y="48"/>
                    <a:pt x="87" y="47"/>
                  </a:cubicBezTo>
                  <a:cubicBezTo>
                    <a:pt x="89" y="46"/>
                    <a:pt x="94" y="47"/>
                    <a:pt x="97" y="46"/>
                  </a:cubicBezTo>
                  <a:cubicBezTo>
                    <a:pt x="100" y="45"/>
                    <a:pt x="101" y="43"/>
                    <a:pt x="105" y="43"/>
                  </a:cubicBezTo>
                  <a:cubicBezTo>
                    <a:pt x="110" y="43"/>
                    <a:pt x="108" y="47"/>
                    <a:pt x="113" y="44"/>
                  </a:cubicBezTo>
                  <a:cubicBezTo>
                    <a:pt x="118" y="42"/>
                    <a:pt x="121" y="44"/>
                    <a:pt x="120" y="39"/>
                  </a:cubicBezTo>
                  <a:cubicBezTo>
                    <a:pt x="120" y="35"/>
                    <a:pt x="123" y="35"/>
                    <a:pt x="122" y="32"/>
                  </a:cubicBezTo>
                  <a:cubicBezTo>
                    <a:pt x="122" y="29"/>
                    <a:pt x="128" y="31"/>
                    <a:pt x="127" y="25"/>
                  </a:cubicBezTo>
                  <a:cubicBezTo>
                    <a:pt x="127" y="19"/>
                    <a:pt x="136" y="19"/>
                    <a:pt x="140" y="19"/>
                  </a:cubicBezTo>
                  <a:cubicBezTo>
                    <a:pt x="140" y="19"/>
                    <a:pt x="142" y="20"/>
                    <a:pt x="143" y="21"/>
                  </a:cubicBezTo>
                  <a:cubicBezTo>
                    <a:pt x="146" y="19"/>
                    <a:pt x="150" y="18"/>
                    <a:pt x="148" y="16"/>
                  </a:cubicBezTo>
                  <a:cubicBezTo>
                    <a:pt x="146" y="14"/>
                    <a:pt x="155" y="16"/>
                    <a:pt x="156" y="13"/>
                  </a:cubicBezTo>
                  <a:cubicBezTo>
                    <a:pt x="157" y="10"/>
                    <a:pt x="152" y="8"/>
                    <a:pt x="150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6634163" y="3001963"/>
              <a:ext cx="25400" cy="15875"/>
            </a:xfrm>
            <a:custGeom>
              <a:rect b="b" l="l" r="r" t="t"/>
              <a:pathLst>
                <a:path extrusionOk="0" h="6" w="10">
                  <a:moveTo>
                    <a:pt x="4" y="6"/>
                  </a:moveTo>
                  <a:cubicBezTo>
                    <a:pt x="7" y="6"/>
                    <a:pt x="7" y="4"/>
                    <a:pt x="9" y="4"/>
                  </a:cubicBezTo>
                  <a:cubicBezTo>
                    <a:pt x="10" y="5"/>
                    <a:pt x="10" y="3"/>
                    <a:pt x="9" y="0"/>
                  </a:cubicBezTo>
                  <a:cubicBezTo>
                    <a:pt x="8" y="0"/>
                    <a:pt x="5" y="0"/>
                    <a:pt x="5" y="2"/>
                  </a:cubicBezTo>
                  <a:cubicBezTo>
                    <a:pt x="5" y="4"/>
                    <a:pt x="2" y="1"/>
                    <a:pt x="0" y="1"/>
                  </a:cubicBezTo>
                  <a:cubicBezTo>
                    <a:pt x="2" y="4"/>
                    <a:pt x="3" y="6"/>
                    <a:pt x="4" y="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5127626" y="2292350"/>
              <a:ext cx="198438" cy="193675"/>
            </a:xfrm>
            <a:custGeom>
              <a:rect b="b" l="l" r="r" t="t"/>
              <a:pathLst>
                <a:path extrusionOk="0" h="77" w="79">
                  <a:moveTo>
                    <a:pt x="66" y="70"/>
                  </a:moveTo>
                  <a:cubicBezTo>
                    <a:pt x="67" y="69"/>
                    <a:pt x="67" y="67"/>
                    <a:pt x="70" y="67"/>
                  </a:cubicBezTo>
                  <a:cubicBezTo>
                    <a:pt x="72" y="67"/>
                    <a:pt x="73" y="68"/>
                    <a:pt x="75" y="70"/>
                  </a:cubicBezTo>
                  <a:cubicBezTo>
                    <a:pt x="76" y="69"/>
                    <a:pt x="77" y="69"/>
                    <a:pt x="79" y="68"/>
                  </a:cubicBezTo>
                  <a:cubicBezTo>
                    <a:pt x="76" y="66"/>
                    <a:pt x="74" y="63"/>
                    <a:pt x="74" y="62"/>
                  </a:cubicBezTo>
                  <a:cubicBezTo>
                    <a:pt x="74" y="59"/>
                    <a:pt x="72" y="58"/>
                    <a:pt x="71" y="56"/>
                  </a:cubicBezTo>
                  <a:cubicBezTo>
                    <a:pt x="71" y="55"/>
                    <a:pt x="73" y="52"/>
                    <a:pt x="72" y="51"/>
                  </a:cubicBezTo>
                  <a:cubicBezTo>
                    <a:pt x="71" y="50"/>
                    <a:pt x="70" y="47"/>
                    <a:pt x="68" y="46"/>
                  </a:cubicBezTo>
                  <a:cubicBezTo>
                    <a:pt x="66" y="46"/>
                    <a:pt x="59" y="42"/>
                    <a:pt x="59" y="40"/>
                  </a:cubicBezTo>
                  <a:cubicBezTo>
                    <a:pt x="59" y="38"/>
                    <a:pt x="57" y="36"/>
                    <a:pt x="55" y="36"/>
                  </a:cubicBezTo>
                  <a:cubicBezTo>
                    <a:pt x="54" y="35"/>
                    <a:pt x="53" y="29"/>
                    <a:pt x="54" y="28"/>
                  </a:cubicBezTo>
                  <a:cubicBezTo>
                    <a:pt x="56" y="28"/>
                    <a:pt x="56" y="22"/>
                    <a:pt x="58" y="22"/>
                  </a:cubicBezTo>
                  <a:cubicBezTo>
                    <a:pt x="59" y="22"/>
                    <a:pt x="58" y="19"/>
                    <a:pt x="59" y="17"/>
                  </a:cubicBezTo>
                  <a:cubicBezTo>
                    <a:pt x="59" y="15"/>
                    <a:pt x="57" y="14"/>
                    <a:pt x="55" y="14"/>
                  </a:cubicBezTo>
                  <a:cubicBezTo>
                    <a:pt x="54" y="14"/>
                    <a:pt x="51" y="12"/>
                    <a:pt x="51" y="10"/>
                  </a:cubicBezTo>
                  <a:cubicBezTo>
                    <a:pt x="51" y="8"/>
                    <a:pt x="48" y="4"/>
                    <a:pt x="48" y="3"/>
                  </a:cubicBezTo>
                  <a:cubicBezTo>
                    <a:pt x="48" y="8"/>
                    <a:pt x="41" y="1"/>
                    <a:pt x="40" y="2"/>
                  </a:cubicBezTo>
                  <a:cubicBezTo>
                    <a:pt x="38" y="3"/>
                    <a:pt x="36" y="0"/>
                    <a:pt x="32" y="1"/>
                  </a:cubicBezTo>
                  <a:cubicBezTo>
                    <a:pt x="30" y="1"/>
                    <a:pt x="30" y="2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0" y="8"/>
                    <a:pt x="19" y="11"/>
                  </a:cubicBezTo>
                  <a:cubicBezTo>
                    <a:pt x="18" y="13"/>
                    <a:pt x="21" y="16"/>
                    <a:pt x="20" y="17"/>
                  </a:cubicBezTo>
                  <a:cubicBezTo>
                    <a:pt x="19" y="19"/>
                    <a:pt x="19" y="22"/>
                    <a:pt x="19" y="24"/>
                  </a:cubicBezTo>
                  <a:cubicBezTo>
                    <a:pt x="19" y="25"/>
                    <a:pt x="17" y="28"/>
                    <a:pt x="17" y="28"/>
                  </a:cubicBezTo>
                  <a:cubicBezTo>
                    <a:pt x="17" y="28"/>
                    <a:pt x="8" y="34"/>
                    <a:pt x="0" y="38"/>
                  </a:cubicBezTo>
                  <a:cubicBezTo>
                    <a:pt x="0" y="39"/>
                    <a:pt x="0" y="40"/>
                    <a:pt x="1" y="42"/>
                  </a:cubicBezTo>
                  <a:cubicBezTo>
                    <a:pt x="1" y="43"/>
                    <a:pt x="2" y="47"/>
                    <a:pt x="2" y="49"/>
                  </a:cubicBezTo>
                  <a:cubicBezTo>
                    <a:pt x="6" y="49"/>
                    <a:pt x="6" y="49"/>
                    <a:pt x="9" y="49"/>
                  </a:cubicBezTo>
                  <a:cubicBezTo>
                    <a:pt x="12" y="50"/>
                    <a:pt x="22" y="57"/>
                    <a:pt x="25" y="59"/>
                  </a:cubicBezTo>
                  <a:cubicBezTo>
                    <a:pt x="27" y="60"/>
                    <a:pt x="41" y="70"/>
                    <a:pt x="44" y="73"/>
                  </a:cubicBezTo>
                  <a:cubicBezTo>
                    <a:pt x="47" y="75"/>
                    <a:pt x="52" y="76"/>
                    <a:pt x="53" y="76"/>
                  </a:cubicBezTo>
                  <a:cubicBezTo>
                    <a:pt x="55" y="76"/>
                    <a:pt x="59" y="77"/>
                    <a:pt x="63" y="77"/>
                  </a:cubicBezTo>
                  <a:cubicBezTo>
                    <a:pt x="64" y="74"/>
                    <a:pt x="65" y="71"/>
                    <a:pt x="66" y="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5286376" y="2460625"/>
              <a:ext cx="38100" cy="34925"/>
            </a:xfrm>
            <a:custGeom>
              <a:rect b="b" l="l" r="r" t="t"/>
              <a:pathLst>
                <a:path extrusionOk="0" h="14" w="15">
                  <a:moveTo>
                    <a:pt x="5" y="11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1"/>
                    <a:pt x="11" y="6"/>
                    <a:pt x="11" y="4"/>
                  </a:cubicBezTo>
                  <a:cubicBezTo>
                    <a:pt x="11" y="4"/>
                    <a:pt x="12" y="3"/>
                    <a:pt x="12" y="3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1" y="7"/>
                    <a:pt x="0" y="10"/>
                  </a:cubicBezTo>
                  <a:cubicBezTo>
                    <a:pt x="2" y="10"/>
                    <a:pt x="5" y="11"/>
                    <a:pt x="5" y="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4252913" y="1949450"/>
              <a:ext cx="296863" cy="249238"/>
            </a:xfrm>
            <a:custGeom>
              <a:rect b="b" l="l" r="r" t="t"/>
              <a:pathLst>
                <a:path extrusionOk="0" h="99" w="118">
                  <a:moveTo>
                    <a:pt x="103" y="23"/>
                  </a:moveTo>
                  <a:cubicBezTo>
                    <a:pt x="102" y="23"/>
                    <a:pt x="101" y="21"/>
                    <a:pt x="99" y="21"/>
                  </a:cubicBezTo>
                  <a:cubicBezTo>
                    <a:pt x="97" y="21"/>
                    <a:pt x="95" y="20"/>
                    <a:pt x="94" y="19"/>
                  </a:cubicBezTo>
                  <a:cubicBezTo>
                    <a:pt x="93" y="17"/>
                    <a:pt x="87" y="17"/>
                    <a:pt x="86" y="17"/>
                  </a:cubicBezTo>
                  <a:cubicBezTo>
                    <a:pt x="84" y="18"/>
                    <a:pt x="83" y="14"/>
                    <a:pt x="81" y="15"/>
                  </a:cubicBezTo>
                  <a:cubicBezTo>
                    <a:pt x="80" y="15"/>
                    <a:pt x="79" y="12"/>
                    <a:pt x="79" y="11"/>
                  </a:cubicBezTo>
                  <a:cubicBezTo>
                    <a:pt x="79" y="9"/>
                    <a:pt x="77" y="12"/>
                    <a:pt x="76" y="13"/>
                  </a:cubicBezTo>
                  <a:cubicBezTo>
                    <a:pt x="74" y="13"/>
                    <a:pt x="73" y="11"/>
                    <a:pt x="73" y="10"/>
                  </a:cubicBezTo>
                  <a:cubicBezTo>
                    <a:pt x="73" y="9"/>
                    <a:pt x="70" y="8"/>
                    <a:pt x="68" y="7"/>
                  </a:cubicBezTo>
                  <a:cubicBezTo>
                    <a:pt x="67" y="6"/>
                    <a:pt x="65" y="3"/>
                    <a:pt x="64" y="4"/>
                  </a:cubicBezTo>
                  <a:cubicBezTo>
                    <a:pt x="63" y="6"/>
                    <a:pt x="61" y="3"/>
                    <a:pt x="61" y="1"/>
                  </a:cubicBezTo>
                  <a:cubicBezTo>
                    <a:pt x="61" y="1"/>
                    <a:pt x="61" y="1"/>
                    <a:pt x="60" y="0"/>
                  </a:cubicBezTo>
                  <a:cubicBezTo>
                    <a:pt x="60" y="0"/>
                    <a:pt x="59" y="0"/>
                    <a:pt x="58" y="0"/>
                  </a:cubicBezTo>
                  <a:cubicBezTo>
                    <a:pt x="56" y="0"/>
                    <a:pt x="53" y="3"/>
                    <a:pt x="54" y="7"/>
                  </a:cubicBezTo>
                  <a:cubicBezTo>
                    <a:pt x="54" y="12"/>
                    <a:pt x="50" y="13"/>
                    <a:pt x="45" y="13"/>
                  </a:cubicBezTo>
                  <a:cubicBezTo>
                    <a:pt x="40" y="13"/>
                    <a:pt x="42" y="17"/>
                    <a:pt x="40" y="19"/>
                  </a:cubicBezTo>
                  <a:cubicBezTo>
                    <a:pt x="38" y="20"/>
                    <a:pt x="31" y="18"/>
                    <a:pt x="30" y="15"/>
                  </a:cubicBezTo>
                  <a:cubicBezTo>
                    <a:pt x="29" y="13"/>
                    <a:pt x="23" y="15"/>
                    <a:pt x="25" y="18"/>
                  </a:cubicBezTo>
                  <a:cubicBezTo>
                    <a:pt x="28" y="21"/>
                    <a:pt x="28" y="26"/>
                    <a:pt x="26" y="27"/>
                  </a:cubicBezTo>
                  <a:cubicBezTo>
                    <a:pt x="25" y="28"/>
                    <a:pt x="21" y="25"/>
                    <a:pt x="19" y="27"/>
                  </a:cubicBezTo>
                  <a:cubicBezTo>
                    <a:pt x="17" y="28"/>
                    <a:pt x="17" y="25"/>
                    <a:pt x="14" y="24"/>
                  </a:cubicBezTo>
                  <a:cubicBezTo>
                    <a:pt x="12" y="23"/>
                    <a:pt x="11" y="25"/>
                    <a:pt x="7" y="25"/>
                  </a:cubicBezTo>
                  <a:cubicBezTo>
                    <a:pt x="2" y="25"/>
                    <a:pt x="0" y="27"/>
                    <a:pt x="2" y="29"/>
                  </a:cubicBezTo>
                  <a:cubicBezTo>
                    <a:pt x="3" y="31"/>
                    <a:pt x="1" y="32"/>
                    <a:pt x="3" y="34"/>
                  </a:cubicBezTo>
                  <a:cubicBezTo>
                    <a:pt x="4" y="35"/>
                    <a:pt x="9" y="35"/>
                    <a:pt x="13" y="37"/>
                  </a:cubicBezTo>
                  <a:cubicBezTo>
                    <a:pt x="17" y="39"/>
                    <a:pt x="18" y="38"/>
                    <a:pt x="20" y="39"/>
                  </a:cubicBezTo>
                  <a:cubicBezTo>
                    <a:pt x="22" y="41"/>
                    <a:pt x="23" y="40"/>
                    <a:pt x="23" y="43"/>
                  </a:cubicBezTo>
                  <a:cubicBezTo>
                    <a:pt x="23" y="46"/>
                    <a:pt x="25" y="49"/>
                    <a:pt x="29" y="50"/>
                  </a:cubicBezTo>
                  <a:cubicBezTo>
                    <a:pt x="33" y="51"/>
                    <a:pt x="30" y="53"/>
                    <a:pt x="31" y="56"/>
                  </a:cubicBezTo>
                  <a:cubicBezTo>
                    <a:pt x="33" y="58"/>
                    <a:pt x="30" y="62"/>
                    <a:pt x="30" y="66"/>
                  </a:cubicBezTo>
                  <a:cubicBezTo>
                    <a:pt x="31" y="69"/>
                    <a:pt x="28" y="79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8" y="81"/>
                    <a:pt x="30" y="82"/>
                    <a:pt x="30" y="82"/>
                  </a:cubicBezTo>
                  <a:cubicBezTo>
                    <a:pt x="32" y="84"/>
                    <a:pt x="36" y="85"/>
                    <a:pt x="38" y="86"/>
                  </a:cubicBezTo>
                  <a:cubicBezTo>
                    <a:pt x="41" y="88"/>
                    <a:pt x="45" y="87"/>
                    <a:pt x="45" y="86"/>
                  </a:cubicBezTo>
                  <a:cubicBezTo>
                    <a:pt x="45" y="84"/>
                    <a:pt x="47" y="85"/>
                    <a:pt x="48" y="86"/>
                  </a:cubicBezTo>
                  <a:cubicBezTo>
                    <a:pt x="50" y="88"/>
                    <a:pt x="55" y="88"/>
                    <a:pt x="58" y="89"/>
                  </a:cubicBezTo>
                  <a:cubicBezTo>
                    <a:pt x="60" y="89"/>
                    <a:pt x="63" y="89"/>
                    <a:pt x="66" y="89"/>
                  </a:cubicBezTo>
                  <a:cubicBezTo>
                    <a:pt x="66" y="88"/>
                    <a:pt x="66" y="88"/>
                    <a:pt x="66" y="87"/>
                  </a:cubicBezTo>
                  <a:cubicBezTo>
                    <a:pt x="64" y="82"/>
                    <a:pt x="68" y="80"/>
                    <a:pt x="72" y="79"/>
                  </a:cubicBezTo>
                  <a:cubicBezTo>
                    <a:pt x="76" y="78"/>
                    <a:pt x="85" y="81"/>
                    <a:pt x="87" y="82"/>
                  </a:cubicBezTo>
                  <a:cubicBezTo>
                    <a:pt x="89" y="84"/>
                    <a:pt x="92" y="83"/>
                    <a:pt x="96" y="79"/>
                  </a:cubicBezTo>
                  <a:cubicBezTo>
                    <a:pt x="98" y="77"/>
                    <a:pt x="100" y="76"/>
                    <a:pt x="101" y="76"/>
                  </a:cubicBezTo>
                  <a:cubicBezTo>
                    <a:pt x="102" y="75"/>
                    <a:pt x="102" y="74"/>
                    <a:pt x="102" y="73"/>
                  </a:cubicBezTo>
                  <a:cubicBezTo>
                    <a:pt x="103" y="72"/>
                    <a:pt x="100" y="72"/>
                    <a:pt x="99" y="72"/>
                  </a:cubicBezTo>
                  <a:cubicBezTo>
                    <a:pt x="97" y="72"/>
                    <a:pt x="96" y="70"/>
                    <a:pt x="97" y="68"/>
                  </a:cubicBezTo>
                  <a:cubicBezTo>
                    <a:pt x="98" y="66"/>
                    <a:pt x="96" y="66"/>
                    <a:pt x="94" y="64"/>
                  </a:cubicBezTo>
                  <a:cubicBezTo>
                    <a:pt x="93" y="62"/>
                    <a:pt x="95" y="62"/>
                    <a:pt x="96" y="62"/>
                  </a:cubicBezTo>
                  <a:cubicBezTo>
                    <a:pt x="97" y="61"/>
                    <a:pt x="99" y="59"/>
                    <a:pt x="98" y="59"/>
                  </a:cubicBezTo>
                  <a:cubicBezTo>
                    <a:pt x="97" y="58"/>
                    <a:pt x="96" y="57"/>
                    <a:pt x="97" y="55"/>
                  </a:cubicBezTo>
                  <a:cubicBezTo>
                    <a:pt x="98" y="53"/>
                    <a:pt x="95" y="52"/>
                    <a:pt x="95" y="51"/>
                  </a:cubicBezTo>
                  <a:cubicBezTo>
                    <a:pt x="95" y="49"/>
                    <a:pt x="93" y="48"/>
                    <a:pt x="92" y="50"/>
                  </a:cubicBezTo>
                  <a:cubicBezTo>
                    <a:pt x="90" y="52"/>
                    <a:pt x="90" y="51"/>
                    <a:pt x="91" y="48"/>
                  </a:cubicBezTo>
                  <a:cubicBezTo>
                    <a:pt x="92" y="45"/>
                    <a:pt x="96" y="43"/>
                    <a:pt x="96" y="41"/>
                  </a:cubicBezTo>
                  <a:cubicBezTo>
                    <a:pt x="96" y="40"/>
                    <a:pt x="98" y="38"/>
                    <a:pt x="100" y="38"/>
                  </a:cubicBezTo>
                  <a:cubicBezTo>
                    <a:pt x="102" y="38"/>
                    <a:pt x="101" y="34"/>
                    <a:pt x="102" y="32"/>
                  </a:cubicBezTo>
                  <a:cubicBezTo>
                    <a:pt x="102" y="30"/>
                    <a:pt x="103" y="27"/>
                    <a:pt x="105" y="25"/>
                  </a:cubicBezTo>
                  <a:cubicBezTo>
                    <a:pt x="107" y="23"/>
                    <a:pt x="104" y="22"/>
                    <a:pt x="103" y="23"/>
                  </a:cubicBezTo>
                  <a:close/>
                  <a:moveTo>
                    <a:pt x="116" y="83"/>
                  </a:moveTo>
                  <a:cubicBezTo>
                    <a:pt x="115" y="83"/>
                    <a:pt x="114" y="85"/>
                    <a:pt x="111" y="87"/>
                  </a:cubicBezTo>
                  <a:cubicBezTo>
                    <a:pt x="108" y="89"/>
                    <a:pt x="111" y="99"/>
                    <a:pt x="114" y="98"/>
                  </a:cubicBezTo>
                  <a:cubicBezTo>
                    <a:pt x="118" y="98"/>
                    <a:pt x="117" y="83"/>
                    <a:pt x="116" y="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2514601" y="2800350"/>
              <a:ext cx="47625" cy="25400"/>
            </a:xfrm>
            <a:custGeom>
              <a:rect b="b" l="l" r="r" t="t"/>
              <a:pathLst>
                <a:path extrusionOk="0" h="10" w="19">
                  <a:moveTo>
                    <a:pt x="19" y="4"/>
                  </a:moveTo>
                  <a:cubicBezTo>
                    <a:pt x="17" y="2"/>
                    <a:pt x="14" y="4"/>
                    <a:pt x="10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2"/>
                    <a:pt x="0" y="5"/>
                  </a:cubicBezTo>
                  <a:cubicBezTo>
                    <a:pt x="3" y="7"/>
                    <a:pt x="13" y="10"/>
                    <a:pt x="16" y="10"/>
                  </a:cubicBezTo>
                  <a:cubicBezTo>
                    <a:pt x="17" y="10"/>
                    <a:pt x="18" y="9"/>
                    <a:pt x="19" y="9"/>
                  </a:cubicBezTo>
                  <a:cubicBezTo>
                    <a:pt x="19" y="6"/>
                    <a:pt x="19" y="4"/>
                    <a:pt x="19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2530476" y="2762250"/>
              <a:ext cx="125413" cy="68263"/>
            </a:xfrm>
            <a:custGeom>
              <a:rect b="b" l="l" r="r" t="t"/>
              <a:pathLst>
                <a:path extrusionOk="0" h="27" w="50">
                  <a:moveTo>
                    <a:pt x="21" y="24"/>
                  </a:moveTo>
                  <a:cubicBezTo>
                    <a:pt x="21" y="23"/>
                    <a:pt x="19" y="19"/>
                    <a:pt x="24" y="19"/>
                  </a:cubicBezTo>
                  <a:cubicBezTo>
                    <a:pt x="28" y="19"/>
                    <a:pt x="32" y="18"/>
                    <a:pt x="32" y="15"/>
                  </a:cubicBezTo>
                  <a:cubicBezTo>
                    <a:pt x="33" y="12"/>
                    <a:pt x="39" y="14"/>
                    <a:pt x="40" y="14"/>
                  </a:cubicBezTo>
                  <a:cubicBezTo>
                    <a:pt x="41" y="13"/>
                    <a:pt x="46" y="10"/>
                    <a:pt x="50" y="10"/>
                  </a:cubicBezTo>
                  <a:cubicBezTo>
                    <a:pt x="50" y="6"/>
                    <a:pt x="44" y="7"/>
                    <a:pt x="41" y="3"/>
                  </a:cubicBezTo>
                  <a:cubicBezTo>
                    <a:pt x="37" y="0"/>
                    <a:pt x="28" y="1"/>
                    <a:pt x="23" y="3"/>
                  </a:cubicBezTo>
                  <a:cubicBezTo>
                    <a:pt x="19" y="5"/>
                    <a:pt x="13" y="1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6" y="7"/>
                    <a:pt x="4" y="9"/>
                  </a:cubicBezTo>
                  <a:cubicBezTo>
                    <a:pt x="1" y="11"/>
                    <a:pt x="2" y="14"/>
                    <a:pt x="0" y="15"/>
                  </a:cubicBezTo>
                  <a:cubicBezTo>
                    <a:pt x="2" y="15"/>
                    <a:pt x="3" y="16"/>
                    <a:pt x="4" y="17"/>
                  </a:cubicBezTo>
                  <a:cubicBezTo>
                    <a:pt x="8" y="19"/>
                    <a:pt x="11" y="17"/>
                    <a:pt x="13" y="19"/>
                  </a:cubicBezTo>
                  <a:cubicBezTo>
                    <a:pt x="13" y="19"/>
                    <a:pt x="13" y="21"/>
                    <a:pt x="13" y="24"/>
                  </a:cubicBezTo>
                  <a:cubicBezTo>
                    <a:pt x="13" y="23"/>
                    <a:pt x="14" y="23"/>
                    <a:pt x="15" y="24"/>
                  </a:cubicBezTo>
                  <a:cubicBezTo>
                    <a:pt x="16" y="25"/>
                    <a:pt x="16" y="26"/>
                    <a:pt x="16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1" y="25"/>
                    <a:pt x="21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1970088" y="2405063"/>
              <a:ext cx="615950" cy="382588"/>
            </a:xfrm>
            <a:custGeom>
              <a:rect b="b" l="l" r="r" t="t"/>
              <a:pathLst>
                <a:path extrusionOk="0" h="152" w="245">
                  <a:moveTo>
                    <a:pt x="204" y="143"/>
                  </a:moveTo>
                  <a:cubicBezTo>
                    <a:pt x="204" y="143"/>
                    <a:pt x="213" y="144"/>
                    <a:pt x="214" y="142"/>
                  </a:cubicBezTo>
                  <a:cubicBezTo>
                    <a:pt x="215" y="140"/>
                    <a:pt x="208" y="135"/>
                    <a:pt x="208" y="134"/>
                  </a:cubicBezTo>
                  <a:cubicBezTo>
                    <a:pt x="209" y="134"/>
                    <a:pt x="210" y="128"/>
                    <a:pt x="211" y="128"/>
                  </a:cubicBezTo>
                  <a:cubicBezTo>
                    <a:pt x="212" y="128"/>
                    <a:pt x="225" y="129"/>
                    <a:pt x="226" y="128"/>
                  </a:cubicBezTo>
                  <a:cubicBezTo>
                    <a:pt x="226" y="128"/>
                    <a:pt x="229" y="124"/>
                    <a:pt x="231" y="123"/>
                  </a:cubicBezTo>
                  <a:cubicBezTo>
                    <a:pt x="232" y="123"/>
                    <a:pt x="233" y="124"/>
                    <a:pt x="235" y="126"/>
                  </a:cubicBezTo>
                  <a:cubicBezTo>
                    <a:pt x="237" y="124"/>
                    <a:pt x="238" y="119"/>
                    <a:pt x="238" y="115"/>
                  </a:cubicBezTo>
                  <a:cubicBezTo>
                    <a:pt x="239" y="110"/>
                    <a:pt x="237" y="108"/>
                    <a:pt x="240" y="106"/>
                  </a:cubicBezTo>
                  <a:cubicBezTo>
                    <a:pt x="242" y="103"/>
                    <a:pt x="245" y="103"/>
                    <a:pt x="244" y="99"/>
                  </a:cubicBezTo>
                  <a:cubicBezTo>
                    <a:pt x="243" y="95"/>
                    <a:pt x="240" y="99"/>
                    <a:pt x="237" y="97"/>
                  </a:cubicBezTo>
                  <a:cubicBezTo>
                    <a:pt x="234" y="96"/>
                    <a:pt x="232" y="97"/>
                    <a:pt x="224" y="98"/>
                  </a:cubicBezTo>
                  <a:cubicBezTo>
                    <a:pt x="217" y="99"/>
                    <a:pt x="214" y="102"/>
                    <a:pt x="214" y="107"/>
                  </a:cubicBezTo>
                  <a:cubicBezTo>
                    <a:pt x="214" y="112"/>
                    <a:pt x="212" y="110"/>
                    <a:pt x="212" y="114"/>
                  </a:cubicBezTo>
                  <a:cubicBezTo>
                    <a:pt x="212" y="119"/>
                    <a:pt x="206" y="119"/>
                    <a:pt x="206" y="122"/>
                  </a:cubicBezTo>
                  <a:cubicBezTo>
                    <a:pt x="207" y="124"/>
                    <a:pt x="202" y="122"/>
                    <a:pt x="200" y="121"/>
                  </a:cubicBezTo>
                  <a:cubicBezTo>
                    <a:pt x="199" y="120"/>
                    <a:pt x="184" y="125"/>
                    <a:pt x="181" y="125"/>
                  </a:cubicBezTo>
                  <a:cubicBezTo>
                    <a:pt x="179" y="125"/>
                    <a:pt x="175" y="121"/>
                    <a:pt x="172" y="121"/>
                  </a:cubicBezTo>
                  <a:cubicBezTo>
                    <a:pt x="169" y="121"/>
                    <a:pt x="168" y="116"/>
                    <a:pt x="168" y="112"/>
                  </a:cubicBezTo>
                  <a:cubicBezTo>
                    <a:pt x="167" y="109"/>
                    <a:pt x="162" y="105"/>
                    <a:pt x="159" y="102"/>
                  </a:cubicBezTo>
                  <a:cubicBezTo>
                    <a:pt x="157" y="99"/>
                    <a:pt x="156" y="91"/>
                    <a:pt x="156" y="86"/>
                  </a:cubicBezTo>
                  <a:cubicBezTo>
                    <a:pt x="156" y="81"/>
                    <a:pt x="155" y="73"/>
                    <a:pt x="159" y="64"/>
                  </a:cubicBezTo>
                  <a:cubicBezTo>
                    <a:pt x="159" y="63"/>
                    <a:pt x="159" y="61"/>
                    <a:pt x="159" y="60"/>
                  </a:cubicBezTo>
                  <a:cubicBezTo>
                    <a:pt x="158" y="60"/>
                    <a:pt x="157" y="59"/>
                    <a:pt x="156" y="59"/>
                  </a:cubicBezTo>
                  <a:cubicBezTo>
                    <a:pt x="153" y="59"/>
                    <a:pt x="146" y="55"/>
                    <a:pt x="145" y="55"/>
                  </a:cubicBezTo>
                  <a:cubicBezTo>
                    <a:pt x="144" y="55"/>
                    <a:pt x="144" y="52"/>
                    <a:pt x="143" y="50"/>
                  </a:cubicBezTo>
                  <a:cubicBezTo>
                    <a:pt x="141" y="49"/>
                    <a:pt x="142" y="45"/>
                    <a:pt x="141" y="44"/>
                  </a:cubicBezTo>
                  <a:cubicBezTo>
                    <a:pt x="139" y="43"/>
                    <a:pt x="135" y="39"/>
                    <a:pt x="133" y="33"/>
                  </a:cubicBezTo>
                  <a:cubicBezTo>
                    <a:pt x="132" y="28"/>
                    <a:pt x="122" y="25"/>
                    <a:pt x="119" y="25"/>
                  </a:cubicBezTo>
                  <a:cubicBezTo>
                    <a:pt x="115" y="25"/>
                    <a:pt x="113" y="32"/>
                    <a:pt x="112" y="33"/>
                  </a:cubicBezTo>
                  <a:cubicBezTo>
                    <a:pt x="112" y="33"/>
                    <a:pt x="105" y="29"/>
                    <a:pt x="103" y="28"/>
                  </a:cubicBezTo>
                  <a:cubicBezTo>
                    <a:pt x="101" y="27"/>
                    <a:pt x="100" y="25"/>
                    <a:pt x="100" y="23"/>
                  </a:cubicBezTo>
                  <a:cubicBezTo>
                    <a:pt x="100" y="20"/>
                    <a:pt x="96" y="17"/>
                    <a:pt x="95" y="16"/>
                  </a:cubicBezTo>
                  <a:cubicBezTo>
                    <a:pt x="94" y="16"/>
                    <a:pt x="86" y="8"/>
                    <a:pt x="86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30" y="5"/>
                    <a:pt x="27" y="5"/>
                  </a:cubicBezTo>
                  <a:cubicBezTo>
                    <a:pt x="24" y="4"/>
                    <a:pt x="18" y="0"/>
                    <a:pt x="18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2" y="6"/>
                    <a:pt x="4" y="9"/>
                  </a:cubicBezTo>
                  <a:cubicBezTo>
                    <a:pt x="8" y="14"/>
                    <a:pt x="10" y="22"/>
                    <a:pt x="11" y="25"/>
                  </a:cubicBezTo>
                  <a:cubicBezTo>
                    <a:pt x="11" y="27"/>
                    <a:pt x="16" y="30"/>
                    <a:pt x="21" y="33"/>
                  </a:cubicBezTo>
                  <a:cubicBezTo>
                    <a:pt x="25" y="35"/>
                    <a:pt x="25" y="42"/>
                    <a:pt x="25" y="43"/>
                  </a:cubicBezTo>
                  <a:cubicBezTo>
                    <a:pt x="24" y="45"/>
                    <a:pt x="19" y="42"/>
                    <a:pt x="18" y="44"/>
                  </a:cubicBezTo>
                  <a:cubicBezTo>
                    <a:pt x="18" y="45"/>
                    <a:pt x="25" y="52"/>
                    <a:pt x="28" y="51"/>
                  </a:cubicBezTo>
                  <a:cubicBezTo>
                    <a:pt x="31" y="51"/>
                    <a:pt x="32" y="53"/>
                    <a:pt x="37" y="57"/>
                  </a:cubicBezTo>
                  <a:cubicBezTo>
                    <a:pt x="41" y="61"/>
                    <a:pt x="41" y="65"/>
                    <a:pt x="39" y="67"/>
                  </a:cubicBezTo>
                  <a:cubicBezTo>
                    <a:pt x="37" y="68"/>
                    <a:pt x="43" y="71"/>
                    <a:pt x="49" y="75"/>
                  </a:cubicBezTo>
                  <a:cubicBezTo>
                    <a:pt x="54" y="79"/>
                    <a:pt x="57" y="83"/>
                    <a:pt x="57" y="85"/>
                  </a:cubicBezTo>
                  <a:cubicBezTo>
                    <a:pt x="58" y="87"/>
                    <a:pt x="60" y="85"/>
                    <a:pt x="61" y="83"/>
                  </a:cubicBezTo>
                  <a:cubicBezTo>
                    <a:pt x="62" y="80"/>
                    <a:pt x="59" y="79"/>
                    <a:pt x="59" y="76"/>
                  </a:cubicBezTo>
                  <a:cubicBezTo>
                    <a:pt x="59" y="73"/>
                    <a:pt x="55" y="74"/>
                    <a:pt x="52" y="73"/>
                  </a:cubicBezTo>
                  <a:cubicBezTo>
                    <a:pt x="50" y="73"/>
                    <a:pt x="53" y="68"/>
                    <a:pt x="50" y="66"/>
                  </a:cubicBezTo>
                  <a:cubicBezTo>
                    <a:pt x="48" y="64"/>
                    <a:pt x="46" y="59"/>
                    <a:pt x="45" y="55"/>
                  </a:cubicBezTo>
                  <a:cubicBezTo>
                    <a:pt x="44" y="51"/>
                    <a:pt x="39" y="47"/>
                    <a:pt x="36" y="43"/>
                  </a:cubicBezTo>
                  <a:cubicBezTo>
                    <a:pt x="34" y="38"/>
                    <a:pt x="32" y="35"/>
                    <a:pt x="30" y="34"/>
                  </a:cubicBezTo>
                  <a:cubicBezTo>
                    <a:pt x="28" y="33"/>
                    <a:pt x="32" y="31"/>
                    <a:pt x="31" y="30"/>
                  </a:cubicBezTo>
                  <a:cubicBezTo>
                    <a:pt x="29" y="28"/>
                    <a:pt x="27" y="28"/>
                    <a:pt x="25" y="27"/>
                  </a:cubicBezTo>
                  <a:cubicBezTo>
                    <a:pt x="22" y="26"/>
                    <a:pt x="20" y="24"/>
                    <a:pt x="20" y="21"/>
                  </a:cubicBezTo>
                  <a:cubicBezTo>
                    <a:pt x="20" y="18"/>
                    <a:pt x="18" y="11"/>
                    <a:pt x="17" y="9"/>
                  </a:cubicBezTo>
                  <a:cubicBezTo>
                    <a:pt x="17" y="7"/>
                    <a:pt x="19" y="7"/>
                    <a:pt x="20" y="8"/>
                  </a:cubicBezTo>
                  <a:cubicBezTo>
                    <a:pt x="21" y="9"/>
                    <a:pt x="22" y="10"/>
                    <a:pt x="23" y="9"/>
                  </a:cubicBezTo>
                  <a:cubicBezTo>
                    <a:pt x="24" y="9"/>
                    <a:pt x="27" y="9"/>
                    <a:pt x="27" y="11"/>
                  </a:cubicBezTo>
                  <a:cubicBezTo>
                    <a:pt x="28" y="13"/>
                    <a:pt x="31" y="11"/>
                    <a:pt x="33" y="12"/>
                  </a:cubicBezTo>
                  <a:cubicBezTo>
                    <a:pt x="34" y="13"/>
                    <a:pt x="30" y="14"/>
                    <a:pt x="34" y="22"/>
                  </a:cubicBezTo>
                  <a:cubicBezTo>
                    <a:pt x="39" y="31"/>
                    <a:pt x="36" y="26"/>
                    <a:pt x="36" y="32"/>
                  </a:cubicBezTo>
                  <a:cubicBezTo>
                    <a:pt x="36" y="37"/>
                    <a:pt x="39" y="35"/>
                    <a:pt x="39" y="34"/>
                  </a:cubicBezTo>
                  <a:cubicBezTo>
                    <a:pt x="40" y="33"/>
                    <a:pt x="43" y="35"/>
                    <a:pt x="45" y="38"/>
                  </a:cubicBezTo>
                  <a:cubicBezTo>
                    <a:pt x="47" y="41"/>
                    <a:pt x="52" y="41"/>
                    <a:pt x="52" y="43"/>
                  </a:cubicBezTo>
                  <a:cubicBezTo>
                    <a:pt x="52" y="45"/>
                    <a:pt x="53" y="48"/>
                    <a:pt x="56" y="48"/>
                  </a:cubicBezTo>
                  <a:cubicBezTo>
                    <a:pt x="59" y="49"/>
                    <a:pt x="59" y="52"/>
                    <a:pt x="61" y="53"/>
                  </a:cubicBezTo>
                  <a:cubicBezTo>
                    <a:pt x="63" y="53"/>
                    <a:pt x="64" y="55"/>
                    <a:pt x="63" y="57"/>
                  </a:cubicBezTo>
                  <a:cubicBezTo>
                    <a:pt x="62" y="60"/>
                    <a:pt x="63" y="62"/>
                    <a:pt x="68" y="64"/>
                  </a:cubicBezTo>
                  <a:cubicBezTo>
                    <a:pt x="73" y="66"/>
                    <a:pt x="70" y="66"/>
                    <a:pt x="74" y="70"/>
                  </a:cubicBezTo>
                  <a:cubicBezTo>
                    <a:pt x="78" y="73"/>
                    <a:pt x="89" y="86"/>
                    <a:pt x="91" y="89"/>
                  </a:cubicBezTo>
                  <a:cubicBezTo>
                    <a:pt x="94" y="92"/>
                    <a:pt x="95" y="95"/>
                    <a:pt x="95" y="98"/>
                  </a:cubicBezTo>
                  <a:cubicBezTo>
                    <a:pt x="96" y="100"/>
                    <a:pt x="94" y="101"/>
                    <a:pt x="95" y="104"/>
                  </a:cubicBezTo>
                  <a:cubicBezTo>
                    <a:pt x="96" y="106"/>
                    <a:pt x="92" y="105"/>
                    <a:pt x="93" y="106"/>
                  </a:cubicBezTo>
                  <a:cubicBezTo>
                    <a:pt x="93" y="108"/>
                    <a:pt x="95" y="116"/>
                    <a:pt x="99" y="116"/>
                  </a:cubicBezTo>
                  <a:cubicBezTo>
                    <a:pt x="103" y="117"/>
                    <a:pt x="107" y="122"/>
                    <a:pt x="111" y="124"/>
                  </a:cubicBezTo>
                  <a:cubicBezTo>
                    <a:pt x="114" y="127"/>
                    <a:pt x="119" y="126"/>
                    <a:pt x="123" y="128"/>
                  </a:cubicBezTo>
                  <a:cubicBezTo>
                    <a:pt x="128" y="130"/>
                    <a:pt x="132" y="134"/>
                    <a:pt x="139" y="136"/>
                  </a:cubicBezTo>
                  <a:cubicBezTo>
                    <a:pt x="146" y="138"/>
                    <a:pt x="153" y="141"/>
                    <a:pt x="157" y="144"/>
                  </a:cubicBezTo>
                  <a:cubicBezTo>
                    <a:pt x="162" y="147"/>
                    <a:pt x="167" y="146"/>
                    <a:pt x="174" y="143"/>
                  </a:cubicBezTo>
                  <a:cubicBezTo>
                    <a:pt x="180" y="141"/>
                    <a:pt x="185" y="144"/>
                    <a:pt x="188" y="145"/>
                  </a:cubicBezTo>
                  <a:cubicBezTo>
                    <a:pt x="190" y="146"/>
                    <a:pt x="194" y="149"/>
                    <a:pt x="197" y="152"/>
                  </a:cubicBezTo>
                  <a:cubicBezTo>
                    <a:pt x="200" y="148"/>
                    <a:pt x="203" y="143"/>
                    <a:pt x="204" y="1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2465388" y="2727325"/>
              <a:ext cx="85725" cy="85725"/>
            </a:xfrm>
            <a:custGeom>
              <a:rect b="b" l="l" r="r" t="t"/>
              <a:pathLst>
                <a:path extrusionOk="0" h="34" w="34">
                  <a:moveTo>
                    <a:pt x="30" y="23"/>
                  </a:moveTo>
                  <a:cubicBezTo>
                    <a:pt x="32" y="21"/>
                    <a:pt x="33" y="19"/>
                    <a:pt x="34" y="18"/>
                  </a:cubicBezTo>
                  <a:cubicBezTo>
                    <a:pt x="32" y="20"/>
                    <a:pt x="31" y="18"/>
                    <a:pt x="31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1"/>
                    <a:pt x="15" y="0"/>
                    <a:pt x="14" y="0"/>
                  </a:cubicBezTo>
                  <a:cubicBezTo>
                    <a:pt x="13" y="0"/>
                    <a:pt x="12" y="6"/>
                    <a:pt x="11" y="6"/>
                  </a:cubicBezTo>
                  <a:cubicBezTo>
                    <a:pt x="11" y="7"/>
                    <a:pt x="18" y="12"/>
                    <a:pt x="17" y="14"/>
                  </a:cubicBezTo>
                  <a:cubicBezTo>
                    <a:pt x="16" y="16"/>
                    <a:pt x="7" y="15"/>
                    <a:pt x="7" y="15"/>
                  </a:cubicBezTo>
                  <a:cubicBezTo>
                    <a:pt x="6" y="15"/>
                    <a:pt x="3" y="20"/>
                    <a:pt x="0" y="24"/>
                  </a:cubicBezTo>
                  <a:cubicBezTo>
                    <a:pt x="4" y="27"/>
                    <a:pt x="7" y="30"/>
                    <a:pt x="9" y="32"/>
                  </a:cubicBezTo>
                  <a:cubicBezTo>
                    <a:pt x="12" y="34"/>
                    <a:pt x="18" y="31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3" y="31"/>
                    <a:pt x="25" y="29"/>
                    <a:pt x="26" y="29"/>
                  </a:cubicBezTo>
                  <a:cubicBezTo>
                    <a:pt x="28" y="28"/>
                    <a:pt x="26" y="26"/>
                    <a:pt x="30" y="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2532063" y="2714625"/>
              <a:ext cx="28575" cy="55563"/>
            </a:xfrm>
            <a:custGeom>
              <a:rect b="b" l="l" r="r" t="t"/>
              <a:pathLst>
                <a:path extrusionOk="0" h="22" w="11">
                  <a:moveTo>
                    <a:pt x="2" y="5"/>
                  </a:moveTo>
                  <a:cubicBezTo>
                    <a:pt x="1" y="5"/>
                    <a:pt x="1" y="5"/>
                    <a:pt x="0" y="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5" y="18"/>
                    <a:pt x="7" y="17"/>
                  </a:cubicBezTo>
                  <a:cubicBezTo>
                    <a:pt x="10" y="15"/>
                    <a:pt x="5" y="5"/>
                    <a:pt x="9" y="4"/>
                  </a:cubicBezTo>
                  <a:cubicBezTo>
                    <a:pt x="9" y="4"/>
                    <a:pt x="10" y="3"/>
                    <a:pt x="11" y="3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2" y="5"/>
                    <a:pt x="2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2828926" y="2678113"/>
              <a:ext cx="60325" cy="49213"/>
            </a:xfrm>
            <a:custGeom>
              <a:rect b="b" l="l" r="r" t="t"/>
              <a:pathLst>
                <a:path extrusionOk="0" h="20" w="24">
                  <a:moveTo>
                    <a:pt x="11" y="2"/>
                  </a:moveTo>
                  <a:cubicBezTo>
                    <a:pt x="8" y="4"/>
                    <a:pt x="17" y="10"/>
                    <a:pt x="17" y="13"/>
                  </a:cubicBezTo>
                  <a:cubicBezTo>
                    <a:pt x="17" y="16"/>
                    <a:pt x="2" y="12"/>
                    <a:pt x="1" y="16"/>
                  </a:cubicBezTo>
                  <a:cubicBezTo>
                    <a:pt x="0" y="18"/>
                    <a:pt x="6" y="20"/>
                    <a:pt x="11" y="18"/>
                  </a:cubicBezTo>
                  <a:cubicBezTo>
                    <a:pt x="16" y="17"/>
                    <a:pt x="20" y="18"/>
                    <a:pt x="22" y="20"/>
                  </a:cubicBezTo>
                  <a:cubicBezTo>
                    <a:pt x="23" y="14"/>
                    <a:pt x="23" y="8"/>
                    <a:pt x="24" y="4"/>
                  </a:cubicBezTo>
                  <a:cubicBezTo>
                    <a:pt x="20" y="3"/>
                    <a:pt x="14" y="0"/>
                    <a:pt x="11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2884488" y="2684463"/>
              <a:ext cx="71438" cy="46038"/>
            </a:xfrm>
            <a:custGeom>
              <a:rect b="b" l="l" r="r" t="t"/>
              <a:pathLst>
                <a:path extrusionOk="0" h="18" w="28">
                  <a:moveTo>
                    <a:pt x="11" y="13"/>
                  </a:moveTo>
                  <a:cubicBezTo>
                    <a:pt x="17" y="11"/>
                    <a:pt x="28" y="15"/>
                    <a:pt x="28" y="10"/>
                  </a:cubicBezTo>
                  <a:cubicBezTo>
                    <a:pt x="28" y="5"/>
                    <a:pt x="11" y="0"/>
                    <a:pt x="6" y="1"/>
                  </a:cubicBezTo>
                  <a:cubicBezTo>
                    <a:pt x="5" y="2"/>
                    <a:pt x="4" y="2"/>
                    <a:pt x="2" y="1"/>
                  </a:cubicBezTo>
                  <a:cubicBezTo>
                    <a:pt x="1" y="5"/>
                    <a:pt x="1" y="11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4" y="18"/>
                    <a:pt x="5" y="16"/>
                    <a:pt x="11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2568576" y="2787650"/>
              <a:ext cx="87313" cy="88900"/>
            </a:xfrm>
            <a:custGeom>
              <a:rect b="b" l="l" r="r" t="t"/>
              <a:pathLst>
                <a:path extrusionOk="0" h="35" w="35">
                  <a:moveTo>
                    <a:pt x="19" y="33"/>
                  </a:moveTo>
                  <a:cubicBezTo>
                    <a:pt x="21" y="34"/>
                    <a:pt x="25" y="33"/>
                    <a:pt x="27" y="34"/>
                  </a:cubicBezTo>
                  <a:cubicBezTo>
                    <a:pt x="28" y="35"/>
                    <a:pt x="29" y="35"/>
                    <a:pt x="31" y="35"/>
                  </a:cubicBezTo>
                  <a:cubicBezTo>
                    <a:pt x="30" y="34"/>
                    <a:pt x="30" y="33"/>
                    <a:pt x="30" y="33"/>
                  </a:cubicBezTo>
                  <a:cubicBezTo>
                    <a:pt x="28" y="31"/>
                    <a:pt x="31" y="26"/>
                    <a:pt x="32" y="23"/>
                  </a:cubicBezTo>
                  <a:cubicBezTo>
                    <a:pt x="33" y="19"/>
                    <a:pt x="31" y="11"/>
                    <a:pt x="33" y="9"/>
                  </a:cubicBezTo>
                  <a:cubicBezTo>
                    <a:pt x="35" y="7"/>
                    <a:pt x="34" y="6"/>
                    <a:pt x="35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26" y="3"/>
                    <a:pt x="25" y="4"/>
                  </a:cubicBezTo>
                  <a:cubicBezTo>
                    <a:pt x="24" y="4"/>
                    <a:pt x="18" y="2"/>
                    <a:pt x="17" y="5"/>
                  </a:cubicBezTo>
                  <a:cubicBezTo>
                    <a:pt x="17" y="8"/>
                    <a:pt x="13" y="9"/>
                    <a:pt x="9" y="9"/>
                  </a:cubicBezTo>
                  <a:cubicBezTo>
                    <a:pt x="4" y="9"/>
                    <a:pt x="6" y="13"/>
                    <a:pt x="6" y="14"/>
                  </a:cubicBezTo>
                  <a:cubicBezTo>
                    <a:pt x="6" y="15"/>
                    <a:pt x="4" y="16"/>
                    <a:pt x="4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9"/>
                    <a:pt x="2" y="20"/>
                  </a:cubicBezTo>
                  <a:cubicBezTo>
                    <a:pt x="5" y="22"/>
                    <a:pt x="9" y="28"/>
                    <a:pt x="12" y="30"/>
                  </a:cubicBezTo>
                  <a:cubicBezTo>
                    <a:pt x="13" y="30"/>
                    <a:pt x="14" y="32"/>
                    <a:pt x="14" y="33"/>
                  </a:cubicBezTo>
                  <a:cubicBezTo>
                    <a:pt x="16" y="33"/>
                    <a:pt x="18" y="33"/>
                    <a:pt x="19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2841626" y="2989263"/>
              <a:ext cx="808038" cy="825500"/>
            </a:xfrm>
            <a:custGeom>
              <a:rect b="b" l="l" r="r" t="t"/>
              <a:pathLst>
                <a:path extrusionOk="0" h="328" w="321">
                  <a:moveTo>
                    <a:pt x="170" y="324"/>
                  </a:moveTo>
                  <a:cubicBezTo>
                    <a:pt x="175" y="320"/>
                    <a:pt x="174" y="318"/>
                    <a:pt x="176" y="314"/>
                  </a:cubicBezTo>
                  <a:cubicBezTo>
                    <a:pt x="178" y="310"/>
                    <a:pt x="176" y="308"/>
                    <a:pt x="180" y="304"/>
                  </a:cubicBezTo>
                  <a:cubicBezTo>
                    <a:pt x="184" y="301"/>
                    <a:pt x="180" y="298"/>
                    <a:pt x="185" y="296"/>
                  </a:cubicBezTo>
                  <a:cubicBezTo>
                    <a:pt x="190" y="293"/>
                    <a:pt x="189" y="298"/>
                    <a:pt x="185" y="303"/>
                  </a:cubicBezTo>
                  <a:cubicBezTo>
                    <a:pt x="181" y="308"/>
                    <a:pt x="180" y="310"/>
                    <a:pt x="185" y="306"/>
                  </a:cubicBezTo>
                  <a:cubicBezTo>
                    <a:pt x="191" y="302"/>
                    <a:pt x="193" y="296"/>
                    <a:pt x="196" y="290"/>
                  </a:cubicBezTo>
                  <a:cubicBezTo>
                    <a:pt x="199" y="284"/>
                    <a:pt x="201" y="282"/>
                    <a:pt x="204" y="281"/>
                  </a:cubicBezTo>
                  <a:cubicBezTo>
                    <a:pt x="206" y="281"/>
                    <a:pt x="206" y="274"/>
                    <a:pt x="206" y="270"/>
                  </a:cubicBezTo>
                  <a:cubicBezTo>
                    <a:pt x="206" y="265"/>
                    <a:pt x="204" y="261"/>
                    <a:pt x="206" y="258"/>
                  </a:cubicBezTo>
                  <a:cubicBezTo>
                    <a:pt x="208" y="255"/>
                    <a:pt x="206" y="252"/>
                    <a:pt x="209" y="252"/>
                  </a:cubicBezTo>
                  <a:cubicBezTo>
                    <a:pt x="211" y="252"/>
                    <a:pt x="215" y="248"/>
                    <a:pt x="219" y="244"/>
                  </a:cubicBezTo>
                  <a:cubicBezTo>
                    <a:pt x="223" y="240"/>
                    <a:pt x="225" y="240"/>
                    <a:pt x="229" y="240"/>
                  </a:cubicBezTo>
                  <a:cubicBezTo>
                    <a:pt x="234" y="239"/>
                    <a:pt x="231" y="238"/>
                    <a:pt x="234" y="237"/>
                  </a:cubicBezTo>
                  <a:cubicBezTo>
                    <a:pt x="237" y="236"/>
                    <a:pt x="238" y="234"/>
                    <a:pt x="240" y="232"/>
                  </a:cubicBezTo>
                  <a:cubicBezTo>
                    <a:pt x="242" y="231"/>
                    <a:pt x="249" y="233"/>
                    <a:pt x="253" y="233"/>
                  </a:cubicBezTo>
                  <a:cubicBezTo>
                    <a:pt x="258" y="233"/>
                    <a:pt x="261" y="233"/>
                    <a:pt x="261" y="230"/>
                  </a:cubicBezTo>
                  <a:cubicBezTo>
                    <a:pt x="261" y="228"/>
                    <a:pt x="263" y="225"/>
                    <a:pt x="265" y="225"/>
                  </a:cubicBezTo>
                  <a:cubicBezTo>
                    <a:pt x="268" y="225"/>
                    <a:pt x="269" y="225"/>
                    <a:pt x="269" y="221"/>
                  </a:cubicBezTo>
                  <a:cubicBezTo>
                    <a:pt x="269" y="218"/>
                    <a:pt x="270" y="215"/>
                    <a:pt x="272" y="214"/>
                  </a:cubicBezTo>
                  <a:cubicBezTo>
                    <a:pt x="274" y="212"/>
                    <a:pt x="274" y="209"/>
                    <a:pt x="275" y="206"/>
                  </a:cubicBezTo>
                  <a:cubicBezTo>
                    <a:pt x="276" y="204"/>
                    <a:pt x="278" y="205"/>
                    <a:pt x="278" y="202"/>
                  </a:cubicBezTo>
                  <a:cubicBezTo>
                    <a:pt x="278" y="199"/>
                    <a:pt x="279" y="195"/>
                    <a:pt x="279" y="192"/>
                  </a:cubicBezTo>
                  <a:cubicBezTo>
                    <a:pt x="279" y="190"/>
                    <a:pt x="282" y="190"/>
                    <a:pt x="283" y="188"/>
                  </a:cubicBezTo>
                  <a:cubicBezTo>
                    <a:pt x="285" y="186"/>
                    <a:pt x="282" y="184"/>
                    <a:pt x="284" y="178"/>
                  </a:cubicBezTo>
                  <a:cubicBezTo>
                    <a:pt x="286" y="172"/>
                    <a:pt x="284" y="167"/>
                    <a:pt x="284" y="162"/>
                  </a:cubicBezTo>
                  <a:cubicBezTo>
                    <a:pt x="284" y="157"/>
                    <a:pt x="284" y="152"/>
                    <a:pt x="286" y="151"/>
                  </a:cubicBezTo>
                  <a:cubicBezTo>
                    <a:pt x="288" y="149"/>
                    <a:pt x="287" y="148"/>
                    <a:pt x="286" y="147"/>
                  </a:cubicBezTo>
                  <a:cubicBezTo>
                    <a:pt x="284" y="147"/>
                    <a:pt x="286" y="145"/>
                    <a:pt x="287" y="145"/>
                  </a:cubicBezTo>
                  <a:cubicBezTo>
                    <a:pt x="288" y="145"/>
                    <a:pt x="290" y="148"/>
                    <a:pt x="292" y="147"/>
                  </a:cubicBezTo>
                  <a:cubicBezTo>
                    <a:pt x="294" y="145"/>
                    <a:pt x="296" y="139"/>
                    <a:pt x="298" y="134"/>
                  </a:cubicBezTo>
                  <a:cubicBezTo>
                    <a:pt x="300" y="129"/>
                    <a:pt x="304" y="129"/>
                    <a:pt x="306" y="128"/>
                  </a:cubicBezTo>
                  <a:cubicBezTo>
                    <a:pt x="309" y="127"/>
                    <a:pt x="314" y="121"/>
                    <a:pt x="317" y="112"/>
                  </a:cubicBezTo>
                  <a:cubicBezTo>
                    <a:pt x="321" y="104"/>
                    <a:pt x="317" y="95"/>
                    <a:pt x="316" y="89"/>
                  </a:cubicBezTo>
                  <a:cubicBezTo>
                    <a:pt x="314" y="83"/>
                    <a:pt x="312" y="84"/>
                    <a:pt x="309" y="84"/>
                  </a:cubicBezTo>
                  <a:cubicBezTo>
                    <a:pt x="305" y="85"/>
                    <a:pt x="298" y="84"/>
                    <a:pt x="290" y="74"/>
                  </a:cubicBezTo>
                  <a:cubicBezTo>
                    <a:pt x="281" y="64"/>
                    <a:pt x="272" y="65"/>
                    <a:pt x="266" y="67"/>
                  </a:cubicBezTo>
                  <a:cubicBezTo>
                    <a:pt x="260" y="68"/>
                    <a:pt x="254" y="64"/>
                    <a:pt x="250" y="63"/>
                  </a:cubicBezTo>
                  <a:cubicBezTo>
                    <a:pt x="246" y="62"/>
                    <a:pt x="242" y="67"/>
                    <a:pt x="240" y="68"/>
                  </a:cubicBezTo>
                  <a:cubicBezTo>
                    <a:pt x="237" y="69"/>
                    <a:pt x="241" y="64"/>
                    <a:pt x="241" y="60"/>
                  </a:cubicBezTo>
                  <a:cubicBezTo>
                    <a:pt x="241" y="57"/>
                    <a:pt x="230" y="52"/>
                    <a:pt x="222" y="49"/>
                  </a:cubicBezTo>
                  <a:cubicBezTo>
                    <a:pt x="214" y="46"/>
                    <a:pt x="211" y="47"/>
                    <a:pt x="211" y="53"/>
                  </a:cubicBezTo>
                  <a:cubicBezTo>
                    <a:pt x="211" y="58"/>
                    <a:pt x="207" y="51"/>
                    <a:pt x="205" y="57"/>
                  </a:cubicBezTo>
                  <a:cubicBezTo>
                    <a:pt x="202" y="62"/>
                    <a:pt x="198" y="58"/>
                    <a:pt x="201" y="57"/>
                  </a:cubicBezTo>
                  <a:cubicBezTo>
                    <a:pt x="204" y="55"/>
                    <a:pt x="207" y="51"/>
                    <a:pt x="208" y="47"/>
                  </a:cubicBezTo>
                  <a:cubicBezTo>
                    <a:pt x="209" y="44"/>
                    <a:pt x="196" y="41"/>
                    <a:pt x="191" y="43"/>
                  </a:cubicBezTo>
                  <a:cubicBezTo>
                    <a:pt x="187" y="45"/>
                    <a:pt x="190" y="51"/>
                    <a:pt x="186" y="49"/>
                  </a:cubicBezTo>
                  <a:cubicBezTo>
                    <a:pt x="183" y="47"/>
                    <a:pt x="186" y="43"/>
                    <a:pt x="188" y="43"/>
                  </a:cubicBezTo>
                  <a:cubicBezTo>
                    <a:pt x="191" y="43"/>
                    <a:pt x="194" y="37"/>
                    <a:pt x="196" y="33"/>
                  </a:cubicBezTo>
                  <a:cubicBezTo>
                    <a:pt x="198" y="29"/>
                    <a:pt x="193" y="28"/>
                    <a:pt x="190" y="24"/>
                  </a:cubicBezTo>
                  <a:cubicBezTo>
                    <a:pt x="187" y="21"/>
                    <a:pt x="187" y="10"/>
                    <a:pt x="184" y="9"/>
                  </a:cubicBezTo>
                  <a:cubicBezTo>
                    <a:pt x="181" y="12"/>
                    <a:pt x="176" y="18"/>
                    <a:pt x="175" y="22"/>
                  </a:cubicBezTo>
                  <a:cubicBezTo>
                    <a:pt x="173" y="27"/>
                    <a:pt x="171" y="24"/>
                    <a:pt x="166" y="25"/>
                  </a:cubicBezTo>
                  <a:cubicBezTo>
                    <a:pt x="162" y="27"/>
                    <a:pt x="159" y="25"/>
                    <a:pt x="158" y="23"/>
                  </a:cubicBezTo>
                  <a:cubicBezTo>
                    <a:pt x="157" y="21"/>
                    <a:pt x="152" y="23"/>
                    <a:pt x="149" y="23"/>
                  </a:cubicBezTo>
                  <a:cubicBezTo>
                    <a:pt x="146" y="22"/>
                    <a:pt x="148" y="26"/>
                    <a:pt x="146" y="28"/>
                  </a:cubicBezTo>
                  <a:cubicBezTo>
                    <a:pt x="144" y="29"/>
                    <a:pt x="138" y="25"/>
                    <a:pt x="136" y="27"/>
                  </a:cubicBezTo>
                  <a:cubicBezTo>
                    <a:pt x="134" y="30"/>
                    <a:pt x="133" y="27"/>
                    <a:pt x="132" y="29"/>
                  </a:cubicBezTo>
                  <a:cubicBezTo>
                    <a:pt x="131" y="31"/>
                    <a:pt x="128" y="30"/>
                    <a:pt x="127" y="31"/>
                  </a:cubicBezTo>
                  <a:cubicBezTo>
                    <a:pt x="126" y="32"/>
                    <a:pt x="122" y="33"/>
                    <a:pt x="118" y="28"/>
                  </a:cubicBezTo>
                  <a:cubicBezTo>
                    <a:pt x="114" y="24"/>
                    <a:pt x="114" y="16"/>
                    <a:pt x="116" y="14"/>
                  </a:cubicBezTo>
                  <a:cubicBezTo>
                    <a:pt x="118" y="13"/>
                    <a:pt x="118" y="9"/>
                    <a:pt x="116" y="7"/>
                  </a:cubicBezTo>
                  <a:cubicBezTo>
                    <a:pt x="113" y="6"/>
                    <a:pt x="116" y="1"/>
                    <a:pt x="112" y="1"/>
                  </a:cubicBezTo>
                  <a:cubicBezTo>
                    <a:pt x="109" y="0"/>
                    <a:pt x="109" y="4"/>
                    <a:pt x="107" y="5"/>
                  </a:cubicBezTo>
                  <a:cubicBezTo>
                    <a:pt x="105" y="6"/>
                    <a:pt x="100" y="10"/>
                    <a:pt x="97" y="9"/>
                  </a:cubicBezTo>
                  <a:cubicBezTo>
                    <a:pt x="95" y="9"/>
                    <a:pt x="92" y="10"/>
                    <a:pt x="92" y="12"/>
                  </a:cubicBezTo>
                  <a:cubicBezTo>
                    <a:pt x="92" y="15"/>
                    <a:pt x="89" y="14"/>
                    <a:pt x="89" y="12"/>
                  </a:cubicBezTo>
                  <a:cubicBezTo>
                    <a:pt x="88" y="10"/>
                    <a:pt x="83" y="11"/>
                    <a:pt x="82" y="10"/>
                  </a:cubicBezTo>
                  <a:cubicBezTo>
                    <a:pt x="80" y="8"/>
                    <a:pt x="73" y="9"/>
                    <a:pt x="76" y="11"/>
                  </a:cubicBezTo>
                  <a:cubicBezTo>
                    <a:pt x="79" y="12"/>
                    <a:pt x="79" y="14"/>
                    <a:pt x="79" y="17"/>
                  </a:cubicBezTo>
                  <a:cubicBezTo>
                    <a:pt x="79" y="19"/>
                    <a:pt x="82" y="18"/>
                    <a:pt x="82" y="22"/>
                  </a:cubicBezTo>
                  <a:cubicBezTo>
                    <a:pt x="82" y="25"/>
                    <a:pt x="84" y="23"/>
                    <a:pt x="86" y="23"/>
                  </a:cubicBezTo>
                  <a:cubicBezTo>
                    <a:pt x="87" y="23"/>
                    <a:pt x="87" y="25"/>
                    <a:pt x="85" y="26"/>
                  </a:cubicBezTo>
                  <a:cubicBezTo>
                    <a:pt x="82" y="26"/>
                    <a:pt x="81" y="28"/>
                    <a:pt x="80" y="30"/>
                  </a:cubicBezTo>
                  <a:cubicBezTo>
                    <a:pt x="79" y="33"/>
                    <a:pt x="77" y="31"/>
                    <a:pt x="75" y="33"/>
                  </a:cubicBezTo>
                  <a:cubicBezTo>
                    <a:pt x="73" y="35"/>
                    <a:pt x="71" y="37"/>
                    <a:pt x="69" y="36"/>
                  </a:cubicBezTo>
                  <a:cubicBezTo>
                    <a:pt x="68" y="35"/>
                    <a:pt x="67" y="36"/>
                    <a:pt x="65" y="37"/>
                  </a:cubicBezTo>
                  <a:cubicBezTo>
                    <a:pt x="63" y="38"/>
                    <a:pt x="63" y="37"/>
                    <a:pt x="60" y="35"/>
                  </a:cubicBezTo>
                  <a:cubicBezTo>
                    <a:pt x="58" y="33"/>
                    <a:pt x="57" y="30"/>
                    <a:pt x="54" y="27"/>
                  </a:cubicBezTo>
                  <a:cubicBezTo>
                    <a:pt x="52" y="27"/>
                    <a:pt x="48" y="29"/>
                    <a:pt x="46" y="29"/>
                  </a:cubicBezTo>
                  <a:cubicBezTo>
                    <a:pt x="43" y="29"/>
                    <a:pt x="34" y="28"/>
                    <a:pt x="34" y="30"/>
                  </a:cubicBezTo>
                  <a:cubicBezTo>
                    <a:pt x="33" y="31"/>
                    <a:pt x="35" y="34"/>
                    <a:pt x="36" y="34"/>
                  </a:cubicBezTo>
                  <a:cubicBezTo>
                    <a:pt x="37" y="34"/>
                    <a:pt x="41" y="35"/>
                    <a:pt x="38" y="37"/>
                  </a:cubicBezTo>
                  <a:cubicBezTo>
                    <a:pt x="35" y="40"/>
                    <a:pt x="32" y="37"/>
                    <a:pt x="32" y="42"/>
                  </a:cubicBezTo>
                  <a:cubicBezTo>
                    <a:pt x="32" y="47"/>
                    <a:pt x="39" y="50"/>
                    <a:pt x="37" y="55"/>
                  </a:cubicBezTo>
                  <a:cubicBezTo>
                    <a:pt x="37" y="57"/>
                    <a:pt x="36" y="63"/>
                    <a:pt x="36" y="66"/>
                  </a:cubicBezTo>
                  <a:cubicBezTo>
                    <a:pt x="36" y="68"/>
                    <a:pt x="35" y="76"/>
                    <a:pt x="33" y="77"/>
                  </a:cubicBezTo>
                  <a:cubicBezTo>
                    <a:pt x="30" y="77"/>
                    <a:pt x="29" y="75"/>
                    <a:pt x="26" y="77"/>
                  </a:cubicBezTo>
                  <a:cubicBezTo>
                    <a:pt x="23" y="80"/>
                    <a:pt x="19" y="78"/>
                    <a:pt x="16" y="81"/>
                  </a:cubicBezTo>
                  <a:cubicBezTo>
                    <a:pt x="13" y="83"/>
                    <a:pt x="9" y="82"/>
                    <a:pt x="9" y="86"/>
                  </a:cubicBezTo>
                  <a:cubicBezTo>
                    <a:pt x="9" y="89"/>
                    <a:pt x="5" y="90"/>
                    <a:pt x="6" y="93"/>
                  </a:cubicBezTo>
                  <a:cubicBezTo>
                    <a:pt x="7" y="96"/>
                    <a:pt x="5" y="95"/>
                    <a:pt x="3" y="97"/>
                  </a:cubicBezTo>
                  <a:cubicBezTo>
                    <a:pt x="0" y="100"/>
                    <a:pt x="3" y="101"/>
                    <a:pt x="1" y="103"/>
                  </a:cubicBezTo>
                  <a:cubicBezTo>
                    <a:pt x="0" y="104"/>
                    <a:pt x="2" y="107"/>
                    <a:pt x="4" y="110"/>
                  </a:cubicBezTo>
                  <a:cubicBezTo>
                    <a:pt x="5" y="112"/>
                    <a:pt x="7" y="114"/>
                    <a:pt x="7" y="116"/>
                  </a:cubicBezTo>
                  <a:cubicBezTo>
                    <a:pt x="7" y="119"/>
                    <a:pt x="9" y="120"/>
                    <a:pt x="11" y="120"/>
                  </a:cubicBezTo>
                  <a:cubicBezTo>
                    <a:pt x="13" y="119"/>
                    <a:pt x="11" y="124"/>
                    <a:pt x="15" y="124"/>
                  </a:cubicBezTo>
                  <a:cubicBezTo>
                    <a:pt x="19" y="124"/>
                    <a:pt x="23" y="125"/>
                    <a:pt x="24" y="123"/>
                  </a:cubicBezTo>
                  <a:cubicBezTo>
                    <a:pt x="25" y="121"/>
                    <a:pt x="27" y="119"/>
                    <a:pt x="27" y="122"/>
                  </a:cubicBezTo>
                  <a:cubicBezTo>
                    <a:pt x="27" y="125"/>
                    <a:pt x="27" y="134"/>
                    <a:pt x="29" y="133"/>
                  </a:cubicBezTo>
                  <a:cubicBezTo>
                    <a:pt x="32" y="132"/>
                    <a:pt x="37" y="132"/>
                    <a:pt x="40" y="133"/>
                  </a:cubicBezTo>
                  <a:cubicBezTo>
                    <a:pt x="42" y="134"/>
                    <a:pt x="45" y="133"/>
                    <a:pt x="47" y="131"/>
                  </a:cubicBezTo>
                  <a:cubicBezTo>
                    <a:pt x="48" y="130"/>
                    <a:pt x="50" y="130"/>
                    <a:pt x="54" y="128"/>
                  </a:cubicBezTo>
                  <a:cubicBezTo>
                    <a:pt x="57" y="126"/>
                    <a:pt x="60" y="123"/>
                    <a:pt x="63" y="123"/>
                  </a:cubicBezTo>
                  <a:cubicBezTo>
                    <a:pt x="66" y="123"/>
                    <a:pt x="71" y="121"/>
                    <a:pt x="71" y="124"/>
                  </a:cubicBezTo>
                  <a:cubicBezTo>
                    <a:pt x="70" y="126"/>
                    <a:pt x="69" y="135"/>
                    <a:pt x="73" y="140"/>
                  </a:cubicBezTo>
                  <a:cubicBezTo>
                    <a:pt x="77" y="144"/>
                    <a:pt x="79" y="146"/>
                    <a:pt x="83" y="145"/>
                  </a:cubicBezTo>
                  <a:cubicBezTo>
                    <a:pt x="86" y="145"/>
                    <a:pt x="86" y="147"/>
                    <a:pt x="88" y="146"/>
                  </a:cubicBezTo>
                  <a:cubicBezTo>
                    <a:pt x="91" y="146"/>
                    <a:pt x="89" y="149"/>
                    <a:pt x="92" y="149"/>
                  </a:cubicBezTo>
                  <a:cubicBezTo>
                    <a:pt x="94" y="149"/>
                    <a:pt x="98" y="150"/>
                    <a:pt x="98" y="152"/>
                  </a:cubicBezTo>
                  <a:cubicBezTo>
                    <a:pt x="98" y="155"/>
                    <a:pt x="106" y="153"/>
                    <a:pt x="107" y="154"/>
                  </a:cubicBezTo>
                  <a:cubicBezTo>
                    <a:pt x="109" y="156"/>
                    <a:pt x="111" y="157"/>
                    <a:pt x="110" y="160"/>
                  </a:cubicBezTo>
                  <a:cubicBezTo>
                    <a:pt x="110" y="163"/>
                    <a:pt x="114" y="165"/>
                    <a:pt x="112" y="166"/>
                  </a:cubicBezTo>
                  <a:cubicBezTo>
                    <a:pt x="109" y="167"/>
                    <a:pt x="112" y="169"/>
                    <a:pt x="112" y="173"/>
                  </a:cubicBezTo>
                  <a:cubicBezTo>
                    <a:pt x="113" y="176"/>
                    <a:pt x="116" y="177"/>
                    <a:pt x="121" y="177"/>
                  </a:cubicBezTo>
                  <a:cubicBezTo>
                    <a:pt x="127" y="176"/>
                    <a:pt x="128" y="177"/>
                    <a:pt x="128" y="181"/>
                  </a:cubicBezTo>
                  <a:cubicBezTo>
                    <a:pt x="128" y="184"/>
                    <a:pt x="132" y="185"/>
                    <a:pt x="133" y="189"/>
                  </a:cubicBezTo>
                  <a:cubicBezTo>
                    <a:pt x="134" y="192"/>
                    <a:pt x="131" y="196"/>
                    <a:pt x="132" y="199"/>
                  </a:cubicBezTo>
                  <a:cubicBezTo>
                    <a:pt x="132" y="201"/>
                    <a:pt x="131" y="203"/>
                    <a:pt x="129" y="204"/>
                  </a:cubicBezTo>
                  <a:cubicBezTo>
                    <a:pt x="131" y="207"/>
                    <a:pt x="131" y="208"/>
                    <a:pt x="130" y="209"/>
                  </a:cubicBezTo>
                  <a:cubicBezTo>
                    <a:pt x="127" y="210"/>
                    <a:pt x="132" y="213"/>
                    <a:pt x="131" y="219"/>
                  </a:cubicBezTo>
                  <a:cubicBezTo>
                    <a:pt x="130" y="224"/>
                    <a:pt x="130" y="225"/>
                    <a:pt x="135" y="225"/>
                  </a:cubicBezTo>
                  <a:cubicBezTo>
                    <a:pt x="141" y="225"/>
                    <a:pt x="140" y="227"/>
                    <a:pt x="142" y="226"/>
                  </a:cubicBezTo>
                  <a:cubicBezTo>
                    <a:pt x="144" y="225"/>
                    <a:pt x="147" y="230"/>
                    <a:pt x="148" y="233"/>
                  </a:cubicBezTo>
                  <a:cubicBezTo>
                    <a:pt x="148" y="235"/>
                    <a:pt x="151" y="242"/>
                    <a:pt x="152" y="242"/>
                  </a:cubicBezTo>
                  <a:cubicBezTo>
                    <a:pt x="153" y="242"/>
                    <a:pt x="155" y="239"/>
                    <a:pt x="158" y="240"/>
                  </a:cubicBezTo>
                  <a:cubicBezTo>
                    <a:pt x="161" y="241"/>
                    <a:pt x="158" y="251"/>
                    <a:pt x="158" y="255"/>
                  </a:cubicBezTo>
                  <a:cubicBezTo>
                    <a:pt x="160" y="254"/>
                    <a:pt x="162" y="254"/>
                    <a:pt x="163" y="255"/>
                  </a:cubicBezTo>
                  <a:cubicBezTo>
                    <a:pt x="164" y="256"/>
                    <a:pt x="165" y="265"/>
                    <a:pt x="164" y="267"/>
                  </a:cubicBezTo>
                  <a:cubicBezTo>
                    <a:pt x="164" y="269"/>
                    <a:pt x="158" y="271"/>
                    <a:pt x="155" y="273"/>
                  </a:cubicBezTo>
                  <a:cubicBezTo>
                    <a:pt x="152" y="275"/>
                    <a:pt x="144" y="282"/>
                    <a:pt x="141" y="287"/>
                  </a:cubicBezTo>
                  <a:cubicBezTo>
                    <a:pt x="139" y="291"/>
                    <a:pt x="136" y="293"/>
                    <a:pt x="134" y="296"/>
                  </a:cubicBezTo>
                  <a:cubicBezTo>
                    <a:pt x="135" y="296"/>
                    <a:pt x="135" y="296"/>
                    <a:pt x="136" y="296"/>
                  </a:cubicBezTo>
                  <a:cubicBezTo>
                    <a:pt x="138" y="295"/>
                    <a:pt x="140" y="295"/>
                    <a:pt x="143" y="298"/>
                  </a:cubicBezTo>
                  <a:cubicBezTo>
                    <a:pt x="146" y="301"/>
                    <a:pt x="145" y="304"/>
                    <a:pt x="146" y="304"/>
                  </a:cubicBezTo>
                  <a:cubicBezTo>
                    <a:pt x="148" y="303"/>
                    <a:pt x="149" y="299"/>
                    <a:pt x="151" y="302"/>
                  </a:cubicBezTo>
                  <a:cubicBezTo>
                    <a:pt x="153" y="305"/>
                    <a:pt x="159" y="308"/>
                    <a:pt x="160" y="309"/>
                  </a:cubicBezTo>
                  <a:cubicBezTo>
                    <a:pt x="161" y="311"/>
                    <a:pt x="165" y="312"/>
                    <a:pt x="165" y="316"/>
                  </a:cubicBezTo>
                  <a:cubicBezTo>
                    <a:pt x="165" y="318"/>
                    <a:pt x="164" y="323"/>
                    <a:pt x="166" y="328"/>
                  </a:cubicBezTo>
                  <a:cubicBezTo>
                    <a:pt x="167" y="326"/>
                    <a:pt x="168" y="325"/>
                    <a:pt x="170" y="3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3159126" y="3732213"/>
              <a:ext cx="100013" cy="111125"/>
            </a:xfrm>
            <a:custGeom>
              <a:rect b="b" l="l" r="r" t="t"/>
              <a:pathLst>
                <a:path extrusionOk="0" h="44" w="40">
                  <a:moveTo>
                    <a:pt x="39" y="21"/>
                  </a:moveTo>
                  <a:cubicBezTo>
                    <a:pt x="39" y="17"/>
                    <a:pt x="35" y="16"/>
                    <a:pt x="34" y="14"/>
                  </a:cubicBezTo>
                  <a:cubicBezTo>
                    <a:pt x="33" y="13"/>
                    <a:pt x="27" y="10"/>
                    <a:pt x="25" y="7"/>
                  </a:cubicBezTo>
                  <a:cubicBezTo>
                    <a:pt x="23" y="4"/>
                    <a:pt x="22" y="8"/>
                    <a:pt x="20" y="9"/>
                  </a:cubicBezTo>
                  <a:cubicBezTo>
                    <a:pt x="19" y="9"/>
                    <a:pt x="20" y="6"/>
                    <a:pt x="17" y="3"/>
                  </a:cubicBezTo>
                  <a:cubicBezTo>
                    <a:pt x="14" y="0"/>
                    <a:pt x="12" y="0"/>
                    <a:pt x="10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6" y="2"/>
                    <a:pt x="5" y="4"/>
                    <a:pt x="5" y="5"/>
                  </a:cubicBezTo>
                  <a:cubicBezTo>
                    <a:pt x="5" y="9"/>
                    <a:pt x="3" y="12"/>
                    <a:pt x="2" y="19"/>
                  </a:cubicBezTo>
                  <a:cubicBezTo>
                    <a:pt x="2" y="25"/>
                    <a:pt x="0" y="24"/>
                    <a:pt x="0" y="29"/>
                  </a:cubicBezTo>
                  <a:cubicBezTo>
                    <a:pt x="0" y="34"/>
                    <a:pt x="2" y="34"/>
                    <a:pt x="3" y="34"/>
                  </a:cubicBezTo>
                  <a:cubicBezTo>
                    <a:pt x="3" y="35"/>
                    <a:pt x="2" y="36"/>
                    <a:pt x="2" y="38"/>
                  </a:cubicBezTo>
                  <a:cubicBezTo>
                    <a:pt x="3" y="38"/>
                    <a:pt x="3" y="39"/>
                    <a:pt x="5" y="39"/>
                  </a:cubicBezTo>
                  <a:cubicBezTo>
                    <a:pt x="8" y="39"/>
                    <a:pt x="12" y="40"/>
                    <a:pt x="15" y="42"/>
                  </a:cubicBezTo>
                  <a:cubicBezTo>
                    <a:pt x="19" y="44"/>
                    <a:pt x="18" y="41"/>
                    <a:pt x="22" y="42"/>
                  </a:cubicBezTo>
                  <a:cubicBezTo>
                    <a:pt x="25" y="42"/>
                    <a:pt x="30" y="43"/>
                    <a:pt x="34" y="40"/>
                  </a:cubicBezTo>
                  <a:cubicBezTo>
                    <a:pt x="37" y="39"/>
                    <a:pt x="38" y="36"/>
                    <a:pt x="40" y="33"/>
                  </a:cubicBezTo>
                  <a:cubicBezTo>
                    <a:pt x="38" y="28"/>
                    <a:pt x="39" y="23"/>
                    <a:pt x="39" y="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2846388" y="3546475"/>
              <a:ext cx="411163" cy="809625"/>
            </a:xfrm>
            <a:custGeom>
              <a:rect b="b" l="l" r="r" t="t"/>
              <a:pathLst>
                <a:path extrusionOk="0" h="322" w="163">
                  <a:moveTo>
                    <a:pt x="62" y="315"/>
                  </a:moveTo>
                  <a:cubicBezTo>
                    <a:pt x="58" y="315"/>
                    <a:pt x="49" y="307"/>
                    <a:pt x="46" y="305"/>
                  </a:cubicBezTo>
                  <a:cubicBezTo>
                    <a:pt x="44" y="303"/>
                    <a:pt x="46" y="301"/>
                    <a:pt x="42" y="301"/>
                  </a:cubicBezTo>
                  <a:cubicBezTo>
                    <a:pt x="39" y="302"/>
                    <a:pt x="41" y="299"/>
                    <a:pt x="43" y="298"/>
                  </a:cubicBezTo>
                  <a:cubicBezTo>
                    <a:pt x="45" y="297"/>
                    <a:pt x="42" y="294"/>
                    <a:pt x="40" y="293"/>
                  </a:cubicBezTo>
                  <a:cubicBezTo>
                    <a:pt x="40" y="298"/>
                    <a:pt x="39" y="320"/>
                    <a:pt x="40" y="320"/>
                  </a:cubicBezTo>
                  <a:cubicBezTo>
                    <a:pt x="42" y="320"/>
                    <a:pt x="51" y="319"/>
                    <a:pt x="54" y="321"/>
                  </a:cubicBezTo>
                  <a:cubicBezTo>
                    <a:pt x="55" y="321"/>
                    <a:pt x="56" y="322"/>
                    <a:pt x="57" y="321"/>
                  </a:cubicBezTo>
                  <a:cubicBezTo>
                    <a:pt x="59" y="319"/>
                    <a:pt x="65" y="320"/>
                    <a:pt x="67" y="318"/>
                  </a:cubicBezTo>
                  <a:cubicBezTo>
                    <a:pt x="70" y="316"/>
                    <a:pt x="67" y="316"/>
                    <a:pt x="62" y="315"/>
                  </a:cubicBezTo>
                  <a:close/>
                  <a:moveTo>
                    <a:pt x="161" y="34"/>
                  </a:moveTo>
                  <a:cubicBezTo>
                    <a:pt x="160" y="33"/>
                    <a:pt x="158" y="33"/>
                    <a:pt x="156" y="34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56" y="38"/>
                    <a:pt x="154" y="46"/>
                    <a:pt x="152" y="46"/>
                  </a:cubicBezTo>
                  <a:cubicBezTo>
                    <a:pt x="149" y="46"/>
                    <a:pt x="147" y="50"/>
                    <a:pt x="145" y="49"/>
                  </a:cubicBezTo>
                  <a:cubicBezTo>
                    <a:pt x="143" y="49"/>
                    <a:pt x="141" y="52"/>
                    <a:pt x="138" y="51"/>
                  </a:cubicBezTo>
                  <a:cubicBezTo>
                    <a:pt x="136" y="49"/>
                    <a:pt x="132" y="51"/>
                    <a:pt x="131" y="50"/>
                  </a:cubicBezTo>
                  <a:cubicBezTo>
                    <a:pt x="129" y="49"/>
                    <a:pt x="123" y="50"/>
                    <a:pt x="123" y="48"/>
                  </a:cubicBezTo>
                  <a:cubicBezTo>
                    <a:pt x="123" y="47"/>
                    <a:pt x="126" y="47"/>
                    <a:pt x="126" y="43"/>
                  </a:cubicBezTo>
                  <a:cubicBezTo>
                    <a:pt x="126" y="39"/>
                    <a:pt x="133" y="34"/>
                    <a:pt x="132" y="32"/>
                  </a:cubicBezTo>
                  <a:cubicBezTo>
                    <a:pt x="131" y="30"/>
                    <a:pt x="119" y="27"/>
                    <a:pt x="117" y="25"/>
                  </a:cubicBezTo>
                  <a:cubicBezTo>
                    <a:pt x="115" y="22"/>
                    <a:pt x="113" y="21"/>
                    <a:pt x="108" y="20"/>
                  </a:cubicBezTo>
                  <a:cubicBezTo>
                    <a:pt x="103" y="20"/>
                    <a:pt x="103" y="17"/>
                    <a:pt x="99" y="15"/>
                  </a:cubicBezTo>
                  <a:cubicBezTo>
                    <a:pt x="96" y="12"/>
                    <a:pt x="90" y="6"/>
                    <a:pt x="88" y="3"/>
                  </a:cubicBezTo>
                  <a:cubicBezTo>
                    <a:pt x="85" y="3"/>
                    <a:pt x="81" y="2"/>
                    <a:pt x="80" y="3"/>
                  </a:cubicBezTo>
                  <a:cubicBezTo>
                    <a:pt x="79" y="5"/>
                    <a:pt x="77" y="11"/>
                    <a:pt x="75" y="8"/>
                  </a:cubicBezTo>
                  <a:cubicBezTo>
                    <a:pt x="74" y="5"/>
                    <a:pt x="70" y="5"/>
                    <a:pt x="66" y="4"/>
                  </a:cubicBezTo>
                  <a:cubicBezTo>
                    <a:pt x="62" y="4"/>
                    <a:pt x="63" y="0"/>
                    <a:pt x="59" y="4"/>
                  </a:cubicBezTo>
                  <a:cubicBezTo>
                    <a:pt x="57" y="6"/>
                    <a:pt x="55" y="8"/>
                    <a:pt x="53" y="9"/>
                  </a:cubicBezTo>
                  <a:cubicBezTo>
                    <a:pt x="53" y="13"/>
                    <a:pt x="52" y="17"/>
                    <a:pt x="51" y="19"/>
                  </a:cubicBezTo>
                  <a:cubicBezTo>
                    <a:pt x="50" y="20"/>
                    <a:pt x="42" y="24"/>
                    <a:pt x="42" y="26"/>
                  </a:cubicBezTo>
                  <a:cubicBezTo>
                    <a:pt x="42" y="28"/>
                    <a:pt x="43" y="30"/>
                    <a:pt x="42" y="32"/>
                  </a:cubicBezTo>
                  <a:cubicBezTo>
                    <a:pt x="40" y="33"/>
                    <a:pt x="45" y="39"/>
                    <a:pt x="42" y="40"/>
                  </a:cubicBezTo>
                  <a:cubicBezTo>
                    <a:pt x="40" y="42"/>
                    <a:pt x="44" y="44"/>
                    <a:pt x="43" y="46"/>
                  </a:cubicBezTo>
                  <a:cubicBezTo>
                    <a:pt x="41" y="47"/>
                    <a:pt x="38" y="48"/>
                    <a:pt x="38" y="50"/>
                  </a:cubicBezTo>
                  <a:cubicBezTo>
                    <a:pt x="38" y="51"/>
                    <a:pt x="38" y="55"/>
                    <a:pt x="35" y="56"/>
                  </a:cubicBezTo>
                  <a:cubicBezTo>
                    <a:pt x="33" y="57"/>
                    <a:pt x="32" y="61"/>
                    <a:pt x="32" y="64"/>
                  </a:cubicBezTo>
                  <a:cubicBezTo>
                    <a:pt x="32" y="66"/>
                    <a:pt x="28" y="64"/>
                    <a:pt x="30" y="68"/>
                  </a:cubicBezTo>
                  <a:cubicBezTo>
                    <a:pt x="31" y="71"/>
                    <a:pt x="32" y="75"/>
                    <a:pt x="30" y="76"/>
                  </a:cubicBezTo>
                  <a:cubicBezTo>
                    <a:pt x="27" y="77"/>
                    <a:pt x="28" y="82"/>
                    <a:pt x="26" y="82"/>
                  </a:cubicBezTo>
                  <a:cubicBezTo>
                    <a:pt x="25" y="82"/>
                    <a:pt x="24" y="88"/>
                    <a:pt x="26" y="91"/>
                  </a:cubicBezTo>
                  <a:cubicBezTo>
                    <a:pt x="28" y="94"/>
                    <a:pt x="29" y="96"/>
                    <a:pt x="29" y="99"/>
                  </a:cubicBezTo>
                  <a:cubicBezTo>
                    <a:pt x="29" y="102"/>
                    <a:pt x="32" y="103"/>
                    <a:pt x="31" y="106"/>
                  </a:cubicBezTo>
                  <a:cubicBezTo>
                    <a:pt x="30" y="109"/>
                    <a:pt x="30" y="112"/>
                    <a:pt x="29" y="113"/>
                  </a:cubicBezTo>
                  <a:cubicBezTo>
                    <a:pt x="27" y="114"/>
                    <a:pt x="28" y="118"/>
                    <a:pt x="26" y="119"/>
                  </a:cubicBezTo>
                  <a:cubicBezTo>
                    <a:pt x="24" y="120"/>
                    <a:pt x="28" y="127"/>
                    <a:pt x="26" y="129"/>
                  </a:cubicBezTo>
                  <a:cubicBezTo>
                    <a:pt x="25" y="130"/>
                    <a:pt x="20" y="131"/>
                    <a:pt x="20" y="137"/>
                  </a:cubicBezTo>
                  <a:cubicBezTo>
                    <a:pt x="20" y="142"/>
                    <a:pt x="21" y="145"/>
                    <a:pt x="20" y="147"/>
                  </a:cubicBezTo>
                  <a:cubicBezTo>
                    <a:pt x="20" y="149"/>
                    <a:pt x="23" y="149"/>
                    <a:pt x="22" y="152"/>
                  </a:cubicBezTo>
                  <a:cubicBezTo>
                    <a:pt x="22" y="155"/>
                    <a:pt x="18" y="153"/>
                    <a:pt x="18" y="155"/>
                  </a:cubicBezTo>
                  <a:cubicBezTo>
                    <a:pt x="18" y="157"/>
                    <a:pt x="19" y="161"/>
                    <a:pt x="17" y="161"/>
                  </a:cubicBezTo>
                  <a:cubicBezTo>
                    <a:pt x="16" y="161"/>
                    <a:pt x="15" y="163"/>
                    <a:pt x="15" y="166"/>
                  </a:cubicBezTo>
                  <a:cubicBezTo>
                    <a:pt x="15" y="170"/>
                    <a:pt x="13" y="170"/>
                    <a:pt x="13" y="172"/>
                  </a:cubicBezTo>
                  <a:cubicBezTo>
                    <a:pt x="13" y="173"/>
                    <a:pt x="15" y="175"/>
                    <a:pt x="15" y="177"/>
                  </a:cubicBezTo>
                  <a:cubicBezTo>
                    <a:pt x="15" y="179"/>
                    <a:pt x="16" y="186"/>
                    <a:pt x="14" y="186"/>
                  </a:cubicBezTo>
                  <a:cubicBezTo>
                    <a:pt x="12" y="186"/>
                    <a:pt x="12" y="193"/>
                    <a:pt x="13" y="194"/>
                  </a:cubicBezTo>
                  <a:cubicBezTo>
                    <a:pt x="14" y="195"/>
                    <a:pt x="14" y="197"/>
                    <a:pt x="14" y="199"/>
                  </a:cubicBezTo>
                  <a:cubicBezTo>
                    <a:pt x="13" y="200"/>
                    <a:pt x="17" y="202"/>
                    <a:pt x="15" y="204"/>
                  </a:cubicBezTo>
                  <a:cubicBezTo>
                    <a:pt x="13" y="206"/>
                    <a:pt x="14" y="209"/>
                    <a:pt x="17" y="208"/>
                  </a:cubicBezTo>
                  <a:cubicBezTo>
                    <a:pt x="20" y="207"/>
                    <a:pt x="21" y="212"/>
                    <a:pt x="19" y="212"/>
                  </a:cubicBezTo>
                  <a:cubicBezTo>
                    <a:pt x="16" y="212"/>
                    <a:pt x="13" y="212"/>
                    <a:pt x="15" y="213"/>
                  </a:cubicBezTo>
                  <a:cubicBezTo>
                    <a:pt x="18" y="215"/>
                    <a:pt x="20" y="217"/>
                    <a:pt x="17" y="219"/>
                  </a:cubicBezTo>
                  <a:cubicBezTo>
                    <a:pt x="13" y="220"/>
                    <a:pt x="16" y="222"/>
                    <a:pt x="15" y="225"/>
                  </a:cubicBezTo>
                  <a:cubicBezTo>
                    <a:pt x="15" y="228"/>
                    <a:pt x="18" y="230"/>
                    <a:pt x="15" y="231"/>
                  </a:cubicBezTo>
                  <a:cubicBezTo>
                    <a:pt x="13" y="232"/>
                    <a:pt x="16" y="236"/>
                    <a:pt x="13" y="237"/>
                  </a:cubicBezTo>
                  <a:cubicBezTo>
                    <a:pt x="9" y="237"/>
                    <a:pt x="12" y="240"/>
                    <a:pt x="9" y="242"/>
                  </a:cubicBezTo>
                  <a:cubicBezTo>
                    <a:pt x="7" y="244"/>
                    <a:pt x="12" y="247"/>
                    <a:pt x="10" y="248"/>
                  </a:cubicBezTo>
                  <a:cubicBezTo>
                    <a:pt x="7" y="250"/>
                    <a:pt x="9" y="254"/>
                    <a:pt x="6" y="254"/>
                  </a:cubicBezTo>
                  <a:cubicBezTo>
                    <a:pt x="4" y="254"/>
                    <a:pt x="2" y="257"/>
                    <a:pt x="2" y="259"/>
                  </a:cubicBezTo>
                  <a:cubicBezTo>
                    <a:pt x="2" y="261"/>
                    <a:pt x="0" y="264"/>
                    <a:pt x="2" y="267"/>
                  </a:cubicBezTo>
                  <a:cubicBezTo>
                    <a:pt x="4" y="269"/>
                    <a:pt x="2" y="271"/>
                    <a:pt x="4" y="272"/>
                  </a:cubicBezTo>
                  <a:cubicBezTo>
                    <a:pt x="5" y="273"/>
                    <a:pt x="12" y="271"/>
                    <a:pt x="11" y="274"/>
                  </a:cubicBezTo>
                  <a:cubicBezTo>
                    <a:pt x="10" y="277"/>
                    <a:pt x="10" y="283"/>
                    <a:pt x="12" y="283"/>
                  </a:cubicBezTo>
                  <a:cubicBezTo>
                    <a:pt x="13" y="283"/>
                    <a:pt x="13" y="287"/>
                    <a:pt x="15" y="287"/>
                  </a:cubicBezTo>
                  <a:cubicBezTo>
                    <a:pt x="17" y="287"/>
                    <a:pt x="26" y="286"/>
                    <a:pt x="30" y="287"/>
                  </a:cubicBezTo>
                  <a:cubicBezTo>
                    <a:pt x="31" y="287"/>
                    <a:pt x="33" y="288"/>
                    <a:pt x="34" y="289"/>
                  </a:cubicBezTo>
                  <a:cubicBezTo>
                    <a:pt x="36" y="288"/>
                    <a:pt x="41" y="291"/>
                    <a:pt x="42" y="290"/>
                  </a:cubicBezTo>
                  <a:cubicBezTo>
                    <a:pt x="43" y="289"/>
                    <a:pt x="37" y="284"/>
                    <a:pt x="37" y="283"/>
                  </a:cubicBezTo>
                  <a:cubicBezTo>
                    <a:pt x="37" y="281"/>
                    <a:pt x="36" y="278"/>
                    <a:pt x="36" y="277"/>
                  </a:cubicBezTo>
                  <a:cubicBezTo>
                    <a:pt x="36" y="275"/>
                    <a:pt x="36" y="271"/>
                    <a:pt x="38" y="269"/>
                  </a:cubicBezTo>
                  <a:cubicBezTo>
                    <a:pt x="41" y="267"/>
                    <a:pt x="41" y="266"/>
                    <a:pt x="42" y="266"/>
                  </a:cubicBezTo>
                  <a:cubicBezTo>
                    <a:pt x="44" y="266"/>
                    <a:pt x="47" y="264"/>
                    <a:pt x="47" y="260"/>
                  </a:cubicBezTo>
                  <a:cubicBezTo>
                    <a:pt x="47" y="256"/>
                    <a:pt x="49" y="254"/>
                    <a:pt x="53" y="251"/>
                  </a:cubicBezTo>
                  <a:cubicBezTo>
                    <a:pt x="57" y="248"/>
                    <a:pt x="63" y="245"/>
                    <a:pt x="62" y="243"/>
                  </a:cubicBezTo>
                  <a:cubicBezTo>
                    <a:pt x="62" y="242"/>
                    <a:pt x="64" y="237"/>
                    <a:pt x="64" y="236"/>
                  </a:cubicBezTo>
                  <a:cubicBezTo>
                    <a:pt x="64" y="234"/>
                    <a:pt x="58" y="234"/>
                    <a:pt x="56" y="233"/>
                  </a:cubicBezTo>
                  <a:cubicBezTo>
                    <a:pt x="54" y="233"/>
                    <a:pt x="47" y="228"/>
                    <a:pt x="50" y="221"/>
                  </a:cubicBezTo>
                  <a:cubicBezTo>
                    <a:pt x="54" y="215"/>
                    <a:pt x="61" y="214"/>
                    <a:pt x="64" y="214"/>
                  </a:cubicBezTo>
                  <a:cubicBezTo>
                    <a:pt x="66" y="213"/>
                    <a:pt x="64" y="210"/>
                    <a:pt x="65" y="209"/>
                  </a:cubicBezTo>
                  <a:cubicBezTo>
                    <a:pt x="67" y="208"/>
                    <a:pt x="68" y="206"/>
                    <a:pt x="68" y="204"/>
                  </a:cubicBezTo>
                  <a:cubicBezTo>
                    <a:pt x="68" y="201"/>
                    <a:pt x="68" y="196"/>
                    <a:pt x="71" y="196"/>
                  </a:cubicBezTo>
                  <a:cubicBezTo>
                    <a:pt x="74" y="195"/>
                    <a:pt x="75" y="193"/>
                    <a:pt x="73" y="193"/>
                  </a:cubicBezTo>
                  <a:cubicBezTo>
                    <a:pt x="71" y="192"/>
                    <a:pt x="70" y="190"/>
                    <a:pt x="73" y="190"/>
                  </a:cubicBezTo>
                  <a:cubicBezTo>
                    <a:pt x="77" y="189"/>
                    <a:pt x="75" y="192"/>
                    <a:pt x="78" y="192"/>
                  </a:cubicBezTo>
                  <a:cubicBezTo>
                    <a:pt x="80" y="192"/>
                    <a:pt x="84" y="188"/>
                    <a:pt x="81" y="186"/>
                  </a:cubicBezTo>
                  <a:cubicBezTo>
                    <a:pt x="78" y="184"/>
                    <a:pt x="77" y="187"/>
                    <a:pt x="75" y="188"/>
                  </a:cubicBezTo>
                  <a:cubicBezTo>
                    <a:pt x="74" y="188"/>
                    <a:pt x="73" y="185"/>
                    <a:pt x="71" y="185"/>
                  </a:cubicBezTo>
                  <a:cubicBezTo>
                    <a:pt x="69" y="185"/>
                    <a:pt x="70" y="181"/>
                    <a:pt x="70" y="179"/>
                  </a:cubicBezTo>
                  <a:cubicBezTo>
                    <a:pt x="69" y="178"/>
                    <a:pt x="68" y="174"/>
                    <a:pt x="69" y="172"/>
                  </a:cubicBezTo>
                  <a:cubicBezTo>
                    <a:pt x="71" y="170"/>
                    <a:pt x="77" y="175"/>
                    <a:pt x="82" y="175"/>
                  </a:cubicBezTo>
                  <a:cubicBezTo>
                    <a:pt x="88" y="176"/>
                    <a:pt x="92" y="173"/>
                    <a:pt x="92" y="171"/>
                  </a:cubicBezTo>
                  <a:cubicBezTo>
                    <a:pt x="92" y="169"/>
                    <a:pt x="89" y="165"/>
                    <a:pt x="92" y="163"/>
                  </a:cubicBezTo>
                  <a:cubicBezTo>
                    <a:pt x="95" y="161"/>
                    <a:pt x="93" y="160"/>
                    <a:pt x="92" y="157"/>
                  </a:cubicBezTo>
                  <a:cubicBezTo>
                    <a:pt x="91" y="154"/>
                    <a:pt x="93" y="153"/>
                    <a:pt x="95" y="154"/>
                  </a:cubicBezTo>
                  <a:cubicBezTo>
                    <a:pt x="96" y="155"/>
                    <a:pt x="107" y="155"/>
                    <a:pt x="115" y="153"/>
                  </a:cubicBezTo>
                  <a:cubicBezTo>
                    <a:pt x="124" y="151"/>
                    <a:pt x="130" y="148"/>
                    <a:pt x="131" y="145"/>
                  </a:cubicBezTo>
                  <a:cubicBezTo>
                    <a:pt x="131" y="143"/>
                    <a:pt x="137" y="137"/>
                    <a:pt x="138" y="135"/>
                  </a:cubicBezTo>
                  <a:cubicBezTo>
                    <a:pt x="139" y="133"/>
                    <a:pt x="138" y="130"/>
                    <a:pt x="135" y="129"/>
                  </a:cubicBezTo>
                  <a:cubicBezTo>
                    <a:pt x="131" y="129"/>
                    <a:pt x="131" y="125"/>
                    <a:pt x="133" y="122"/>
                  </a:cubicBezTo>
                  <a:cubicBezTo>
                    <a:pt x="135" y="120"/>
                    <a:pt x="132" y="118"/>
                    <a:pt x="129" y="118"/>
                  </a:cubicBezTo>
                  <a:cubicBezTo>
                    <a:pt x="125" y="117"/>
                    <a:pt x="120" y="115"/>
                    <a:pt x="123" y="112"/>
                  </a:cubicBezTo>
                  <a:cubicBezTo>
                    <a:pt x="125" y="111"/>
                    <a:pt x="125" y="111"/>
                    <a:pt x="126" y="112"/>
                  </a:cubicBezTo>
                  <a:cubicBezTo>
                    <a:pt x="126" y="110"/>
                    <a:pt x="127" y="109"/>
                    <a:pt x="127" y="108"/>
                  </a:cubicBezTo>
                  <a:cubicBezTo>
                    <a:pt x="126" y="108"/>
                    <a:pt x="124" y="108"/>
                    <a:pt x="124" y="103"/>
                  </a:cubicBezTo>
                  <a:cubicBezTo>
                    <a:pt x="124" y="98"/>
                    <a:pt x="126" y="99"/>
                    <a:pt x="126" y="93"/>
                  </a:cubicBezTo>
                  <a:cubicBezTo>
                    <a:pt x="127" y="86"/>
                    <a:pt x="129" y="83"/>
                    <a:pt x="129" y="79"/>
                  </a:cubicBezTo>
                  <a:cubicBezTo>
                    <a:pt x="129" y="76"/>
                    <a:pt x="135" y="72"/>
                    <a:pt x="139" y="66"/>
                  </a:cubicBezTo>
                  <a:cubicBezTo>
                    <a:pt x="142" y="61"/>
                    <a:pt x="150" y="54"/>
                    <a:pt x="153" y="52"/>
                  </a:cubicBezTo>
                  <a:cubicBezTo>
                    <a:pt x="156" y="50"/>
                    <a:pt x="162" y="48"/>
                    <a:pt x="162" y="46"/>
                  </a:cubicBezTo>
                  <a:cubicBezTo>
                    <a:pt x="163" y="44"/>
                    <a:pt x="162" y="35"/>
                    <a:pt x="161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2805113" y="3454400"/>
              <a:ext cx="177800" cy="917575"/>
            </a:xfrm>
            <a:custGeom>
              <a:rect b="b" l="l" r="r" t="t"/>
              <a:pathLst>
                <a:path extrusionOk="0" h="364" w="71">
                  <a:moveTo>
                    <a:pt x="32" y="323"/>
                  </a:moveTo>
                  <a:cubicBezTo>
                    <a:pt x="30" y="323"/>
                    <a:pt x="30" y="319"/>
                    <a:pt x="29" y="319"/>
                  </a:cubicBezTo>
                  <a:cubicBezTo>
                    <a:pt x="27" y="319"/>
                    <a:pt x="27" y="313"/>
                    <a:pt x="28" y="310"/>
                  </a:cubicBezTo>
                  <a:cubicBezTo>
                    <a:pt x="29" y="307"/>
                    <a:pt x="22" y="309"/>
                    <a:pt x="21" y="308"/>
                  </a:cubicBezTo>
                  <a:cubicBezTo>
                    <a:pt x="19" y="307"/>
                    <a:pt x="21" y="305"/>
                    <a:pt x="19" y="303"/>
                  </a:cubicBezTo>
                  <a:cubicBezTo>
                    <a:pt x="17" y="300"/>
                    <a:pt x="19" y="297"/>
                    <a:pt x="19" y="295"/>
                  </a:cubicBezTo>
                  <a:cubicBezTo>
                    <a:pt x="19" y="293"/>
                    <a:pt x="21" y="290"/>
                    <a:pt x="23" y="290"/>
                  </a:cubicBezTo>
                  <a:cubicBezTo>
                    <a:pt x="26" y="290"/>
                    <a:pt x="24" y="286"/>
                    <a:pt x="27" y="284"/>
                  </a:cubicBezTo>
                  <a:cubicBezTo>
                    <a:pt x="29" y="283"/>
                    <a:pt x="24" y="280"/>
                    <a:pt x="26" y="278"/>
                  </a:cubicBezTo>
                  <a:cubicBezTo>
                    <a:pt x="29" y="276"/>
                    <a:pt x="26" y="273"/>
                    <a:pt x="30" y="273"/>
                  </a:cubicBezTo>
                  <a:cubicBezTo>
                    <a:pt x="33" y="272"/>
                    <a:pt x="30" y="268"/>
                    <a:pt x="32" y="267"/>
                  </a:cubicBezTo>
                  <a:cubicBezTo>
                    <a:pt x="35" y="266"/>
                    <a:pt x="32" y="264"/>
                    <a:pt x="32" y="261"/>
                  </a:cubicBezTo>
                  <a:cubicBezTo>
                    <a:pt x="33" y="258"/>
                    <a:pt x="30" y="256"/>
                    <a:pt x="34" y="255"/>
                  </a:cubicBezTo>
                  <a:cubicBezTo>
                    <a:pt x="37" y="253"/>
                    <a:pt x="35" y="251"/>
                    <a:pt x="32" y="249"/>
                  </a:cubicBezTo>
                  <a:cubicBezTo>
                    <a:pt x="30" y="248"/>
                    <a:pt x="33" y="248"/>
                    <a:pt x="36" y="248"/>
                  </a:cubicBezTo>
                  <a:cubicBezTo>
                    <a:pt x="38" y="248"/>
                    <a:pt x="37" y="243"/>
                    <a:pt x="34" y="244"/>
                  </a:cubicBezTo>
                  <a:cubicBezTo>
                    <a:pt x="31" y="245"/>
                    <a:pt x="30" y="242"/>
                    <a:pt x="32" y="240"/>
                  </a:cubicBezTo>
                  <a:cubicBezTo>
                    <a:pt x="34" y="238"/>
                    <a:pt x="30" y="236"/>
                    <a:pt x="31" y="235"/>
                  </a:cubicBezTo>
                  <a:cubicBezTo>
                    <a:pt x="31" y="233"/>
                    <a:pt x="31" y="231"/>
                    <a:pt x="30" y="230"/>
                  </a:cubicBezTo>
                  <a:cubicBezTo>
                    <a:pt x="29" y="229"/>
                    <a:pt x="29" y="222"/>
                    <a:pt x="31" y="222"/>
                  </a:cubicBezTo>
                  <a:cubicBezTo>
                    <a:pt x="33" y="222"/>
                    <a:pt x="32" y="215"/>
                    <a:pt x="32" y="213"/>
                  </a:cubicBezTo>
                  <a:cubicBezTo>
                    <a:pt x="32" y="211"/>
                    <a:pt x="30" y="209"/>
                    <a:pt x="30" y="208"/>
                  </a:cubicBezTo>
                  <a:cubicBezTo>
                    <a:pt x="30" y="206"/>
                    <a:pt x="32" y="206"/>
                    <a:pt x="32" y="202"/>
                  </a:cubicBezTo>
                  <a:cubicBezTo>
                    <a:pt x="32" y="199"/>
                    <a:pt x="33" y="197"/>
                    <a:pt x="34" y="197"/>
                  </a:cubicBezTo>
                  <a:cubicBezTo>
                    <a:pt x="36" y="197"/>
                    <a:pt x="35" y="193"/>
                    <a:pt x="35" y="191"/>
                  </a:cubicBezTo>
                  <a:cubicBezTo>
                    <a:pt x="35" y="189"/>
                    <a:pt x="39" y="191"/>
                    <a:pt x="39" y="188"/>
                  </a:cubicBezTo>
                  <a:cubicBezTo>
                    <a:pt x="40" y="185"/>
                    <a:pt x="37" y="185"/>
                    <a:pt x="37" y="183"/>
                  </a:cubicBezTo>
                  <a:cubicBezTo>
                    <a:pt x="38" y="181"/>
                    <a:pt x="37" y="178"/>
                    <a:pt x="37" y="173"/>
                  </a:cubicBezTo>
                  <a:cubicBezTo>
                    <a:pt x="37" y="167"/>
                    <a:pt x="42" y="166"/>
                    <a:pt x="43" y="165"/>
                  </a:cubicBezTo>
                  <a:cubicBezTo>
                    <a:pt x="45" y="163"/>
                    <a:pt x="41" y="156"/>
                    <a:pt x="43" y="155"/>
                  </a:cubicBezTo>
                  <a:cubicBezTo>
                    <a:pt x="45" y="154"/>
                    <a:pt x="44" y="150"/>
                    <a:pt x="46" y="149"/>
                  </a:cubicBezTo>
                  <a:cubicBezTo>
                    <a:pt x="47" y="148"/>
                    <a:pt x="47" y="145"/>
                    <a:pt x="48" y="142"/>
                  </a:cubicBezTo>
                  <a:cubicBezTo>
                    <a:pt x="49" y="139"/>
                    <a:pt x="46" y="138"/>
                    <a:pt x="46" y="135"/>
                  </a:cubicBezTo>
                  <a:cubicBezTo>
                    <a:pt x="46" y="132"/>
                    <a:pt x="45" y="130"/>
                    <a:pt x="43" y="127"/>
                  </a:cubicBezTo>
                  <a:cubicBezTo>
                    <a:pt x="41" y="124"/>
                    <a:pt x="42" y="118"/>
                    <a:pt x="43" y="118"/>
                  </a:cubicBezTo>
                  <a:cubicBezTo>
                    <a:pt x="45" y="118"/>
                    <a:pt x="44" y="113"/>
                    <a:pt x="47" y="112"/>
                  </a:cubicBezTo>
                  <a:cubicBezTo>
                    <a:pt x="49" y="111"/>
                    <a:pt x="48" y="107"/>
                    <a:pt x="47" y="104"/>
                  </a:cubicBezTo>
                  <a:cubicBezTo>
                    <a:pt x="45" y="100"/>
                    <a:pt x="49" y="102"/>
                    <a:pt x="49" y="100"/>
                  </a:cubicBezTo>
                  <a:cubicBezTo>
                    <a:pt x="49" y="97"/>
                    <a:pt x="50" y="93"/>
                    <a:pt x="52" y="92"/>
                  </a:cubicBezTo>
                  <a:cubicBezTo>
                    <a:pt x="55" y="91"/>
                    <a:pt x="55" y="87"/>
                    <a:pt x="55" y="86"/>
                  </a:cubicBezTo>
                  <a:cubicBezTo>
                    <a:pt x="55" y="84"/>
                    <a:pt x="58" y="83"/>
                    <a:pt x="60" y="82"/>
                  </a:cubicBezTo>
                  <a:cubicBezTo>
                    <a:pt x="61" y="80"/>
                    <a:pt x="57" y="78"/>
                    <a:pt x="59" y="76"/>
                  </a:cubicBezTo>
                  <a:cubicBezTo>
                    <a:pt x="62" y="75"/>
                    <a:pt x="57" y="69"/>
                    <a:pt x="59" y="68"/>
                  </a:cubicBezTo>
                  <a:cubicBezTo>
                    <a:pt x="60" y="66"/>
                    <a:pt x="59" y="64"/>
                    <a:pt x="59" y="62"/>
                  </a:cubicBezTo>
                  <a:cubicBezTo>
                    <a:pt x="59" y="60"/>
                    <a:pt x="67" y="56"/>
                    <a:pt x="68" y="55"/>
                  </a:cubicBezTo>
                  <a:cubicBezTo>
                    <a:pt x="69" y="53"/>
                    <a:pt x="70" y="49"/>
                    <a:pt x="70" y="45"/>
                  </a:cubicBezTo>
                  <a:cubicBezTo>
                    <a:pt x="68" y="47"/>
                    <a:pt x="65" y="48"/>
                    <a:pt x="65" y="47"/>
                  </a:cubicBezTo>
                  <a:cubicBezTo>
                    <a:pt x="64" y="45"/>
                    <a:pt x="65" y="40"/>
                    <a:pt x="63" y="38"/>
                  </a:cubicBezTo>
                  <a:cubicBezTo>
                    <a:pt x="61" y="36"/>
                    <a:pt x="62" y="32"/>
                    <a:pt x="60" y="31"/>
                  </a:cubicBezTo>
                  <a:cubicBezTo>
                    <a:pt x="58" y="30"/>
                    <a:pt x="55" y="25"/>
                    <a:pt x="57" y="24"/>
                  </a:cubicBezTo>
                  <a:cubicBezTo>
                    <a:pt x="59" y="23"/>
                    <a:pt x="57" y="20"/>
                    <a:pt x="59" y="18"/>
                  </a:cubicBezTo>
                  <a:cubicBezTo>
                    <a:pt x="61" y="17"/>
                    <a:pt x="58" y="17"/>
                    <a:pt x="56" y="14"/>
                  </a:cubicBezTo>
                  <a:cubicBezTo>
                    <a:pt x="53" y="11"/>
                    <a:pt x="57" y="7"/>
                    <a:pt x="54" y="5"/>
                  </a:cubicBezTo>
                  <a:cubicBezTo>
                    <a:pt x="51" y="3"/>
                    <a:pt x="51" y="0"/>
                    <a:pt x="50" y="2"/>
                  </a:cubicBezTo>
                  <a:cubicBezTo>
                    <a:pt x="49" y="3"/>
                    <a:pt x="49" y="7"/>
                    <a:pt x="47" y="8"/>
                  </a:cubicBezTo>
                  <a:cubicBezTo>
                    <a:pt x="46" y="8"/>
                    <a:pt x="46" y="9"/>
                    <a:pt x="45" y="9"/>
                  </a:cubicBezTo>
                  <a:cubicBezTo>
                    <a:pt x="45" y="11"/>
                    <a:pt x="44" y="15"/>
                    <a:pt x="45" y="17"/>
                  </a:cubicBezTo>
                  <a:cubicBezTo>
                    <a:pt x="46" y="19"/>
                    <a:pt x="47" y="32"/>
                    <a:pt x="46" y="37"/>
                  </a:cubicBezTo>
                  <a:cubicBezTo>
                    <a:pt x="45" y="42"/>
                    <a:pt x="44" y="46"/>
                    <a:pt x="43" y="49"/>
                  </a:cubicBezTo>
                  <a:cubicBezTo>
                    <a:pt x="41" y="52"/>
                    <a:pt x="45" y="53"/>
                    <a:pt x="44" y="54"/>
                  </a:cubicBezTo>
                  <a:cubicBezTo>
                    <a:pt x="42" y="55"/>
                    <a:pt x="43" y="59"/>
                    <a:pt x="43" y="65"/>
                  </a:cubicBezTo>
                  <a:cubicBezTo>
                    <a:pt x="43" y="70"/>
                    <a:pt x="39" y="80"/>
                    <a:pt x="39" y="83"/>
                  </a:cubicBezTo>
                  <a:cubicBezTo>
                    <a:pt x="39" y="86"/>
                    <a:pt x="37" y="88"/>
                    <a:pt x="37" y="91"/>
                  </a:cubicBezTo>
                  <a:cubicBezTo>
                    <a:pt x="37" y="95"/>
                    <a:pt x="35" y="97"/>
                    <a:pt x="33" y="98"/>
                  </a:cubicBezTo>
                  <a:cubicBezTo>
                    <a:pt x="31" y="100"/>
                    <a:pt x="37" y="105"/>
                    <a:pt x="36" y="108"/>
                  </a:cubicBezTo>
                  <a:cubicBezTo>
                    <a:pt x="36" y="111"/>
                    <a:pt x="33" y="112"/>
                    <a:pt x="33" y="117"/>
                  </a:cubicBezTo>
                  <a:cubicBezTo>
                    <a:pt x="35" y="123"/>
                    <a:pt x="33" y="132"/>
                    <a:pt x="33" y="134"/>
                  </a:cubicBezTo>
                  <a:cubicBezTo>
                    <a:pt x="33" y="136"/>
                    <a:pt x="31" y="136"/>
                    <a:pt x="32" y="140"/>
                  </a:cubicBezTo>
                  <a:cubicBezTo>
                    <a:pt x="32" y="144"/>
                    <a:pt x="29" y="145"/>
                    <a:pt x="29" y="150"/>
                  </a:cubicBezTo>
                  <a:cubicBezTo>
                    <a:pt x="28" y="155"/>
                    <a:pt x="24" y="163"/>
                    <a:pt x="23" y="167"/>
                  </a:cubicBezTo>
                  <a:cubicBezTo>
                    <a:pt x="21" y="171"/>
                    <a:pt x="21" y="173"/>
                    <a:pt x="19" y="173"/>
                  </a:cubicBezTo>
                  <a:cubicBezTo>
                    <a:pt x="17" y="173"/>
                    <a:pt x="16" y="176"/>
                    <a:pt x="18" y="179"/>
                  </a:cubicBezTo>
                  <a:cubicBezTo>
                    <a:pt x="19" y="183"/>
                    <a:pt x="17" y="186"/>
                    <a:pt x="19" y="190"/>
                  </a:cubicBezTo>
                  <a:cubicBezTo>
                    <a:pt x="21" y="193"/>
                    <a:pt x="20" y="194"/>
                    <a:pt x="19" y="198"/>
                  </a:cubicBezTo>
                  <a:cubicBezTo>
                    <a:pt x="18" y="201"/>
                    <a:pt x="17" y="201"/>
                    <a:pt x="17" y="204"/>
                  </a:cubicBezTo>
                  <a:cubicBezTo>
                    <a:pt x="17" y="208"/>
                    <a:pt x="14" y="210"/>
                    <a:pt x="16" y="214"/>
                  </a:cubicBezTo>
                  <a:cubicBezTo>
                    <a:pt x="17" y="218"/>
                    <a:pt x="17" y="219"/>
                    <a:pt x="15" y="219"/>
                  </a:cubicBezTo>
                  <a:cubicBezTo>
                    <a:pt x="13" y="219"/>
                    <a:pt x="12" y="222"/>
                    <a:pt x="11" y="228"/>
                  </a:cubicBezTo>
                  <a:cubicBezTo>
                    <a:pt x="11" y="233"/>
                    <a:pt x="11" y="233"/>
                    <a:pt x="15" y="233"/>
                  </a:cubicBezTo>
                  <a:cubicBezTo>
                    <a:pt x="20" y="233"/>
                    <a:pt x="16" y="218"/>
                    <a:pt x="19" y="218"/>
                  </a:cubicBezTo>
                  <a:cubicBezTo>
                    <a:pt x="21" y="218"/>
                    <a:pt x="19" y="216"/>
                    <a:pt x="22" y="215"/>
                  </a:cubicBezTo>
                  <a:cubicBezTo>
                    <a:pt x="25" y="215"/>
                    <a:pt x="22" y="218"/>
                    <a:pt x="24" y="218"/>
                  </a:cubicBezTo>
                  <a:cubicBezTo>
                    <a:pt x="26" y="219"/>
                    <a:pt x="27" y="220"/>
                    <a:pt x="25" y="222"/>
                  </a:cubicBezTo>
                  <a:cubicBezTo>
                    <a:pt x="22" y="224"/>
                    <a:pt x="25" y="227"/>
                    <a:pt x="24" y="229"/>
                  </a:cubicBezTo>
                  <a:cubicBezTo>
                    <a:pt x="23" y="231"/>
                    <a:pt x="21" y="233"/>
                    <a:pt x="22" y="235"/>
                  </a:cubicBezTo>
                  <a:cubicBezTo>
                    <a:pt x="23" y="237"/>
                    <a:pt x="21" y="237"/>
                    <a:pt x="20" y="240"/>
                  </a:cubicBezTo>
                  <a:cubicBezTo>
                    <a:pt x="20" y="243"/>
                    <a:pt x="22" y="244"/>
                    <a:pt x="21" y="244"/>
                  </a:cubicBezTo>
                  <a:cubicBezTo>
                    <a:pt x="20" y="245"/>
                    <a:pt x="22" y="247"/>
                    <a:pt x="21" y="248"/>
                  </a:cubicBezTo>
                  <a:cubicBezTo>
                    <a:pt x="19" y="248"/>
                    <a:pt x="20" y="250"/>
                    <a:pt x="21" y="252"/>
                  </a:cubicBezTo>
                  <a:cubicBezTo>
                    <a:pt x="22" y="255"/>
                    <a:pt x="19" y="253"/>
                    <a:pt x="17" y="255"/>
                  </a:cubicBezTo>
                  <a:cubicBezTo>
                    <a:pt x="15" y="256"/>
                    <a:pt x="19" y="258"/>
                    <a:pt x="18" y="260"/>
                  </a:cubicBezTo>
                  <a:cubicBezTo>
                    <a:pt x="16" y="262"/>
                    <a:pt x="14" y="259"/>
                    <a:pt x="12" y="258"/>
                  </a:cubicBezTo>
                  <a:cubicBezTo>
                    <a:pt x="11" y="257"/>
                    <a:pt x="14" y="255"/>
                    <a:pt x="16" y="253"/>
                  </a:cubicBezTo>
                  <a:cubicBezTo>
                    <a:pt x="18" y="251"/>
                    <a:pt x="14" y="246"/>
                    <a:pt x="12" y="247"/>
                  </a:cubicBezTo>
                  <a:cubicBezTo>
                    <a:pt x="9" y="248"/>
                    <a:pt x="14" y="251"/>
                    <a:pt x="14" y="253"/>
                  </a:cubicBezTo>
                  <a:cubicBezTo>
                    <a:pt x="14" y="256"/>
                    <a:pt x="10" y="253"/>
                    <a:pt x="10" y="255"/>
                  </a:cubicBezTo>
                  <a:cubicBezTo>
                    <a:pt x="10" y="258"/>
                    <a:pt x="7" y="257"/>
                    <a:pt x="5" y="259"/>
                  </a:cubicBezTo>
                  <a:cubicBezTo>
                    <a:pt x="4" y="260"/>
                    <a:pt x="8" y="262"/>
                    <a:pt x="6" y="262"/>
                  </a:cubicBezTo>
                  <a:cubicBezTo>
                    <a:pt x="4" y="263"/>
                    <a:pt x="1" y="265"/>
                    <a:pt x="1" y="267"/>
                  </a:cubicBezTo>
                  <a:cubicBezTo>
                    <a:pt x="1" y="269"/>
                    <a:pt x="3" y="269"/>
                    <a:pt x="3" y="268"/>
                  </a:cubicBezTo>
                  <a:cubicBezTo>
                    <a:pt x="3" y="266"/>
                    <a:pt x="6" y="265"/>
                    <a:pt x="7" y="268"/>
                  </a:cubicBezTo>
                  <a:cubicBezTo>
                    <a:pt x="7" y="270"/>
                    <a:pt x="9" y="268"/>
                    <a:pt x="11" y="268"/>
                  </a:cubicBezTo>
                  <a:cubicBezTo>
                    <a:pt x="14" y="269"/>
                    <a:pt x="13" y="272"/>
                    <a:pt x="12" y="272"/>
                  </a:cubicBezTo>
                  <a:cubicBezTo>
                    <a:pt x="10" y="272"/>
                    <a:pt x="9" y="275"/>
                    <a:pt x="9" y="277"/>
                  </a:cubicBezTo>
                  <a:cubicBezTo>
                    <a:pt x="10" y="280"/>
                    <a:pt x="15" y="277"/>
                    <a:pt x="17" y="278"/>
                  </a:cubicBezTo>
                  <a:cubicBezTo>
                    <a:pt x="19" y="279"/>
                    <a:pt x="18" y="282"/>
                    <a:pt x="17" y="281"/>
                  </a:cubicBezTo>
                  <a:cubicBezTo>
                    <a:pt x="16" y="280"/>
                    <a:pt x="13" y="278"/>
                    <a:pt x="12" y="280"/>
                  </a:cubicBezTo>
                  <a:cubicBezTo>
                    <a:pt x="10" y="282"/>
                    <a:pt x="8" y="281"/>
                    <a:pt x="7" y="280"/>
                  </a:cubicBezTo>
                  <a:cubicBezTo>
                    <a:pt x="5" y="280"/>
                    <a:pt x="0" y="283"/>
                    <a:pt x="2" y="285"/>
                  </a:cubicBezTo>
                  <a:cubicBezTo>
                    <a:pt x="3" y="286"/>
                    <a:pt x="3" y="288"/>
                    <a:pt x="5" y="288"/>
                  </a:cubicBezTo>
                  <a:cubicBezTo>
                    <a:pt x="6" y="288"/>
                    <a:pt x="8" y="287"/>
                    <a:pt x="8" y="286"/>
                  </a:cubicBezTo>
                  <a:cubicBezTo>
                    <a:pt x="9" y="284"/>
                    <a:pt x="12" y="283"/>
                    <a:pt x="12" y="286"/>
                  </a:cubicBezTo>
                  <a:cubicBezTo>
                    <a:pt x="12" y="289"/>
                    <a:pt x="8" y="288"/>
                    <a:pt x="8" y="290"/>
                  </a:cubicBezTo>
                  <a:cubicBezTo>
                    <a:pt x="7" y="291"/>
                    <a:pt x="6" y="293"/>
                    <a:pt x="3" y="294"/>
                  </a:cubicBezTo>
                  <a:cubicBezTo>
                    <a:pt x="1" y="296"/>
                    <a:pt x="3" y="299"/>
                    <a:pt x="5" y="298"/>
                  </a:cubicBezTo>
                  <a:cubicBezTo>
                    <a:pt x="7" y="297"/>
                    <a:pt x="5" y="300"/>
                    <a:pt x="7" y="300"/>
                  </a:cubicBezTo>
                  <a:cubicBezTo>
                    <a:pt x="10" y="301"/>
                    <a:pt x="10" y="299"/>
                    <a:pt x="10" y="297"/>
                  </a:cubicBezTo>
                  <a:cubicBezTo>
                    <a:pt x="9" y="295"/>
                    <a:pt x="11" y="291"/>
                    <a:pt x="13" y="293"/>
                  </a:cubicBezTo>
                  <a:cubicBezTo>
                    <a:pt x="15" y="295"/>
                    <a:pt x="12" y="297"/>
                    <a:pt x="12" y="299"/>
                  </a:cubicBezTo>
                  <a:cubicBezTo>
                    <a:pt x="12" y="301"/>
                    <a:pt x="11" y="303"/>
                    <a:pt x="11" y="305"/>
                  </a:cubicBezTo>
                  <a:cubicBezTo>
                    <a:pt x="11" y="307"/>
                    <a:pt x="8" y="306"/>
                    <a:pt x="9" y="308"/>
                  </a:cubicBezTo>
                  <a:cubicBezTo>
                    <a:pt x="9" y="310"/>
                    <a:pt x="4" y="309"/>
                    <a:pt x="6" y="310"/>
                  </a:cubicBezTo>
                  <a:cubicBezTo>
                    <a:pt x="8" y="312"/>
                    <a:pt x="5" y="314"/>
                    <a:pt x="6" y="315"/>
                  </a:cubicBezTo>
                  <a:cubicBezTo>
                    <a:pt x="7" y="316"/>
                    <a:pt x="8" y="313"/>
                    <a:pt x="10" y="314"/>
                  </a:cubicBezTo>
                  <a:cubicBezTo>
                    <a:pt x="12" y="315"/>
                    <a:pt x="12" y="315"/>
                    <a:pt x="14" y="314"/>
                  </a:cubicBezTo>
                  <a:cubicBezTo>
                    <a:pt x="17" y="313"/>
                    <a:pt x="18" y="316"/>
                    <a:pt x="16" y="317"/>
                  </a:cubicBezTo>
                  <a:cubicBezTo>
                    <a:pt x="13" y="317"/>
                    <a:pt x="11" y="320"/>
                    <a:pt x="12" y="320"/>
                  </a:cubicBezTo>
                  <a:cubicBezTo>
                    <a:pt x="13" y="321"/>
                    <a:pt x="16" y="319"/>
                    <a:pt x="17" y="321"/>
                  </a:cubicBezTo>
                  <a:cubicBezTo>
                    <a:pt x="18" y="323"/>
                    <a:pt x="19" y="323"/>
                    <a:pt x="20" y="320"/>
                  </a:cubicBezTo>
                  <a:cubicBezTo>
                    <a:pt x="20" y="318"/>
                    <a:pt x="24" y="320"/>
                    <a:pt x="25" y="322"/>
                  </a:cubicBezTo>
                  <a:cubicBezTo>
                    <a:pt x="25" y="324"/>
                    <a:pt x="20" y="325"/>
                    <a:pt x="18" y="325"/>
                  </a:cubicBezTo>
                  <a:cubicBezTo>
                    <a:pt x="15" y="324"/>
                    <a:pt x="13" y="327"/>
                    <a:pt x="15" y="330"/>
                  </a:cubicBezTo>
                  <a:cubicBezTo>
                    <a:pt x="17" y="332"/>
                    <a:pt x="19" y="330"/>
                    <a:pt x="21" y="328"/>
                  </a:cubicBezTo>
                  <a:cubicBezTo>
                    <a:pt x="23" y="326"/>
                    <a:pt x="33" y="326"/>
                    <a:pt x="33" y="328"/>
                  </a:cubicBezTo>
                  <a:cubicBezTo>
                    <a:pt x="34" y="330"/>
                    <a:pt x="29" y="329"/>
                    <a:pt x="28" y="330"/>
                  </a:cubicBezTo>
                  <a:cubicBezTo>
                    <a:pt x="28" y="331"/>
                    <a:pt x="24" y="332"/>
                    <a:pt x="23" y="331"/>
                  </a:cubicBezTo>
                  <a:cubicBezTo>
                    <a:pt x="23" y="329"/>
                    <a:pt x="19" y="331"/>
                    <a:pt x="19" y="334"/>
                  </a:cubicBezTo>
                  <a:cubicBezTo>
                    <a:pt x="19" y="336"/>
                    <a:pt x="16" y="336"/>
                    <a:pt x="19" y="337"/>
                  </a:cubicBezTo>
                  <a:cubicBezTo>
                    <a:pt x="22" y="338"/>
                    <a:pt x="21" y="333"/>
                    <a:pt x="26" y="334"/>
                  </a:cubicBezTo>
                  <a:cubicBezTo>
                    <a:pt x="31" y="334"/>
                    <a:pt x="34" y="329"/>
                    <a:pt x="36" y="332"/>
                  </a:cubicBezTo>
                  <a:cubicBezTo>
                    <a:pt x="37" y="335"/>
                    <a:pt x="31" y="337"/>
                    <a:pt x="30" y="335"/>
                  </a:cubicBezTo>
                  <a:cubicBezTo>
                    <a:pt x="28" y="334"/>
                    <a:pt x="25" y="337"/>
                    <a:pt x="25" y="339"/>
                  </a:cubicBezTo>
                  <a:cubicBezTo>
                    <a:pt x="26" y="342"/>
                    <a:pt x="20" y="339"/>
                    <a:pt x="17" y="338"/>
                  </a:cubicBezTo>
                  <a:cubicBezTo>
                    <a:pt x="14" y="338"/>
                    <a:pt x="15" y="341"/>
                    <a:pt x="18" y="344"/>
                  </a:cubicBezTo>
                  <a:cubicBezTo>
                    <a:pt x="20" y="346"/>
                    <a:pt x="22" y="343"/>
                    <a:pt x="25" y="345"/>
                  </a:cubicBezTo>
                  <a:cubicBezTo>
                    <a:pt x="28" y="347"/>
                    <a:pt x="28" y="349"/>
                    <a:pt x="30" y="347"/>
                  </a:cubicBezTo>
                  <a:cubicBezTo>
                    <a:pt x="32" y="345"/>
                    <a:pt x="30" y="346"/>
                    <a:pt x="28" y="345"/>
                  </a:cubicBezTo>
                  <a:cubicBezTo>
                    <a:pt x="27" y="344"/>
                    <a:pt x="28" y="341"/>
                    <a:pt x="32" y="342"/>
                  </a:cubicBezTo>
                  <a:cubicBezTo>
                    <a:pt x="35" y="344"/>
                    <a:pt x="39" y="341"/>
                    <a:pt x="38" y="337"/>
                  </a:cubicBezTo>
                  <a:cubicBezTo>
                    <a:pt x="37" y="332"/>
                    <a:pt x="41" y="330"/>
                    <a:pt x="45" y="329"/>
                  </a:cubicBezTo>
                  <a:cubicBezTo>
                    <a:pt x="49" y="328"/>
                    <a:pt x="47" y="332"/>
                    <a:pt x="44" y="333"/>
                  </a:cubicBezTo>
                  <a:cubicBezTo>
                    <a:pt x="41" y="334"/>
                    <a:pt x="40" y="335"/>
                    <a:pt x="43" y="338"/>
                  </a:cubicBezTo>
                  <a:cubicBezTo>
                    <a:pt x="45" y="340"/>
                    <a:pt x="48" y="336"/>
                    <a:pt x="50" y="338"/>
                  </a:cubicBezTo>
                  <a:cubicBezTo>
                    <a:pt x="52" y="340"/>
                    <a:pt x="46" y="340"/>
                    <a:pt x="46" y="341"/>
                  </a:cubicBezTo>
                  <a:cubicBezTo>
                    <a:pt x="45" y="343"/>
                    <a:pt x="49" y="346"/>
                    <a:pt x="46" y="347"/>
                  </a:cubicBezTo>
                  <a:cubicBezTo>
                    <a:pt x="43" y="349"/>
                    <a:pt x="44" y="341"/>
                    <a:pt x="43" y="341"/>
                  </a:cubicBezTo>
                  <a:cubicBezTo>
                    <a:pt x="41" y="340"/>
                    <a:pt x="39" y="341"/>
                    <a:pt x="41" y="346"/>
                  </a:cubicBezTo>
                  <a:cubicBezTo>
                    <a:pt x="43" y="350"/>
                    <a:pt x="39" y="346"/>
                    <a:pt x="37" y="344"/>
                  </a:cubicBezTo>
                  <a:cubicBezTo>
                    <a:pt x="35" y="342"/>
                    <a:pt x="33" y="345"/>
                    <a:pt x="35" y="347"/>
                  </a:cubicBezTo>
                  <a:cubicBezTo>
                    <a:pt x="37" y="349"/>
                    <a:pt x="31" y="347"/>
                    <a:pt x="31" y="350"/>
                  </a:cubicBezTo>
                  <a:cubicBezTo>
                    <a:pt x="31" y="354"/>
                    <a:pt x="33" y="351"/>
                    <a:pt x="37" y="352"/>
                  </a:cubicBezTo>
                  <a:cubicBezTo>
                    <a:pt x="40" y="352"/>
                    <a:pt x="38" y="357"/>
                    <a:pt x="41" y="359"/>
                  </a:cubicBezTo>
                  <a:cubicBezTo>
                    <a:pt x="43" y="361"/>
                    <a:pt x="41" y="353"/>
                    <a:pt x="44" y="353"/>
                  </a:cubicBezTo>
                  <a:cubicBezTo>
                    <a:pt x="46" y="352"/>
                    <a:pt x="44" y="358"/>
                    <a:pt x="49" y="360"/>
                  </a:cubicBezTo>
                  <a:cubicBezTo>
                    <a:pt x="55" y="362"/>
                    <a:pt x="50" y="359"/>
                    <a:pt x="52" y="357"/>
                  </a:cubicBezTo>
                  <a:cubicBezTo>
                    <a:pt x="55" y="355"/>
                    <a:pt x="58" y="363"/>
                    <a:pt x="61" y="363"/>
                  </a:cubicBezTo>
                  <a:cubicBezTo>
                    <a:pt x="63" y="364"/>
                    <a:pt x="61" y="360"/>
                    <a:pt x="59" y="358"/>
                  </a:cubicBezTo>
                  <a:cubicBezTo>
                    <a:pt x="58" y="356"/>
                    <a:pt x="61" y="357"/>
                    <a:pt x="64" y="358"/>
                  </a:cubicBezTo>
                  <a:cubicBezTo>
                    <a:pt x="67" y="359"/>
                    <a:pt x="69" y="359"/>
                    <a:pt x="69" y="357"/>
                  </a:cubicBezTo>
                  <a:cubicBezTo>
                    <a:pt x="70" y="356"/>
                    <a:pt x="70" y="356"/>
                    <a:pt x="71" y="357"/>
                  </a:cubicBezTo>
                  <a:cubicBezTo>
                    <a:pt x="68" y="355"/>
                    <a:pt x="59" y="356"/>
                    <a:pt x="57" y="356"/>
                  </a:cubicBezTo>
                  <a:cubicBezTo>
                    <a:pt x="56" y="356"/>
                    <a:pt x="57" y="334"/>
                    <a:pt x="57" y="329"/>
                  </a:cubicBezTo>
                  <a:cubicBezTo>
                    <a:pt x="57" y="329"/>
                    <a:pt x="57" y="329"/>
                    <a:pt x="57" y="329"/>
                  </a:cubicBezTo>
                  <a:cubicBezTo>
                    <a:pt x="54" y="329"/>
                    <a:pt x="49" y="330"/>
                    <a:pt x="50" y="326"/>
                  </a:cubicBezTo>
                  <a:cubicBezTo>
                    <a:pt x="50" y="326"/>
                    <a:pt x="51" y="325"/>
                    <a:pt x="51" y="325"/>
                  </a:cubicBezTo>
                  <a:cubicBezTo>
                    <a:pt x="50" y="324"/>
                    <a:pt x="48" y="323"/>
                    <a:pt x="47" y="323"/>
                  </a:cubicBezTo>
                  <a:cubicBezTo>
                    <a:pt x="43" y="322"/>
                    <a:pt x="34" y="323"/>
                    <a:pt x="32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3068638" y="3495675"/>
              <a:ext cx="177800" cy="180975"/>
            </a:xfrm>
            <a:custGeom>
              <a:rect b="b" l="l" r="r" t="t"/>
              <a:pathLst>
                <a:path extrusionOk="0" h="72" w="71">
                  <a:moveTo>
                    <a:pt x="68" y="39"/>
                  </a:moveTo>
                  <a:cubicBezTo>
                    <a:pt x="65" y="38"/>
                    <a:pt x="63" y="41"/>
                    <a:pt x="62" y="41"/>
                  </a:cubicBezTo>
                  <a:cubicBezTo>
                    <a:pt x="61" y="41"/>
                    <a:pt x="58" y="34"/>
                    <a:pt x="58" y="32"/>
                  </a:cubicBezTo>
                  <a:cubicBezTo>
                    <a:pt x="57" y="29"/>
                    <a:pt x="54" y="24"/>
                    <a:pt x="52" y="25"/>
                  </a:cubicBezTo>
                  <a:cubicBezTo>
                    <a:pt x="50" y="26"/>
                    <a:pt x="51" y="24"/>
                    <a:pt x="45" y="24"/>
                  </a:cubicBezTo>
                  <a:cubicBezTo>
                    <a:pt x="40" y="24"/>
                    <a:pt x="40" y="23"/>
                    <a:pt x="41" y="18"/>
                  </a:cubicBezTo>
                  <a:cubicBezTo>
                    <a:pt x="42" y="12"/>
                    <a:pt x="37" y="9"/>
                    <a:pt x="40" y="8"/>
                  </a:cubicBezTo>
                  <a:cubicBezTo>
                    <a:pt x="41" y="7"/>
                    <a:pt x="41" y="6"/>
                    <a:pt x="39" y="3"/>
                  </a:cubicBezTo>
                  <a:cubicBezTo>
                    <a:pt x="39" y="4"/>
                    <a:pt x="38" y="4"/>
                    <a:pt x="38" y="4"/>
                  </a:cubicBezTo>
                  <a:cubicBezTo>
                    <a:pt x="36" y="4"/>
                    <a:pt x="34" y="1"/>
                    <a:pt x="30" y="1"/>
                  </a:cubicBezTo>
                  <a:cubicBezTo>
                    <a:pt x="27" y="1"/>
                    <a:pt x="23" y="0"/>
                    <a:pt x="21" y="2"/>
                  </a:cubicBezTo>
                  <a:cubicBezTo>
                    <a:pt x="19" y="3"/>
                    <a:pt x="14" y="1"/>
                    <a:pt x="11" y="3"/>
                  </a:cubicBezTo>
                  <a:cubicBezTo>
                    <a:pt x="8" y="5"/>
                    <a:pt x="5" y="9"/>
                    <a:pt x="5" y="11"/>
                  </a:cubicBezTo>
                  <a:cubicBezTo>
                    <a:pt x="5" y="12"/>
                    <a:pt x="4" y="23"/>
                    <a:pt x="3" y="23"/>
                  </a:cubicBezTo>
                  <a:cubicBezTo>
                    <a:pt x="2" y="23"/>
                    <a:pt x="1" y="23"/>
                    <a:pt x="0" y="23"/>
                  </a:cubicBezTo>
                  <a:cubicBezTo>
                    <a:pt x="2" y="26"/>
                    <a:pt x="8" y="32"/>
                    <a:pt x="11" y="35"/>
                  </a:cubicBezTo>
                  <a:cubicBezTo>
                    <a:pt x="15" y="37"/>
                    <a:pt x="15" y="40"/>
                    <a:pt x="20" y="40"/>
                  </a:cubicBezTo>
                  <a:cubicBezTo>
                    <a:pt x="25" y="41"/>
                    <a:pt x="27" y="42"/>
                    <a:pt x="29" y="45"/>
                  </a:cubicBezTo>
                  <a:cubicBezTo>
                    <a:pt x="31" y="47"/>
                    <a:pt x="43" y="50"/>
                    <a:pt x="44" y="52"/>
                  </a:cubicBezTo>
                  <a:cubicBezTo>
                    <a:pt x="45" y="54"/>
                    <a:pt x="38" y="59"/>
                    <a:pt x="38" y="63"/>
                  </a:cubicBezTo>
                  <a:cubicBezTo>
                    <a:pt x="38" y="67"/>
                    <a:pt x="35" y="67"/>
                    <a:pt x="35" y="68"/>
                  </a:cubicBezTo>
                  <a:cubicBezTo>
                    <a:pt x="35" y="70"/>
                    <a:pt x="41" y="69"/>
                    <a:pt x="43" y="70"/>
                  </a:cubicBezTo>
                  <a:cubicBezTo>
                    <a:pt x="44" y="71"/>
                    <a:pt x="48" y="69"/>
                    <a:pt x="50" y="71"/>
                  </a:cubicBezTo>
                  <a:cubicBezTo>
                    <a:pt x="53" y="72"/>
                    <a:pt x="55" y="69"/>
                    <a:pt x="57" y="69"/>
                  </a:cubicBezTo>
                  <a:cubicBezTo>
                    <a:pt x="59" y="70"/>
                    <a:pt x="61" y="66"/>
                    <a:pt x="64" y="66"/>
                  </a:cubicBezTo>
                  <a:cubicBezTo>
                    <a:pt x="66" y="66"/>
                    <a:pt x="68" y="58"/>
                    <a:pt x="68" y="54"/>
                  </a:cubicBezTo>
                  <a:cubicBezTo>
                    <a:pt x="67" y="51"/>
                    <a:pt x="71" y="41"/>
                    <a:pt x="68" y="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2" name="Google Shape;412;p10"/>
            <p:cNvSpPr/>
            <p:nvPr/>
          </p:nvSpPr>
          <p:spPr>
            <a:xfrm>
              <a:off x="2598738" y="2871788"/>
              <a:ext cx="66675" cy="52388"/>
            </a:xfrm>
            <a:custGeom>
              <a:rect b="b" l="l" r="r" t="t"/>
              <a:pathLst>
                <a:path extrusionOk="0" h="21" w="27">
                  <a:moveTo>
                    <a:pt x="26" y="17"/>
                  </a:moveTo>
                  <a:cubicBezTo>
                    <a:pt x="25" y="16"/>
                    <a:pt x="25" y="14"/>
                    <a:pt x="27" y="12"/>
                  </a:cubicBezTo>
                  <a:cubicBezTo>
                    <a:pt x="24" y="9"/>
                    <a:pt x="21" y="4"/>
                    <a:pt x="19" y="2"/>
                  </a:cubicBezTo>
                  <a:cubicBezTo>
                    <a:pt x="17" y="2"/>
                    <a:pt x="16" y="2"/>
                    <a:pt x="15" y="1"/>
                  </a:cubicBezTo>
                  <a:cubicBezTo>
                    <a:pt x="13" y="0"/>
                    <a:pt x="9" y="1"/>
                    <a:pt x="7" y="0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0" y="4"/>
                    <a:pt x="0" y="8"/>
                    <a:pt x="4" y="10"/>
                  </a:cubicBezTo>
                  <a:cubicBezTo>
                    <a:pt x="8" y="11"/>
                    <a:pt x="7" y="9"/>
                    <a:pt x="9" y="9"/>
                  </a:cubicBezTo>
                  <a:cubicBezTo>
                    <a:pt x="11" y="9"/>
                    <a:pt x="10" y="12"/>
                    <a:pt x="12" y="12"/>
                  </a:cubicBezTo>
                  <a:cubicBezTo>
                    <a:pt x="14" y="12"/>
                    <a:pt x="18" y="14"/>
                    <a:pt x="18" y="17"/>
                  </a:cubicBezTo>
                  <a:cubicBezTo>
                    <a:pt x="18" y="20"/>
                    <a:pt x="19" y="21"/>
                    <a:pt x="23" y="21"/>
                  </a:cubicBezTo>
                  <a:cubicBezTo>
                    <a:pt x="23" y="21"/>
                    <a:pt x="24" y="21"/>
                    <a:pt x="24" y="21"/>
                  </a:cubicBezTo>
                  <a:cubicBezTo>
                    <a:pt x="25" y="19"/>
                    <a:pt x="26" y="18"/>
                    <a:pt x="26" y="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3" name="Google Shape;413;p10"/>
            <p:cNvSpPr/>
            <p:nvPr/>
          </p:nvSpPr>
          <p:spPr>
            <a:xfrm>
              <a:off x="2659063" y="2895600"/>
              <a:ext cx="117475" cy="58738"/>
            </a:xfrm>
            <a:custGeom>
              <a:rect b="b" l="l" r="r" t="t"/>
              <a:pathLst>
                <a:path extrusionOk="0" h="23" w="47">
                  <a:moveTo>
                    <a:pt x="42" y="7"/>
                  </a:moveTo>
                  <a:cubicBezTo>
                    <a:pt x="40" y="3"/>
                    <a:pt x="34" y="3"/>
                    <a:pt x="31" y="1"/>
                  </a:cubicBezTo>
                  <a:cubicBezTo>
                    <a:pt x="28" y="0"/>
                    <a:pt x="24" y="2"/>
                    <a:pt x="20" y="6"/>
                  </a:cubicBezTo>
                  <a:cubicBezTo>
                    <a:pt x="16" y="10"/>
                    <a:pt x="10" y="7"/>
                    <a:pt x="7" y="5"/>
                  </a:cubicBezTo>
                  <a:cubicBezTo>
                    <a:pt x="6" y="5"/>
                    <a:pt x="4" y="3"/>
                    <a:pt x="3" y="2"/>
                  </a:cubicBezTo>
                  <a:cubicBezTo>
                    <a:pt x="1" y="4"/>
                    <a:pt x="1" y="6"/>
                    <a:pt x="2" y="7"/>
                  </a:cubicBezTo>
                  <a:cubicBezTo>
                    <a:pt x="2" y="8"/>
                    <a:pt x="1" y="9"/>
                    <a:pt x="0" y="11"/>
                  </a:cubicBezTo>
                  <a:cubicBezTo>
                    <a:pt x="4" y="12"/>
                    <a:pt x="9" y="13"/>
                    <a:pt x="11" y="16"/>
                  </a:cubicBezTo>
                  <a:cubicBezTo>
                    <a:pt x="13" y="19"/>
                    <a:pt x="15" y="17"/>
                    <a:pt x="17" y="20"/>
                  </a:cubicBezTo>
                  <a:cubicBezTo>
                    <a:pt x="18" y="23"/>
                    <a:pt x="22" y="20"/>
                    <a:pt x="23" y="18"/>
                  </a:cubicBezTo>
                  <a:cubicBezTo>
                    <a:pt x="24" y="16"/>
                    <a:pt x="21" y="16"/>
                    <a:pt x="21" y="14"/>
                  </a:cubicBezTo>
                  <a:cubicBezTo>
                    <a:pt x="20" y="12"/>
                    <a:pt x="24" y="13"/>
                    <a:pt x="25" y="10"/>
                  </a:cubicBezTo>
                  <a:cubicBezTo>
                    <a:pt x="26" y="7"/>
                    <a:pt x="31" y="6"/>
                    <a:pt x="34" y="7"/>
                  </a:cubicBezTo>
                  <a:cubicBezTo>
                    <a:pt x="36" y="8"/>
                    <a:pt x="38" y="10"/>
                    <a:pt x="36" y="13"/>
                  </a:cubicBezTo>
                  <a:cubicBezTo>
                    <a:pt x="34" y="15"/>
                    <a:pt x="38" y="18"/>
                    <a:pt x="41" y="21"/>
                  </a:cubicBezTo>
                  <a:cubicBezTo>
                    <a:pt x="43" y="19"/>
                    <a:pt x="45" y="16"/>
                    <a:pt x="46" y="16"/>
                  </a:cubicBezTo>
                  <a:cubicBezTo>
                    <a:pt x="47" y="15"/>
                    <a:pt x="47" y="14"/>
                    <a:pt x="47" y="13"/>
                  </a:cubicBezTo>
                  <a:cubicBezTo>
                    <a:pt x="46" y="12"/>
                    <a:pt x="44" y="10"/>
                    <a:pt x="42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2738438" y="2838450"/>
              <a:ext cx="244475" cy="344488"/>
            </a:xfrm>
            <a:custGeom>
              <a:rect b="b" l="l" r="r" t="t"/>
              <a:pathLst>
                <a:path extrusionOk="0" h="137" w="97">
                  <a:moveTo>
                    <a:pt x="15" y="100"/>
                  </a:moveTo>
                  <a:cubicBezTo>
                    <a:pt x="18" y="101"/>
                    <a:pt x="21" y="101"/>
                    <a:pt x="21" y="100"/>
                  </a:cubicBezTo>
                  <a:cubicBezTo>
                    <a:pt x="22" y="99"/>
                    <a:pt x="24" y="101"/>
                    <a:pt x="27" y="104"/>
                  </a:cubicBezTo>
                  <a:cubicBezTo>
                    <a:pt x="27" y="104"/>
                    <a:pt x="27" y="104"/>
                    <a:pt x="28" y="105"/>
                  </a:cubicBezTo>
                  <a:cubicBezTo>
                    <a:pt x="30" y="104"/>
                    <a:pt x="33" y="104"/>
                    <a:pt x="35" y="104"/>
                  </a:cubicBezTo>
                  <a:cubicBezTo>
                    <a:pt x="37" y="106"/>
                    <a:pt x="36" y="111"/>
                    <a:pt x="39" y="111"/>
                  </a:cubicBezTo>
                  <a:cubicBezTo>
                    <a:pt x="42" y="111"/>
                    <a:pt x="45" y="114"/>
                    <a:pt x="44" y="116"/>
                  </a:cubicBezTo>
                  <a:cubicBezTo>
                    <a:pt x="44" y="118"/>
                    <a:pt x="48" y="119"/>
                    <a:pt x="47" y="121"/>
                  </a:cubicBezTo>
                  <a:cubicBezTo>
                    <a:pt x="47" y="124"/>
                    <a:pt x="56" y="123"/>
                    <a:pt x="57" y="122"/>
                  </a:cubicBezTo>
                  <a:cubicBezTo>
                    <a:pt x="58" y="121"/>
                    <a:pt x="60" y="121"/>
                    <a:pt x="61" y="122"/>
                  </a:cubicBezTo>
                  <a:cubicBezTo>
                    <a:pt x="63" y="123"/>
                    <a:pt x="65" y="121"/>
                    <a:pt x="67" y="121"/>
                  </a:cubicBezTo>
                  <a:cubicBezTo>
                    <a:pt x="68" y="122"/>
                    <a:pt x="74" y="124"/>
                    <a:pt x="73" y="126"/>
                  </a:cubicBezTo>
                  <a:cubicBezTo>
                    <a:pt x="71" y="128"/>
                    <a:pt x="68" y="131"/>
                    <a:pt x="68" y="133"/>
                  </a:cubicBezTo>
                  <a:cubicBezTo>
                    <a:pt x="69" y="134"/>
                    <a:pt x="72" y="135"/>
                    <a:pt x="73" y="137"/>
                  </a:cubicBezTo>
                  <a:cubicBezTo>
                    <a:pt x="73" y="137"/>
                    <a:pt x="73" y="137"/>
                    <a:pt x="74" y="137"/>
                  </a:cubicBezTo>
                  <a:cubicBezTo>
                    <a:pt x="76" y="136"/>
                    <a:pt x="77" y="128"/>
                    <a:pt x="77" y="126"/>
                  </a:cubicBezTo>
                  <a:cubicBezTo>
                    <a:pt x="77" y="123"/>
                    <a:pt x="78" y="117"/>
                    <a:pt x="78" y="115"/>
                  </a:cubicBezTo>
                  <a:cubicBezTo>
                    <a:pt x="80" y="110"/>
                    <a:pt x="73" y="107"/>
                    <a:pt x="73" y="102"/>
                  </a:cubicBezTo>
                  <a:cubicBezTo>
                    <a:pt x="73" y="97"/>
                    <a:pt x="76" y="100"/>
                    <a:pt x="79" y="97"/>
                  </a:cubicBezTo>
                  <a:cubicBezTo>
                    <a:pt x="82" y="95"/>
                    <a:pt x="78" y="94"/>
                    <a:pt x="77" y="94"/>
                  </a:cubicBezTo>
                  <a:cubicBezTo>
                    <a:pt x="76" y="94"/>
                    <a:pt x="74" y="91"/>
                    <a:pt x="75" y="90"/>
                  </a:cubicBezTo>
                  <a:cubicBezTo>
                    <a:pt x="75" y="88"/>
                    <a:pt x="84" y="89"/>
                    <a:pt x="87" y="89"/>
                  </a:cubicBezTo>
                  <a:cubicBezTo>
                    <a:pt x="90" y="89"/>
                    <a:pt x="96" y="86"/>
                    <a:pt x="96" y="86"/>
                  </a:cubicBezTo>
                  <a:cubicBezTo>
                    <a:pt x="96" y="85"/>
                    <a:pt x="97" y="83"/>
                    <a:pt x="95" y="82"/>
                  </a:cubicBezTo>
                  <a:cubicBezTo>
                    <a:pt x="92" y="80"/>
                    <a:pt x="93" y="78"/>
                    <a:pt x="95" y="76"/>
                  </a:cubicBezTo>
                  <a:cubicBezTo>
                    <a:pt x="97" y="74"/>
                    <a:pt x="94" y="72"/>
                    <a:pt x="92" y="70"/>
                  </a:cubicBezTo>
                  <a:cubicBezTo>
                    <a:pt x="90" y="67"/>
                    <a:pt x="91" y="59"/>
                    <a:pt x="94" y="55"/>
                  </a:cubicBezTo>
                  <a:cubicBezTo>
                    <a:pt x="96" y="51"/>
                    <a:pt x="89" y="52"/>
                    <a:pt x="84" y="52"/>
                  </a:cubicBezTo>
                  <a:cubicBezTo>
                    <a:pt x="80" y="53"/>
                    <a:pt x="76" y="51"/>
                    <a:pt x="73" y="47"/>
                  </a:cubicBezTo>
                  <a:cubicBezTo>
                    <a:pt x="70" y="44"/>
                    <a:pt x="66" y="46"/>
                    <a:pt x="59" y="46"/>
                  </a:cubicBezTo>
                  <a:cubicBezTo>
                    <a:pt x="52" y="46"/>
                    <a:pt x="54" y="39"/>
                    <a:pt x="54" y="36"/>
                  </a:cubicBezTo>
                  <a:cubicBezTo>
                    <a:pt x="54" y="33"/>
                    <a:pt x="51" y="32"/>
                    <a:pt x="51" y="30"/>
                  </a:cubicBezTo>
                  <a:cubicBezTo>
                    <a:pt x="51" y="28"/>
                    <a:pt x="49" y="28"/>
                    <a:pt x="47" y="29"/>
                  </a:cubicBezTo>
                  <a:cubicBezTo>
                    <a:pt x="45" y="29"/>
                    <a:pt x="47" y="26"/>
                    <a:pt x="48" y="25"/>
                  </a:cubicBezTo>
                  <a:cubicBezTo>
                    <a:pt x="49" y="23"/>
                    <a:pt x="49" y="22"/>
                    <a:pt x="49" y="19"/>
                  </a:cubicBezTo>
                  <a:cubicBezTo>
                    <a:pt x="49" y="16"/>
                    <a:pt x="54" y="13"/>
                    <a:pt x="56" y="10"/>
                  </a:cubicBezTo>
                  <a:cubicBezTo>
                    <a:pt x="57" y="9"/>
                    <a:pt x="58" y="9"/>
                    <a:pt x="59" y="8"/>
                  </a:cubicBezTo>
                  <a:cubicBezTo>
                    <a:pt x="59" y="7"/>
                    <a:pt x="60" y="7"/>
                    <a:pt x="61" y="7"/>
                  </a:cubicBezTo>
                  <a:cubicBezTo>
                    <a:pt x="64" y="6"/>
                    <a:pt x="66" y="4"/>
                    <a:pt x="63" y="2"/>
                  </a:cubicBezTo>
                  <a:cubicBezTo>
                    <a:pt x="59" y="0"/>
                    <a:pt x="57" y="5"/>
                    <a:pt x="54" y="6"/>
                  </a:cubicBezTo>
                  <a:cubicBezTo>
                    <a:pt x="50" y="6"/>
                    <a:pt x="49" y="9"/>
                    <a:pt x="47" y="10"/>
                  </a:cubicBezTo>
                  <a:cubicBezTo>
                    <a:pt x="44" y="11"/>
                    <a:pt x="39" y="10"/>
                    <a:pt x="39" y="12"/>
                  </a:cubicBezTo>
                  <a:cubicBezTo>
                    <a:pt x="39" y="15"/>
                    <a:pt x="38" y="12"/>
                    <a:pt x="36" y="12"/>
                  </a:cubicBezTo>
                  <a:cubicBezTo>
                    <a:pt x="33" y="11"/>
                    <a:pt x="28" y="16"/>
                    <a:pt x="28" y="19"/>
                  </a:cubicBezTo>
                  <a:cubicBezTo>
                    <a:pt x="28" y="21"/>
                    <a:pt x="29" y="24"/>
                    <a:pt x="25" y="26"/>
                  </a:cubicBezTo>
                  <a:cubicBezTo>
                    <a:pt x="21" y="29"/>
                    <a:pt x="19" y="34"/>
                    <a:pt x="17" y="36"/>
                  </a:cubicBezTo>
                  <a:cubicBezTo>
                    <a:pt x="17" y="36"/>
                    <a:pt x="16" y="36"/>
                    <a:pt x="15" y="36"/>
                  </a:cubicBezTo>
                  <a:cubicBezTo>
                    <a:pt x="15" y="37"/>
                    <a:pt x="15" y="38"/>
                    <a:pt x="14" y="39"/>
                  </a:cubicBezTo>
                  <a:cubicBezTo>
                    <a:pt x="13" y="39"/>
                    <a:pt x="11" y="42"/>
                    <a:pt x="9" y="44"/>
                  </a:cubicBezTo>
                  <a:cubicBezTo>
                    <a:pt x="10" y="45"/>
                    <a:pt x="11" y="46"/>
                    <a:pt x="11" y="46"/>
                  </a:cubicBezTo>
                  <a:cubicBezTo>
                    <a:pt x="14" y="49"/>
                    <a:pt x="12" y="51"/>
                    <a:pt x="13" y="53"/>
                  </a:cubicBezTo>
                  <a:cubicBezTo>
                    <a:pt x="14" y="54"/>
                    <a:pt x="14" y="56"/>
                    <a:pt x="13" y="57"/>
                  </a:cubicBezTo>
                  <a:cubicBezTo>
                    <a:pt x="12" y="58"/>
                    <a:pt x="13" y="68"/>
                    <a:pt x="14" y="70"/>
                  </a:cubicBezTo>
                  <a:cubicBezTo>
                    <a:pt x="16" y="71"/>
                    <a:pt x="14" y="73"/>
                    <a:pt x="13" y="77"/>
                  </a:cubicBezTo>
                  <a:cubicBezTo>
                    <a:pt x="11" y="80"/>
                    <a:pt x="9" y="82"/>
                    <a:pt x="6" y="82"/>
                  </a:cubicBezTo>
                  <a:cubicBezTo>
                    <a:pt x="3" y="82"/>
                    <a:pt x="3" y="87"/>
                    <a:pt x="2" y="87"/>
                  </a:cubicBezTo>
                  <a:cubicBezTo>
                    <a:pt x="1" y="87"/>
                    <a:pt x="1" y="89"/>
                    <a:pt x="0" y="90"/>
                  </a:cubicBezTo>
                  <a:cubicBezTo>
                    <a:pt x="3" y="93"/>
                    <a:pt x="9" y="96"/>
                    <a:pt x="10" y="96"/>
                  </a:cubicBezTo>
                  <a:cubicBezTo>
                    <a:pt x="12" y="96"/>
                    <a:pt x="13" y="98"/>
                    <a:pt x="15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2930526" y="3294063"/>
              <a:ext cx="249238" cy="282575"/>
            </a:xfrm>
            <a:custGeom>
              <a:rect b="b" l="l" r="r" t="t"/>
              <a:pathLst>
                <a:path extrusionOk="0" h="112" w="99">
                  <a:moveTo>
                    <a:pt x="98" y="68"/>
                  </a:moveTo>
                  <a:cubicBezTo>
                    <a:pt x="97" y="64"/>
                    <a:pt x="93" y="63"/>
                    <a:pt x="93" y="60"/>
                  </a:cubicBezTo>
                  <a:cubicBezTo>
                    <a:pt x="93" y="56"/>
                    <a:pt x="92" y="55"/>
                    <a:pt x="86" y="56"/>
                  </a:cubicBezTo>
                  <a:cubicBezTo>
                    <a:pt x="81" y="56"/>
                    <a:pt x="78" y="55"/>
                    <a:pt x="77" y="52"/>
                  </a:cubicBezTo>
                  <a:cubicBezTo>
                    <a:pt x="77" y="48"/>
                    <a:pt x="74" y="46"/>
                    <a:pt x="77" y="45"/>
                  </a:cubicBezTo>
                  <a:cubicBezTo>
                    <a:pt x="79" y="44"/>
                    <a:pt x="75" y="42"/>
                    <a:pt x="75" y="39"/>
                  </a:cubicBezTo>
                  <a:cubicBezTo>
                    <a:pt x="76" y="36"/>
                    <a:pt x="74" y="35"/>
                    <a:pt x="72" y="33"/>
                  </a:cubicBezTo>
                  <a:cubicBezTo>
                    <a:pt x="71" y="32"/>
                    <a:pt x="63" y="34"/>
                    <a:pt x="63" y="31"/>
                  </a:cubicBezTo>
                  <a:cubicBezTo>
                    <a:pt x="63" y="29"/>
                    <a:pt x="59" y="28"/>
                    <a:pt x="57" y="28"/>
                  </a:cubicBezTo>
                  <a:cubicBezTo>
                    <a:pt x="54" y="28"/>
                    <a:pt x="56" y="25"/>
                    <a:pt x="53" y="25"/>
                  </a:cubicBezTo>
                  <a:cubicBezTo>
                    <a:pt x="51" y="26"/>
                    <a:pt x="51" y="24"/>
                    <a:pt x="48" y="24"/>
                  </a:cubicBezTo>
                  <a:cubicBezTo>
                    <a:pt x="44" y="25"/>
                    <a:pt x="42" y="23"/>
                    <a:pt x="38" y="19"/>
                  </a:cubicBezTo>
                  <a:cubicBezTo>
                    <a:pt x="34" y="14"/>
                    <a:pt x="35" y="5"/>
                    <a:pt x="36" y="3"/>
                  </a:cubicBezTo>
                  <a:cubicBezTo>
                    <a:pt x="36" y="0"/>
                    <a:pt x="31" y="2"/>
                    <a:pt x="28" y="2"/>
                  </a:cubicBezTo>
                  <a:cubicBezTo>
                    <a:pt x="25" y="2"/>
                    <a:pt x="22" y="5"/>
                    <a:pt x="19" y="7"/>
                  </a:cubicBezTo>
                  <a:cubicBezTo>
                    <a:pt x="15" y="9"/>
                    <a:pt x="13" y="9"/>
                    <a:pt x="12" y="10"/>
                  </a:cubicBezTo>
                  <a:cubicBezTo>
                    <a:pt x="10" y="12"/>
                    <a:pt x="7" y="13"/>
                    <a:pt x="5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3" y="15"/>
                    <a:pt x="7" y="20"/>
                    <a:pt x="8" y="23"/>
                  </a:cubicBezTo>
                  <a:cubicBezTo>
                    <a:pt x="9" y="25"/>
                    <a:pt x="6" y="26"/>
                    <a:pt x="5" y="27"/>
                  </a:cubicBezTo>
                  <a:cubicBezTo>
                    <a:pt x="4" y="28"/>
                    <a:pt x="6" y="36"/>
                    <a:pt x="6" y="38"/>
                  </a:cubicBezTo>
                  <a:cubicBezTo>
                    <a:pt x="6" y="40"/>
                    <a:pt x="3" y="44"/>
                    <a:pt x="4" y="45"/>
                  </a:cubicBezTo>
                  <a:cubicBezTo>
                    <a:pt x="6" y="46"/>
                    <a:pt x="2" y="50"/>
                    <a:pt x="2" y="52"/>
                  </a:cubicBezTo>
                  <a:cubicBezTo>
                    <a:pt x="2" y="54"/>
                    <a:pt x="5" y="54"/>
                    <a:pt x="5" y="56"/>
                  </a:cubicBezTo>
                  <a:cubicBezTo>
                    <a:pt x="5" y="57"/>
                    <a:pt x="3" y="61"/>
                    <a:pt x="1" y="62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1" y="65"/>
                    <a:pt x="1" y="67"/>
                    <a:pt x="4" y="69"/>
                  </a:cubicBezTo>
                  <a:cubicBezTo>
                    <a:pt x="7" y="71"/>
                    <a:pt x="3" y="75"/>
                    <a:pt x="6" y="78"/>
                  </a:cubicBezTo>
                  <a:cubicBezTo>
                    <a:pt x="8" y="81"/>
                    <a:pt x="11" y="81"/>
                    <a:pt x="9" y="82"/>
                  </a:cubicBezTo>
                  <a:cubicBezTo>
                    <a:pt x="7" y="84"/>
                    <a:pt x="9" y="87"/>
                    <a:pt x="7" y="88"/>
                  </a:cubicBezTo>
                  <a:cubicBezTo>
                    <a:pt x="5" y="89"/>
                    <a:pt x="8" y="94"/>
                    <a:pt x="10" y="95"/>
                  </a:cubicBezTo>
                  <a:cubicBezTo>
                    <a:pt x="12" y="96"/>
                    <a:pt x="11" y="100"/>
                    <a:pt x="13" y="102"/>
                  </a:cubicBezTo>
                  <a:cubicBezTo>
                    <a:pt x="15" y="104"/>
                    <a:pt x="14" y="109"/>
                    <a:pt x="15" y="111"/>
                  </a:cubicBezTo>
                  <a:cubicBezTo>
                    <a:pt x="16" y="112"/>
                    <a:pt x="22" y="108"/>
                    <a:pt x="26" y="104"/>
                  </a:cubicBezTo>
                  <a:cubicBezTo>
                    <a:pt x="30" y="100"/>
                    <a:pt x="29" y="104"/>
                    <a:pt x="33" y="104"/>
                  </a:cubicBezTo>
                  <a:cubicBezTo>
                    <a:pt x="37" y="105"/>
                    <a:pt x="41" y="105"/>
                    <a:pt x="42" y="108"/>
                  </a:cubicBezTo>
                  <a:cubicBezTo>
                    <a:pt x="44" y="111"/>
                    <a:pt x="46" y="105"/>
                    <a:pt x="47" y="103"/>
                  </a:cubicBezTo>
                  <a:cubicBezTo>
                    <a:pt x="48" y="102"/>
                    <a:pt x="56" y="104"/>
                    <a:pt x="58" y="103"/>
                  </a:cubicBezTo>
                  <a:cubicBezTo>
                    <a:pt x="59" y="103"/>
                    <a:pt x="60" y="92"/>
                    <a:pt x="60" y="91"/>
                  </a:cubicBezTo>
                  <a:cubicBezTo>
                    <a:pt x="60" y="89"/>
                    <a:pt x="63" y="85"/>
                    <a:pt x="66" y="83"/>
                  </a:cubicBezTo>
                  <a:cubicBezTo>
                    <a:pt x="69" y="81"/>
                    <a:pt x="74" y="83"/>
                    <a:pt x="76" y="82"/>
                  </a:cubicBezTo>
                  <a:cubicBezTo>
                    <a:pt x="78" y="80"/>
                    <a:pt x="82" y="81"/>
                    <a:pt x="85" y="81"/>
                  </a:cubicBezTo>
                  <a:cubicBezTo>
                    <a:pt x="89" y="81"/>
                    <a:pt x="91" y="84"/>
                    <a:pt x="93" y="84"/>
                  </a:cubicBezTo>
                  <a:cubicBezTo>
                    <a:pt x="95" y="84"/>
                    <a:pt x="97" y="81"/>
                    <a:pt x="97" y="78"/>
                  </a:cubicBezTo>
                  <a:cubicBezTo>
                    <a:pt x="96" y="75"/>
                    <a:pt x="99" y="71"/>
                    <a:pt x="98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6" name="Google Shape;416;p10"/>
            <p:cNvSpPr/>
            <p:nvPr/>
          </p:nvSpPr>
          <p:spPr>
            <a:xfrm>
              <a:off x="2689226" y="3100388"/>
              <a:ext cx="263525" cy="377825"/>
            </a:xfrm>
            <a:custGeom>
              <a:rect b="b" l="l" r="r" t="t"/>
              <a:pathLst>
                <a:path extrusionOk="0" h="150" w="105">
                  <a:moveTo>
                    <a:pt x="96" y="143"/>
                  </a:moveTo>
                  <a:cubicBezTo>
                    <a:pt x="96" y="142"/>
                    <a:pt x="96" y="142"/>
                    <a:pt x="96" y="142"/>
                  </a:cubicBezTo>
                  <a:cubicBezTo>
                    <a:pt x="96" y="141"/>
                    <a:pt x="96" y="140"/>
                    <a:pt x="97" y="139"/>
                  </a:cubicBezTo>
                  <a:cubicBezTo>
                    <a:pt x="99" y="138"/>
                    <a:pt x="101" y="134"/>
                    <a:pt x="101" y="133"/>
                  </a:cubicBezTo>
                  <a:cubicBezTo>
                    <a:pt x="101" y="131"/>
                    <a:pt x="98" y="131"/>
                    <a:pt x="98" y="129"/>
                  </a:cubicBezTo>
                  <a:cubicBezTo>
                    <a:pt x="98" y="127"/>
                    <a:pt x="102" y="123"/>
                    <a:pt x="100" y="122"/>
                  </a:cubicBezTo>
                  <a:cubicBezTo>
                    <a:pt x="99" y="121"/>
                    <a:pt x="102" y="117"/>
                    <a:pt x="102" y="115"/>
                  </a:cubicBezTo>
                  <a:cubicBezTo>
                    <a:pt x="102" y="113"/>
                    <a:pt x="100" y="105"/>
                    <a:pt x="101" y="104"/>
                  </a:cubicBezTo>
                  <a:cubicBezTo>
                    <a:pt x="102" y="103"/>
                    <a:pt x="105" y="102"/>
                    <a:pt x="104" y="100"/>
                  </a:cubicBezTo>
                  <a:cubicBezTo>
                    <a:pt x="103" y="97"/>
                    <a:pt x="99" y="92"/>
                    <a:pt x="98" y="88"/>
                  </a:cubicBezTo>
                  <a:cubicBezTo>
                    <a:pt x="95" y="88"/>
                    <a:pt x="92" y="88"/>
                    <a:pt x="90" y="89"/>
                  </a:cubicBezTo>
                  <a:cubicBezTo>
                    <a:pt x="88" y="90"/>
                    <a:pt x="88" y="81"/>
                    <a:pt x="88" y="78"/>
                  </a:cubicBezTo>
                  <a:cubicBezTo>
                    <a:pt x="88" y="75"/>
                    <a:pt x="86" y="77"/>
                    <a:pt x="85" y="79"/>
                  </a:cubicBezTo>
                  <a:cubicBezTo>
                    <a:pt x="84" y="81"/>
                    <a:pt x="80" y="80"/>
                    <a:pt x="76" y="80"/>
                  </a:cubicBezTo>
                  <a:cubicBezTo>
                    <a:pt x="72" y="80"/>
                    <a:pt x="74" y="75"/>
                    <a:pt x="72" y="76"/>
                  </a:cubicBezTo>
                  <a:cubicBezTo>
                    <a:pt x="70" y="76"/>
                    <a:pt x="68" y="75"/>
                    <a:pt x="68" y="72"/>
                  </a:cubicBezTo>
                  <a:cubicBezTo>
                    <a:pt x="68" y="70"/>
                    <a:pt x="66" y="68"/>
                    <a:pt x="65" y="66"/>
                  </a:cubicBezTo>
                  <a:cubicBezTo>
                    <a:pt x="63" y="63"/>
                    <a:pt x="61" y="60"/>
                    <a:pt x="62" y="59"/>
                  </a:cubicBezTo>
                  <a:cubicBezTo>
                    <a:pt x="64" y="57"/>
                    <a:pt x="61" y="56"/>
                    <a:pt x="64" y="53"/>
                  </a:cubicBezTo>
                  <a:cubicBezTo>
                    <a:pt x="66" y="51"/>
                    <a:pt x="68" y="52"/>
                    <a:pt x="67" y="49"/>
                  </a:cubicBezTo>
                  <a:cubicBezTo>
                    <a:pt x="66" y="46"/>
                    <a:pt x="70" y="45"/>
                    <a:pt x="70" y="42"/>
                  </a:cubicBezTo>
                  <a:cubicBezTo>
                    <a:pt x="70" y="38"/>
                    <a:pt x="74" y="39"/>
                    <a:pt x="77" y="37"/>
                  </a:cubicBezTo>
                  <a:cubicBezTo>
                    <a:pt x="80" y="34"/>
                    <a:pt x="84" y="36"/>
                    <a:pt x="87" y="33"/>
                  </a:cubicBezTo>
                  <a:cubicBezTo>
                    <a:pt x="89" y="31"/>
                    <a:pt x="91" y="33"/>
                    <a:pt x="93" y="33"/>
                  </a:cubicBezTo>
                  <a:cubicBezTo>
                    <a:pt x="92" y="31"/>
                    <a:pt x="89" y="30"/>
                    <a:pt x="88" y="29"/>
                  </a:cubicBezTo>
                  <a:cubicBezTo>
                    <a:pt x="88" y="27"/>
                    <a:pt x="91" y="24"/>
                    <a:pt x="93" y="22"/>
                  </a:cubicBezTo>
                  <a:cubicBezTo>
                    <a:pt x="94" y="20"/>
                    <a:pt x="88" y="18"/>
                    <a:pt x="87" y="17"/>
                  </a:cubicBezTo>
                  <a:cubicBezTo>
                    <a:pt x="85" y="17"/>
                    <a:pt x="83" y="19"/>
                    <a:pt x="81" y="18"/>
                  </a:cubicBezTo>
                  <a:cubicBezTo>
                    <a:pt x="80" y="17"/>
                    <a:pt x="78" y="17"/>
                    <a:pt x="77" y="18"/>
                  </a:cubicBezTo>
                  <a:cubicBezTo>
                    <a:pt x="76" y="19"/>
                    <a:pt x="67" y="20"/>
                    <a:pt x="67" y="17"/>
                  </a:cubicBezTo>
                  <a:cubicBezTo>
                    <a:pt x="68" y="15"/>
                    <a:pt x="64" y="14"/>
                    <a:pt x="64" y="12"/>
                  </a:cubicBezTo>
                  <a:cubicBezTo>
                    <a:pt x="65" y="10"/>
                    <a:pt x="62" y="7"/>
                    <a:pt x="59" y="7"/>
                  </a:cubicBezTo>
                  <a:cubicBezTo>
                    <a:pt x="56" y="7"/>
                    <a:pt x="57" y="2"/>
                    <a:pt x="55" y="0"/>
                  </a:cubicBezTo>
                  <a:cubicBezTo>
                    <a:pt x="53" y="0"/>
                    <a:pt x="50" y="0"/>
                    <a:pt x="48" y="1"/>
                  </a:cubicBezTo>
                  <a:cubicBezTo>
                    <a:pt x="50" y="4"/>
                    <a:pt x="51" y="5"/>
                    <a:pt x="49" y="6"/>
                  </a:cubicBezTo>
                  <a:cubicBezTo>
                    <a:pt x="47" y="8"/>
                    <a:pt x="49" y="9"/>
                    <a:pt x="45" y="15"/>
                  </a:cubicBezTo>
                  <a:cubicBezTo>
                    <a:pt x="41" y="20"/>
                    <a:pt x="33" y="22"/>
                    <a:pt x="29" y="23"/>
                  </a:cubicBezTo>
                  <a:cubicBezTo>
                    <a:pt x="26" y="24"/>
                    <a:pt x="24" y="31"/>
                    <a:pt x="22" y="36"/>
                  </a:cubicBezTo>
                  <a:cubicBezTo>
                    <a:pt x="20" y="41"/>
                    <a:pt x="18" y="39"/>
                    <a:pt x="16" y="36"/>
                  </a:cubicBezTo>
                  <a:cubicBezTo>
                    <a:pt x="14" y="33"/>
                    <a:pt x="12" y="37"/>
                    <a:pt x="10" y="35"/>
                  </a:cubicBezTo>
                  <a:cubicBezTo>
                    <a:pt x="8" y="32"/>
                    <a:pt x="9" y="32"/>
                    <a:pt x="10" y="31"/>
                  </a:cubicBezTo>
                  <a:cubicBezTo>
                    <a:pt x="11" y="30"/>
                    <a:pt x="10" y="28"/>
                    <a:pt x="9" y="26"/>
                  </a:cubicBezTo>
                  <a:cubicBezTo>
                    <a:pt x="6" y="27"/>
                    <a:pt x="3" y="31"/>
                    <a:pt x="2" y="33"/>
                  </a:cubicBezTo>
                  <a:cubicBezTo>
                    <a:pt x="0" y="36"/>
                    <a:pt x="4" y="42"/>
                    <a:pt x="5" y="44"/>
                  </a:cubicBezTo>
                  <a:cubicBezTo>
                    <a:pt x="5" y="47"/>
                    <a:pt x="3" y="45"/>
                    <a:pt x="2" y="47"/>
                  </a:cubicBezTo>
                  <a:cubicBezTo>
                    <a:pt x="2" y="49"/>
                    <a:pt x="8" y="51"/>
                    <a:pt x="11" y="54"/>
                  </a:cubicBezTo>
                  <a:cubicBezTo>
                    <a:pt x="14" y="56"/>
                    <a:pt x="16" y="62"/>
                    <a:pt x="19" y="65"/>
                  </a:cubicBezTo>
                  <a:cubicBezTo>
                    <a:pt x="22" y="67"/>
                    <a:pt x="22" y="70"/>
                    <a:pt x="25" y="77"/>
                  </a:cubicBezTo>
                  <a:cubicBezTo>
                    <a:pt x="28" y="84"/>
                    <a:pt x="33" y="96"/>
                    <a:pt x="37" y="101"/>
                  </a:cubicBezTo>
                  <a:cubicBezTo>
                    <a:pt x="41" y="106"/>
                    <a:pt x="43" y="110"/>
                    <a:pt x="42" y="111"/>
                  </a:cubicBezTo>
                  <a:cubicBezTo>
                    <a:pt x="41" y="112"/>
                    <a:pt x="42" y="116"/>
                    <a:pt x="45" y="118"/>
                  </a:cubicBezTo>
                  <a:cubicBezTo>
                    <a:pt x="48" y="120"/>
                    <a:pt x="50" y="123"/>
                    <a:pt x="58" y="127"/>
                  </a:cubicBezTo>
                  <a:cubicBezTo>
                    <a:pt x="65" y="131"/>
                    <a:pt x="79" y="138"/>
                    <a:pt x="81" y="141"/>
                  </a:cubicBezTo>
                  <a:cubicBezTo>
                    <a:pt x="83" y="145"/>
                    <a:pt x="89" y="148"/>
                    <a:pt x="91" y="149"/>
                  </a:cubicBezTo>
                  <a:cubicBezTo>
                    <a:pt x="91" y="149"/>
                    <a:pt x="91" y="150"/>
                    <a:pt x="91" y="150"/>
                  </a:cubicBezTo>
                  <a:cubicBezTo>
                    <a:pt x="92" y="150"/>
                    <a:pt x="92" y="149"/>
                    <a:pt x="93" y="149"/>
                  </a:cubicBezTo>
                  <a:cubicBezTo>
                    <a:pt x="95" y="148"/>
                    <a:pt x="95" y="144"/>
                    <a:pt x="96" y="1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7" name="Google Shape;417;p10"/>
            <p:cNvSpPr/>
            <p:nvPr/>
          </p:nvSpPr>
          <p:spPr>
            <a:xfrm>
              <a:off x="2852738" y="2847975"/>
              <a:ext cx="280988" cy="236538"/>
            </a:xfrm>
            <a:custGeom>
              <a:rect b="b" l="l" r="r" t="t"/>
              <a:pathLst>
                <a:path extrusionOk="0" h="94" w="112">
                  <a:moveTo>
                    <a:pt x="11" y="6"/>
                  </a:moveTo>
                  <a:cubicBezTo>
                    <a:pt x="9" y="9"/>
                    <a:pt x="4" y="12"/>
                    <a:pt x="4" y="15"/>
                  </a:cubicBezTo>
                  <a:cubicBezTo>
                    <a:pt x="4" y="18"/>
                    <a:pt x="4" y="19"/>
                    <a:pt x="3" y="21"/>
                  </a:cubicBezTo>
                  <a:cubicBezTo>
                    <a:pt x="2" y="22"/>
                    <a:pt x="0" y="25"/>
                    <a:pt x="2" y="25"/>
                  </a:cubicBezTo>
                  <a:cubicBezTo>
                    <a:pt x="4" y="24"/>
                    <a:pt x="6" y="24"/>
                    <a:pt x="6" y="26"/>
                  </a:cubicBezTo>
                  <a:cubicBezTo>
                    <a:pt x="6" y="28"/>
                    <a:pt x="9" y="29"/>
                    <a:pt x="9" y="32"/>
                  </a:cubicBezTo>
                  <a:cubicBezTo>
                    <a:pt x="9" y="35"/>
                    <a:pt x="7" y="42"/>
                    <a:pt x="14" y="42"/>
                  </a:cubicBezTo>
                  <a:cubicBezTo>
                    <a:pt x="21" y="42"/>
                    <a:pt x="25" y="40"/>
                    <a:pt x="28" y="43"/>
                  </a:cubicBezTo>
                  <a:cubicBezTo>
                    <a:pt x="31" y="47"/>
                    <a:pt x="35" y="49"/>
                    <a:pt x="39" y="48"/>
                  </a:cubicBezTo>
                  <a:cubicBezTo>
                    <a:pt x="44" y="48"/>
                    <a:pt x="51" y="47"/>
                    <a:pt x="49" y="51"/>
                  </a:cubicBezTo>
                  <a:cubicBezTo>
                    <a:pt x="46" y="55"/>
                    <a:pt x="45" y="63"/>
                    <a:pt x="47" y="66"/>
                  </a:cubicBezTo>
                  <a:cubicBezTo>
                    <a:pt x="49" y="68"/>
                    <a:pt x="52" y="70"/>
                    <a:pt x="50" y="72"/>
                  </a:cubicBezTo>
                  <a:cubicBezTo>
                    <a:pt x="48" y="74"/>
                    <a:pt x="47" y="76"/>
                    <a:pt x="50" y="78"/>
                  </a:cubicBezTo>
                  <a:cubicBezTo>
                    <a:pt x="52" y="79"/>
                    <a:pt x="51" y="81"/>
                    <a:pt x="51" y="82"/>
                  </a:cubicBezTo>
                  <a:cubicBezTo>
                    <a:pt x="51" y="82"/>
                    <a:pt x="51" y="82"/>
                    <a:pt x="50" y="83"/>
                  </a:cubicBezTo>
                  <a:cubicBezTo>
                    <a:pt x="53" y="86"/>
                    <a:pt x="54" y="89"/>
                    <a:pt x="56" y="91"/>
                  </a:cubicBezTo>
                  <a:cubicBezTo>
                    <a:pt x="59" y="93"/>
                    <a:pt x="59" y="94"/>
                    <a:pt x="61" y="93"/>
                  </a:cubicBezTo>
                  <a:cubicBezTo>
                    <a:pt x="63" y="92"/>
                    <a:pt x="64" y="91"/>
                    <a:pt x="65" y="92"/>
                  </a:cubicBezTo>
                  <a:cubicBezTo>
                    <a:pt x="67" y="93"/>
                    <a:pt x="69" y="91"/>
                    <a:pt x="71" y="89"/>
                  </a:cubicBezTo>
                  <a:cubicBezTo>
                    <a:pt x="73" y="87"/>
                    <a:pt x="75" y="89"/>
                    <a:pt x="76" y="86"/>
                  </a:cubicBezTo>
                  <a:cubicBezTo>
                    <a:pt x="77" y="84"/>
                    <a:pt x="78" y="82"/>
                    <a:pt x="81" y="82"/>
                  </a:cubicBezTo>
                  <a:cubicBezTo>
                    <a:pt x="83" y="81"/>
                    <a:pt x="83" y="79"/>
                    <a:pt x="82" y="79"/>
                  </a:cubicBezTo>
                  <a:cubicBezTo>
                    <a:pt x="80" y="79"/>
                    <a:pt x="78" y="81"/>
                    <a:pt x="78" y="78"/>
                  </a:cubicBezTo>
                  <a:cubicBezTo>
                    <a:pt x="78" y="74"/>
                    <a:pt x="75" y="75"/>
                    <a:pt x="75" y="73"/>
                  </a:cubicBezTo>
                  <a:cubicBezTo>
                    <a:pt x="75" y="70"/>
                    <a:pt x="75" y="68"/>
                    <a:pt x="72" y="67"/>
                  </a:cubicBezTo>
                  <a:cubicBezTo>
                    <a:pt x="69" y="65"/>
                    <a:pt x="76" y="64"/>
                    <a:pt x="78" y="66"/>
                  </a:cubicBezTo>
                  <a:cubicBezTo>
                    <a:pt x="79" y="67"/>
                    <a:pt x="84" y="66"/>
                    <a:pt x="85" y="68"/>
                  </a:cubicBezTo>
                  <a:cubicBezTo>
                    <a:pt x="85" y="70"/>
                    <a:pt x="88" y="71"/>
                    <a:pt x="88" y="68"/>
                  </a:cubicBezTo>
                  <a:cubicBezTo>
                    <a:pt x="88" y="66"/>
                    <a:pt x="91" y="65"/>
                    <a:pt x="93" y="65"/>
                  </a:cubicBezTo>
                  <a:cubicBezTo>
                    <a:pt x="96" y="66"/>
                    <a:pt x="101" y="62"/>
                    <a:pt x="103" y="61"/>
                  </a:cubicBezTo>
                  <a:cubicBezTo>
                    <a:pt x="104" y="61"/>
                    <a:pt x="105" y="59"/>
                    <a:pt x="105" y="58"/>
                  </a:cubicBezTo>
                  <a:cubicBezTo>
                    <a:pt x="104" y="56"/>
                    <a:pt x="101" y="53"/>
                    <a:pt x="100" y="52"/>
                  </a:cubicBezTo>
                  <a:cubicBezTo>
                    <a:pt x="98" y="50"/>
                    <a:pt x="101" y="50"/>
                    <a:pt x="101" y="48"/>
                  </a:cubicBezTo>
                  <a:cubicBezTo>
                    <a:pt x="101" y="45"/>
                    <a:pt x="101" y="44"/>
                    <a:pt x="105" y="44"/>
                  </a:cubicBezTo>
                  <a:cubicBezTo>
                    <a:pt x="108" y="43"/>
                    <a:pt x="108" y="41"/>
                    <a:pt x="106" y="39"/>
                  </a:cubicBezTo>
                  <a:cubicBezTo>
                    <a:pt x="104" y="38"/>
                    <a:pt x="107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08" y="29"/>
                    <a:pt x="102" y="29"/>
                    <a:pt x="100" y="29"/>
                  </a:cubicBezTo>
                  <a:cubicBezTo>
                    <a:pt x="97" y="29"/>
                    <a:pt x="102" y="25"/>
                    <a:pt x="102" y="22"/>
                  </a:cubicBezTo>
                  <a:cubicBezTo>
                    <a:pt x="102" y="19"/>
                    <a:pt x="94" y="19"/>
                    <a:pt x="90" y="18"/>
                  </a:cubicBezTo>
                  <a:cubicBezTo>
                    <a:pt x="87" y="17"/>
                    <a:pt x="88" y="14"/>
                    <a:pt x="91" y="13"/>
                  </a:cubicBezTo>
                  <a:cubicBezTo>
                    <a:pt x="95" y="13"/>
                    <a:pt x="89" y="11"/>
                    <a:pt x="85" y="11"/>
                  </a:cubicBezTo>
                  <a:cubicBezTo>
                    <a:pt x="80" y="12"/>
                    <a:pt x="73" y="15"/>
                    <a:pt x="69" y="17"/>
                  </a:cubicBezTo>
                  <a:cubicBezTo>
                    <a:pt x="65" y="19"/>
                    <a:pt x="58" y="11"/>
                    <a:pt x="54" y="12"/>
                  </a:cubicBezTo>
                  <a:cubicBezTo>
                    <a:pt x="49" y="14"/>
                    <a:pt x="43" y="14"/>
                    <a:pt x="43" y="11"/>
                  </a:cubicBezTo>
                  <a:cubicBezTo>
                    <a:pt x="44" y="7"/>
                    <a:pt x="42" y="4"/>
                    <a:pt x="37" y="4"/>
                  </a:cubicBezTo>
                  <a:cubicBezTo>
                    <a:pt x="33" y="5"/>
                    <a:pt x="34" y="0"/>
                    <a:pt x="30" y="0"/>
                  </a:cubicBezTo>
                  <a:cubicBezTo>
                    <a:pt x="27" y="0"/>
                    <a:pt x="30" y="4"/>
                    <a:pt x="28" y="5"/>
                  </a:cubicBezTo>
                  <a:cubicBezTo>
                    <a:pt x="26" y="6"/>
                    <a:pt x="18" y="8"/>
                    <a:pt x="17" y="11"/>
                  </a:cubicBezTo>
                  <a:cubicBezTo>
                    <a:pt x="17" y="15"/>
                    <a:pt x="21" y="20"/>
                    <a:pt x="20" y="23"/>
                  </a:cubicBezTo>
                  <a:cubicBezTo>
                    <a:pt x="18" y="26"/>
                    <a:pt x="13" y="24"/>
                    <a:pt x="11" y="20"/>
                  </a:cubicBezTo>
                  <a:cubicBezTo>
                    <a:pt x="10" y="17"/>
                    <a:pt x="16" y="12"/>
                    <a:pt x="15" y="10"/>
                  </a:cubicBezTo>
                  <a:cubicBezTo>
                    <a:pt x="14" y="8"/>
                    <a:pt x="13" y="6"/>
                    <a:pt x="14" y="4"/>
                  </a:cubicBezTo>
                  <a:cubicBezTo>
                    <a:pt x="13" y="5"/>
                    <a:pt x="12" y="5"/>
                    <a:pt x="11" y="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8" name="Google Shape;418;p10"/>
            <p:cNvSpPr/>
            <p:nvPr/>
          </p:nvSpPr>
          <p:spPr>
            <a:xfrm>
              <a:off x="3167063" y="2968625"/>
              <a:ext cx="84138" cy="92075"/>
            </a:xfrm>
            <a:custGeom>
              <a:rect b="b" l="l" r="r" t="t"/>
              <a:pathLst>
                <a:path extrusionOk="0" h="36" w="34">
                  <a:moveTo>
                    <a:pt x="8" y="7"/>
                  </a:moveTo>
                  <a:cubicBezTo>
                    <a:pt x="9" y="10"/>
                    <a:pt x="7" y="11"/>
                    <a:pt x="5" y="11"/>
                  </a:cubicBezTo>
                  <a:cubicBezTo>
                    <a:pt x="2" y="11"/>
                    <a:pt x="3" y="17"/>
                    <a:pt x="1" y="18"/>
                  </a:cubicBezTo>
                  <a:cubicBezTo>
                    <a:pt x="0" y="19"/>
                    <a:pt x="7" y="23"/>
                    <a:pt x="8" y="26"/>
                  </a:cubicBezTo>
                  <a:cubicBezTo>
                    <a:pt x="9" y="28"/>
                    <a:pt x="11" y="32"/>
                    <a:pt x="13" y="35"/>
                  </a:cubicBezTo>
                  <a:cubicBezTo>
                    <a:pt x="14" y="36"/>
                    <a:pt x="16" y="36"/>
                    <a:pt x="17" y="36"/>
                  </a:cubicBezTo>
                  <a:cubicBezTo>
                    <a:pt x="19" y="34"/>
                    <a:pt x="17" y="30"/>
                    <a:pt x="20" y="31"/>
                  </a:cubicBezTo>
                  <a:cubicBezTo>
                    <a:pt x="23" y="31"/>
                    <a:pt x="28" y="29"/>
                    <a:pt x="29" y="31"/>
                  </a:cubicBezTo>
                  <a:cubicBezTo>
                    <a:pt x="29" y="31"/>
                    <a:pt x="30" y="32"/>
                    <a:pt x="30" y="32"/>
                  </a:cubicBezTo>
                  <a:cubicBezTo>
                    <a:pt x="31" y="30"/>
                    <a:pt x="32" y="29"/>
                    <a:pt x="32" y="28"/>
                  </a:cubicBezTo>
                  <a:cubicBezTo>
                    <a:pt x="33" y="27"/>
                    <a:pt x="33" y="21"/>
                    <a:pt x="31" y="17"/>
                  </a:cubicBezTo>
                  <a:cubicBezTo>
                    <a:pt x="30" y="14"/>
                    <a:pt x="31" y="9"/>
                    <a:pt x="33" y="8"/>
                  </a:cubicBezTo>
                  <a:cubicBezTo>
                    <a:pt x="33" y="8"/>
                    <a:pt x="34" y="6"/>
                    <a:pt x="34" y="4"/>
                  </a:cubicBezTo>
                  <a:cubicBezTo>
                    <a:pt x="32" y="3"/>
                    <a:pt x="29" y="2"/>
                    <a:pt x="26" y="2"/>
                  </a:cubicBezTo>
                  <a:cubicBezTo>
                    <a:pt x="22" y="2"/>
                    <a:pt x="18" y="4"/>
                    <a:pt x="16" y="2"/>
                  </a:cubicBezTo>
                  <a:cubicBezTo>
                    <a:pt x="14" y="0"/>
                    <a:pt x="12" y="0"/>
                    <a:pt x="10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4"/>
                    <a:pt x="8" y="6"/>
                    <a:pt x="8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9" name="Google Shape;419;p10"/>
            <p:cNvSpPr/>
            <p:nvPr/>
          </p:nvSpPr>
          <p:spPr>
            <a:xfrm>
              <a:off x="3098801" y="2924175"/>
              <a:ext cx="100013" cy="147638"/>
            </a:xfrm>
            <a:custGeom>
              <a:rect b="b" l="l" r="r" t="t"/>
              <a:pathLst>
                <a:path extrusionOk="0" h="59" w="40">
                  <a:moveTo>
                    <a:pt x="11" y="4"/>
                  </a:moveTo>
                  <a:cubicBezTo>
                    <a:pt x="9" y="5"/>
                    <a:pt x="6" y="8"/>
                    <a:pt x="8" y="9"/>
                  </a:cubicBezTo>
                  <a:cubicBezTo>
                    <a:pt x="10" y="11"/>
                    <a:pt x="10" y="13"/>
                    <a:pt x="7" y="14"/>
                  </a:cubicBezTo>
                  <a:cubicBezTo>
                    <a:pt x="3" y="14"/>
                    <a:pt x="3" y="15"/>
                    <a:pt x="3" y="18"/>
                  </a:cubicBezTo>
                  <a:cubicBezTo>
                    <a:pt x="3" y="20"/>
                    <a:pt x="0" y="20"/>
                    <a:pt x="2" y="22"/>
                  </a:cubicBezTo>
                  <a:cubicBezTo>
                    <a:pt x="3" y="23"/>
                    <a:pt x="6" y="26"/>
                    <a:pt x="7" y="28"/>
                  </a:cubicBezTo>
                  <a:cubicBezTo>
                    <a:pt x="8" y="27"/>
                    <a:pt x="9" y="26"/>
                    <a:pt x="10" y="27"/>
                  </a:cubicBezTo>
                  <a:cubicBezTo>
                    <a:pt x="14" y="27"/>
                    <a:pt x="11" y="32"/>
                    <a:pt x="14" y="33"/>
                  </a:cubicBezTo>
                  <a:cubicBezTo>
                    <a:pt x="16" y="35"/>
                    <a:pt x="16" y="39"/>
                    <a:pt x="14" y="40"/>
                  </a:cubicBezTo>
                  <a:cubicBezTo>
                    <a:pt x="12" y="42"/>
                    <a:pt x="12" y="50"/>
                    <a:pt x="16" y="54"/>
                  </a:cubicBezTo>
                  <a:cubicBezTo>
                    <a:pt x="20" y="59"/>
                    <a:pt x="24" y="58"/>
                    <a:pt x="25" y="57"/>
                  </a:cubicBezTo>
                  <a:cubicBezTo>
                    <a:pt x="26" y="56"/>
                    <a:pt x="29" y="57"/>
                    <a:pt x="30" y="55"/>
                  </a:cubicBezTo>
                  <a:cubicBezTo>
                    <a:pt x="31" y="53"/>
                    <a:pt x="32" y="56"/>
                    <a:pt x="34" y="53"/>
                  </a:cubicBezTo>
                  <a:cubicBezTo>
                    <a:pt x="35" y="52"/>
                    <a:pt x="38" y="53"/>
                    <a:pt x="40" y="53"/>
                  </a:cubicBezTo>
                  <a:cubicBezTo>
                    <a:pt x="38" y="50"/>
                    <a:pt x="36" y="46"/>
                    <a:pt x="35" y="44"/>
                  </a:cubicBezTo>
                  <a:cubicBezTo>
                    <a:pt x="34" y="41"/>
                    <a:pt x="27" y="37"/>
                    <a:pt x="28" y="36"/>
                  </a:cubicBezTo>
                  <a:cubicBezTo>
                    <a:pt x="30" y="35"/>
                    <a:pt x="29" y="29"/>
                    <a:pt x="32" y="29"/>
                  </a:cubicBezTo>
                  <a:cubicBezTo>
                    <a:pt x="34" y="29"/>
                    <a:pt x="36" y="28"/>
                    <a:pt x="35" y="25"/>
                  </a:cubicBezTo>
                  <a:cubicBezTo>
                    <a:pt x="35" y="24"/>
                    <a:pt x="35" y="22"/>
                    <a:pt x="36" y="20"/>
                  </a:cubicBezTo>
                  <a:cubicBezTo>
                    <a:pt x="34" y="20"/>
                    <a:pt x="31" y="14"/>
                    <a:pt x="29" y="14"/>
                  </a:cubicBezTo>
                  <a:cubicBezTo>
                    <a:pt x="27" y="14"/>
                    <a:pt x="24" y="12"/>
                    <a:pt x="25" y="9"/>
                  </a:cubicBezTo>
                  <a:cubicBezTo>
                    <a:pt x="25" y="6"/>
                    <a:pt x="20" y="5"/>
                    <a:pt x="17" y="2"/>
                  </a:cubicBezTo>
                  <a:cubicBezTo>
                    <a:pt x="16" y="1"/>
                    <a:pt x="15" y="1"/>
                    <a:pt x="14" y="0"/>
                  </a:cubicBezTo>
                  <a:cubicBezTo>
                    <a:pt x="13" y="2"/>
                    <a:pt x="12" y="3"/>
                    <a:pt x="11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0" name="Google Shape;420;p10"/>
            <p:cNvSpPr/>
            <p:nvPr/>
          </p:nvSpPr>
          <p:spPr>
            <a:xfrm>
              <a:off x="3241676" y="2979738"/>
              <a:ext cx="63500" cy="77788"/>
            </a:xfrm>
            <a:custGeom>
              <a:rect b="b" l="l" r="r" t="t"/>
              <a:pathLst>
                <a:path extrusionOk="0" h="31" w="25">
                  <a:moveTo>
                    <a:pt x="1" y="13"/>
                  </a:moveTo>
                  <a:cubicBezTo>
                    <a:pt x="3" y="17"/>
                    <a:pt x="3" y="23"/>
                    <a:pt x="2" y="24"/>
                  </a:cubicBezTo>
                  <a:cubicBezTo>
                    <a:pt x="2" y="25"/>
                    <a:pt x="1" y="26"/>
                    <a:pt x="0" y="28"/>
                  </a:cubicBezTo>
                  <a:cubicBezTo>
                    <a:pt x="1" y="29"/>
                    <a:pt x="3" y="30"/>
                    <a:pt x="7" y="29"/>
                  </a:cubicBezTo>
                  <a:cubicBezTo>
                    <a:pt x="12" y="28"/>
                    <a:pt x="14" y="31"/>
                    <a:pt x="16" y="26"/>
                  </a:cubicBezTo>
                  <a:cubicBezTo>
                    <a:pt x="17" y="22"/>
                    <a:pt x="22" y="16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2" y="11"/>
                    <a:pt x="16" y="3"/>
                    <a:pt x="11" y="2"/>
                  </a:cubicBezTo>
                  <a:cubicBezTo>
                    <a:pt x="9" y="2"/>
                    <a:pt x="7" y="1"/>
                    <a:pt x="4" y="0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1" y="5"/>
                    <a:pt x="0" y="10"/>
                    <a:pt x="1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1" name="Google Shape;421;p10"/>
            <p:cNvSpPr/>
            <p:nvPr/>
          </p:nvSpPr>
          <p:spPr>
            <a:xfrm>
              <a:off x="2624138" y="2609850"/>
              <a:ext cx="215900" cy="74613"/>
            </a:xfrm>
            <a:custGeom>
              <a:rect b="b" l="l" r="r" t="t"/>
              <a:pathLst>
                <a:path extrusionOk="0" h="30" w="86">
                  <a:moveTo>
                    <a:pt x="69" y="19"/>
                  </a:moveTo>
                  <a:cubicBezTo>
                    <a:pt x="64" y="19"/>
                    <a:pt x="47" y="7"/>
                    <a:pt x="31" y="3"/>
                  </a:cubicBezTo>
                  <a:cubicBezTo>
                    <a:pt x="14" y="0"/>
                    <a:pt x="0" y="11"/>
                    <a:pt x="2" y="13"/>
                  </a:cubicBezTo>
                  <a:cubicBezTo>
                    <a:pt x="4" y="16"/>
                    <a:pt x="12" y="10"/>
                    <a:pt x="16" y="7"/>
                  </a:cubicBezTo>
                  <a:cubicBezTo>
                    <a:pt x="20" y="4"/>
                    <a:pt x="23" y="8"/>
                    <a:pt x="24" y="10"/>
                  </a:cubicBezTo>
                  <a:cubicBezTo>
                    <a:pt x="24" y="12"/>
                    <a:pt x="29" y="13"/>
                    <a:pt x="37" y="13"/>
                  </a:cubicBezTo>
                  <a:cubicBezTo>
                    <a:pt x="46" y="13"/>
                    <a:pt x="47" y="20"/>
                    <a:pt x="54" y="22"/>
                  </a:cubicBezTo>
                  <a:cubicBezTo>
                    <a:pt x="62" y="24"/>
                    <a:pt x="54" y="27"/>
                    <a:pt x="58" y="28"/>
                  </a:cubicBezTo>
                  <a:cubicBezTo>
                    <a:pt x="62" y="30"/>
                    <a:pt x="83" y="30"/>
                    <a:pt x="84" y="28"/>
                  </a:cubicBezTo>
                  <a:cubicBezTo>
                    <a:pt x="86" y="26"/>
                    <a:pt x="75" y="19"/>
                    <a:pt x="69" y="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2" name="Google Shape;422;p10"/>
            <p:cNvSpPr/>
            <p:nvPr/>
          </p:nvSpPr>
          <p:spPr>
            <a:xfrm>
              <a:off x="2746376" y="2709863"/>
              <a:ext cx="50800" cy="25400"/>
            </a:xfrm>
            <a:custGeom>
              <a:rect b="b" l="l" r="r" t="t"/>
              <a:pathLst>
                <a:path extrusionOk="0" h="10" w="20">
                  <a:moveTo>
                    <a:pt x="2" y="3"/>
                  </a:moveTo>
                  <a:cubicBezTo>
                    <a:pt x="4" y="6"/>
                    <a:pt x="17" y="10"/>
                    <a:pt x="19" y="6"/>
                  </a:cubicBezTo>
                  <a:cubicBezTo>
                    <a:pt x="20" y="3"/>
                    <a:pt x="0" y="0"/>
                    <a:pt x="2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3" name="Google Shape;423;p10"/>
            <p:cNvSpPr/>
            <p:nvPr/>
          </p:nvSpPr>
          <p:spPr>
            <a:xfrm>
              <a:off x="2974976" y="2708275"/>
              <a:ext cx="46038" cy="23813"/>
            </a:xfrm>
            <a:custGeom>
              <a:rect b="b" l="l" r="r" t="t"/>
              <a:pathLst>
                <a:path extrusionOk="0" h="10" w="18">
                  <a:moveTo>
                    <a:pt x="3" y="5"/>
                  </a:moveTo>
                  <a:cubicBezTo>
                    <a:pt x="6" y="10"/>
                    <a:pt x="15" y="7"/>
                    <a:pt x="16" y="5"/>
                  </a:cubicBezTo>
                  <a:cubicBezTo>
                    <a:pt x="18" y="2"/>
                    <a:pt x="0" y="0"/>
                    <a:pt x="3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4" name="Google Shape;424;p10"/>
            <p:cNvSpPr/>
            <p:nvPr/>
          </p:nvSpPr>
          <p:spPr>
            <a:xfrm>
              <a:off x="3100388" y="4243388"/>
              <a:ext cx="73025" cy="31750"/>
            </a:xfrm>
            <a:custGeom>
              <a:rect b="b" l="l" r="r" t="t"/>
              <a:pathLst>
                <a:path extrusionOk="0" h="13" w="29">
                  <a:moveTo>
                    <a:pt x="28" y="5"/>
                  </a:moveTo>
                  <a:cubicBezTo>
                    <a:pt x="25" y="0"/>
                    <a:pt x="12" y="10"/>
                    <a:pt x="15" y="11"/>
                  </a:cubicBezTo>
                  <a:cubicBezTo>
                    <a:pt x="17" y="13"/>
                    <a:pt x="29" y="8"/>
                    <a:pt x="28" y="5"/>
                  </a:cubicBezTo>
                  <a:close/>
                  <a:moveTo>
                    <a:pt x="13" y="1"/>
                  </a:moveTo>
                  <a:cubicBezTo>
                    <a:pt x="9" y="0"/>
                    <a:pt x="0" y="8"/>
                    <a:pt x="4" y="10"/>
                  </a:cubicBezTo>
                  <a:cubicBezTo>
                    <a:pt x="8" y="13"/>
                    <a:pt x="17" y="2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5" name="Google Shape;425;p10"/>
            <p:cNvSpPr/>
            <p:nvPr/>
          </p:nvSpPr>
          <p:spPr>
            <a:xfrm>
              <a:off x="2479676" y="3065463"/>
              <a:ext cx="336550" cy="138113"/>
            </a:xfrm>
            <a:custGeom>
              <a:rect b="b" l="l" r="r" t="t"/>
              <a:pathLst>
                <a:path extrusionOk="0" h="55" w="134">
                  <a:moveTo>
                    <a:pt x="130" y="14"/>
                  </a:moveTo>
                  <a:cubicBezTo>
                    <a:pt x="127" y="11"/>
                    <a:pt x="125" y="9"/>
                    <a:pt x="124" y="10"/>
                  </a:cubicBezTo>
                  <a:cubicBezTo>
                    <a:pt x="124" y="11"/>
                    <a:pt x="121" y="11"/>
                    <a:pt x="118" y="10"/>
                  </a:cubicBezTo>
                  <a:cubicBezTo>
                    <a:pt x="116" y="8"/>
                    <a:pt x="115" y="6"/>
                    <a:pt x="113" y="6"/>
                  </a:cubicBezTo>
                  <a:cubicBezTo>
                    <a:pt x="112" y="6"/>
                    <a:pt x="106" y="3"/>
                    <a:pt x="103" y="0"/>
                  </a:cubicBezTo>
                  <a:cubicBezTo>
                    <a:pt x="103" y="1"/>
                    <a:pt x="103" y="1"/>
                    <a:pt x="103" y="2"/>
                  </a:cubicBezTo>
                  <a:cubicBezTo>
                    <a:pt x="104" y="3"/>
                    <a:pt x="101" y="4"/>
                    <a:pt x="98" y="4"/>
                  </a:cubicBezTo>
                  <a:cubicBezTo>
                    <a:pt x="95" y="5"/>
                    <a:pt x="95" y="8"/>
                    <a:pt x="95" y="10"/>
                  </a:cubicBezTo>
                  <a:cubicBezTo>
                    <a:pt x="95" y="13"/>
                    <a:pt x="93" y="13"/>
                    <a:pt x="92" y="15"/>
                  </a:cubicBezTo>
                  <a:cubicBezTo>
                    <a:pt x="91" y="18"/>
                    <a:pt x="92" y="18"/>
                    <a:pt x="89" y="19"/>
                  </a:cubicBezTo>
                  <a:cubicBezTo>
                    <a:pt x="87" y="21"/>
                    <a:pt x="86" y="23"/>
                    <a:pt x="88" y="25"/>
                  </a:cubicBezTo>
                  <a:cubicBezTo>
                    <a:pt x="89" y="27"/>
                    <a:pt x="88" y="29"/>
                    <a:pt x="87" y="30"/>
                  </a:cubicBezTo>
                  <a:cubicBezTo>
                    <a:pt x="87" y="32"/>
                    <a:pt x="89" y="32"/>
                    <a:pt x="92" y="34"/>
                  </a:cubicBezTo>
                  <a:cubicBezTo>
                    <a:pt x="94" y="37"/>
                    <a:pt x="95" y="33"/>
                    <a:pt x="96" y="35"/>
                  </a:cubicBezTo>
                  <a:cubicBezTo>
                    <a:pt x="97" y="37"/>
                    <a:pt x="95" y="40"/>
                    <a:pt x="92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3" y="42"/>
                    <a:pt x="94" y="44"/>
                    <a:pt x="93" y="45"/>
                  </a:cubicBezTo>
                  <a:cubicBezTo>
                    <a:pt x="92" y="46"/>
                    <a:pt x="91" y="46"/>
                    <a:pt x="93" y="49"/>
                  </a:cubicBezTo>
                  <a:cubicBezTo>
                    <a:pt x="95" y="51"/>
                    <a:pt x="97" y="47"/>
                    <a:pt x="99" y="50"/>
                  </a:cubicBezTo>
                  <a:cubicBezTo>
                    <a:pt x="101" y="53"/>
                    <a:pt x="103" y="55"/>
                    <a:pt x="105" y="50"/>
                  </a:cubicBezTo>
                  <a:cubicBezTo>
                    <a:pt x="107" y="45"/>
                    <a:pt x="109" y="38"/>
                    <a:pt x="112" y="37"/>
                  </a:cubicBezTo>
                  <a:cubicBezTo>
                    <a:pt x="116" y="36"/>
                    <a:pt x="124" y="34"/>
                    <a:pt x="128" y="29"/>
                  </a:cubicBezTo>
                  <a:cubicBezTo>
                    <a:pt x="132" y="23"/>
                    <a:pt x="130" y="22"/>
                    <a:pt x="132" y="20"/>
                  </a:cubicBezTo>
                  <a:cubicBezTo>
                    <a:pt x="134" y="19"/>
                    <a:pt x="133" y="18"/>
                    <a:pt x="130" y="14"/>
                  </a:cubicBezTo>
                  <a:close/>
                  <a:moveTo>
                    <a:pt x="3" y="12"/>
                  </a:moveTo>
                  <a:cubicBezTo>
                    <a:pt x="0" y="17"/>
                    <a:pt x="7" y="22"/>
                    <a:pt x="8" y="20"/>
                  </a:cubicBezTo>
                  <a:cubicBezTo>
                    <a:pt x="10" y="17"/>
                    <a:pt x="7" y="7"/>
                    <a:pt x="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6" name="Google Shape;426;p10"/>
            <p:cNvSpPr/>
            <p:nvPr/>
          </p:nvSpPr>
          <p:spPr>
            <a:xfrm>
              <a:off x="2870201" y="771525"/>
              <a:ext cx="1236663" cy="927100"/>
            </a:xfrm>
            <a:custGeom>
              <a:rect b="b" l="l" r="r" t="t"/>
              <a:pathLst>
                <a:path extrusionOk="0" h="368" w="492">
                  <a:moveTo>
                    <a:pt x="465" y="34"/>
                  </a:moveTo>
                  <a:cubicBezTo>
                    <a:pt x="456" y="34"/>
                    <a:pt x="449" y="36"/>
                    <a:pt x="448" y="42"/>
                  </a:cubicBezTo>
                  <a:cubicBezTo>
                    <a:pt x="448" y="48"/>
                    <a:pt x="437" y="41"/>
                    <a:pt x="432" y="43"/>
                  </a:cubicBezTo>
                  <a:cubicBezTo>
                    <a:pt x="427" y="45"/>
                    <a:pt x="430" y="38"/>
                    <a:pt x="425" y="40"/>
                  </a:cubicBezTo>
                  <a:cubicBezTo>
                    <a:pt x="420" y="42"/>
                    <a:pt x="415" y="48"/>
                    <a:pt x="409" y="51"/>
                  </a:cubicBezTo>
                  <a:cubicBezTo>
                    <a:pt x="403" y="53"/>
                    <a:pt x="399" y="59"/>
                    <a:pt x="396" y="59"/>
                  </a:cubicBezTo>
                  <a:cubicBezTo>
                    <a:pt x="392" y="60"/>
                    <a:pt x="403" y="48"/>
                    <a:pt x="409" y="43"/>
                  </a:cubicBezTo>
                  <a:cubicBezTo>
                    <a:pt x="415" y="37"/>
                    <a:pt x="412" y="30"/>
                    <a:pt x="404" y="31"/>
                  </a:cubicBezTo>
                  <a:cubicBezTo>
                    <a:pt x="396" y="32"/>
                    <a:pt x="398" y="37"/>
                    <a:pt x="394" y="37"/>
                  </a:cubicBezTo>
                  <a:cubicBezTo>
                    <a:pt x="389" y="38"/>
                    <a:pt x="369" y="49"/>
                    <a:pt x="368" y="46"/>
                  </a:cubicBezTo>
                  <a:cubicBezTo>
                    <a:pt x="367" y="42"/>
                    <a:pt x="385" y="37"/>
                    <a:pt x="385" y="35"/>
                  </a:cubicBezTo>
                  <a:cubicBezTo>
                    <a:pt x="384" y="33"/>
                    <a:pt x="362" y="33"/>
                    <a:pt x="352" y="34"/>
                  </a:cubicBezTo>
                  <a:cubicBezTo>
                    <a:pt x="342" y="36"/>
                    <a:pt x="325" y="41"/>
                    <a:pt x="324" y="38"/>
                  </a:cubicBezTo>
                  <a:cubicBezTo>
                    <a:pt x="324" y="36"/>
                    <a:pt x="345" y="32"/>
                    <a:pt x="355" y="30"/>
                  </a:cubicBezTo>
                  <a:cubicBezTo>
                    <a:pt x="366" y="29"/>
                    <a:pt x="385" y="31"/>
                    <a:pt x="393" y="28"/>
                  </a:cubicBezTo>
                  <a:cubicBezTo>
                    <a:pt x="401" y="24"/>
                    <a:pt x="413" y="24"/>
                    <a:pt x="415" y="22"/>
                  </a:cubicBezTo>
                  <a:cubicBezTo>
                    <a:pt x="418" y="19"/>
                    <a:pt x="406" y="15"/>
                    <a:pt x="400" y="16"/>
                  </a:cubicBezTo>
                  <a:cubicBezTo>
                    <a:pt x="395" y="16"/>
                    <a:pt x="389" y="15"/>
                    <a:pt x="389" y="12"/>
                  </a:cubicBezTo>
                  <a:cubicBezTo>
                    <a:pt x="390" y="9"/>
                    <a:pt x="381" y="9"/>
                    <a:pt x="380" y="7"/>
                  </a:cubicBezTo>
                  <a:cubicBezTo>
                    <a:pt x="379" y="4"/>
                    <a:pt x="361" y="6"/>
                    <a:pt x="357" y="4"/>
                  </a:cubicBezTo>
                  <a:cubicBezTo>
                    <a:pt x="353" y="1"/>
                    <a:pt x="342" y="0"/>
                    <a:pt x="333" y="1"/>
                  </a:cubicBezTo>
                  <a:cubicBezTo>
                    <a:pt x="323" y="2"/>
                    <a:pt x="304" y="1"/>
                    <a:pt x="299" y="2"/>
                  </a:cubicBezTo>
                  <a:cubicBezTo>
                    <a:pt x="295" y="2"/>
                    <a:pt x="292" y="4"/>
                    <a:pt x="288" y="4"/>
                  </a:cubicBezTo>
                  <a:cubicBezTo>
                    <a:pt x="284" y="3"/>
                    <a:pt x="277" y="5"/>
                    <a:pt x="280" y="8"/>
                  </a:cubicBezTo>
                  <a:cubicBezTo>
                    <a:pt x="284" y="12"/>
                    <a:pt x="273" y="14"/>
                    <a:pt x="274" y="11"/>
                  </a:cubicBezTo>
                  <a:cubicBezTo>
                    <a:pt x="275" y="7"/>
                    <a:pt x="265" y="5"/>
                    <a:pt x="262" y="8"/>
                  </a:cubicBezTo>
                  <a:cubicBezTo>
                    <a:pt x="258" y="11"/>
                    <a:pt x="242" y="5"/>
                    <a:pt x="240" y="8"/>
                  </a:cubicBezTo>
                  <a:cubicBezTo>
                    <a:pt x="237" y="11"/>
                    <a:pt x="219" y="10"/>
                    <a:pt x="213" y="11"/>
                  </a:cubicBezTo>
                  <a:cubicBezTo>
                    <a:pt x="208" y="12"/>
                    <a:pt x="222" y="16"/>
                    <a:pt x="221" y="18"/>
                  </a:cubicBezTo>
                  <a:cubicBezTo>
                    <a:pt x="221" y="21"/>
                    <a:pt x="203" y="18"/>
                    <a:pt x="207" y="23"/>
                  </a:cubicBezTo>
                  <a:cubicBezTo>
                    <a:pt x="211" y="27"/>
                    <a:pt x="222" y="30"/>
                    <a:pt x="228" y="36"/>
                  </a:cubicBezTo>
                  <a:cubicBezTo>
                    <a:pt x="233" y="41"/>
                    <a:pt x="223" y="38"/>
                    <a:pt x="217" y="34"/>
                  </a:cubicBezTo>
                  <a:cubicBezTo>
                    <a:pt x="211" y="30"/>
                    <a:pt x="203" y="31"/>
                    <a:pt x="199" y="27"/>
                  </a:cubicBezTo>
                  <a:cubicBezTo>
                    <a:pt x="195" y="23"/>
                    <a:pt x="181" y="20"/>
                    <a:pt x="178" y="22"/>
                  </a:cubicBezTo>
                  <a:cubicBezTo>
                    <a:pt x="173" y="25"/>
                    <a:pt x="187" y="30"/>
                    <a:pt x="187" y="33"/>
                  </a:cubicBezTo>
                  <a:cubicBezTo>
                    <a:pt x="187" y="37"/>
                    <a:pt x="178" y="33"/>
                    <a:pt x="176" y="34"/>
                  </a:cubicBezTo>
                  <a:cubicBezTo>
                    <a:pt x="174" y="35"/>
                    <a:pt x="166" y="26"/>
                    <a:pt x="161" y="26"/>
                  </a:cubicBezTo>
                  <a:cubicBezTo>
                    <a:pt x="157" y="26"/>
                    <a:pt x="161" y="30"/>
                    <a:pt x="161" y="36"/>
                  </a:cubicBezTo>
                  <a:cubicBezTo>
                    <a:pt x="161" y="42"/>
                    <a:pt x="151" y="46"/>
                    <a:pt x="154" y="42"/>
                  </a:cubicBezTo>
                  <a:cubicBezTo>
                    <a:pt x="157" y="37"/>
                    <a:pt x="155" y="27"/>
                    <a:pt x="150" y="25"/>
                  </a:cubicBezTo>
                  <a:cubicBezTo>
                    <a:pt x="145" y="23"/>
                    <a:pt x="132" y="29"/>
                    <a:pt x="125" y="29"/>
                  </a:cubicBezTo>
                  <a:cubicBezTo>
                    <a:pt x="119" y="29"/>
                    <a:pt x="110" y="31"/>
                    <a:pt x="116" y="34"/>
                  </a:cubicBezTo>
                  <a:cubicBezTo>
                    <a:pt x="121" y="37"/>
                    <a:pt x="115" y="39"/>
                    <a:pt x="110" y="36"/>
                  </a:cubicBezTo>
                  <a:cubicBezTo>
                    <a:pt x="105" y="32"/>
                    <a:pt x="89" y="36"/>
                    <a:pt x="92" y="38"/>
                  </a:cubicBezTo>
                  <a:cubicBezTo>
                    <a:pt x="96" y="41"/>
                    <a:pt x="97" y="47"/>
                    <a:pt x="95" y="50"/>
                  </a:cubicBezTo>
                  <a:cubicBezTo>
                    <a:pt x="92" y="53"/>
                    <a:pt x="86" y="47"/>
                    <a:pt x="79" y="48"/>
                  </a:cubicBezTo>
                  <a:cubicBezTo>
                    <a:pt x="73" y="48"/>
                    <a:pt x="41" y="64"/>
                    <a:pt x="43" y="68"/>
                  </a:cubicBezTo>
                  <a:cubicBezTo>
                    <a:pt x="45" y="72"/>
                    <a:pt x="58" y="68"/>
                    <a:pt x="62" y="71"/>
                  </a:cubicBezTo>
                  <a:cubicBezTo>
                    <a:pt x="67" y="73"/>
                    <a:pt x="61" y="82"/>
                    <a:pt x="56" y="86"/>
                  </a:cubicBezTo>
                  <a:cubicBezTo>
                    <a:pt x="51" y="89"/>
                    <a:pt x="31" y="86"/>
                    <a:pt x="31" y="90"/>
                  </a:cubicBezTo>
                  <a:cubicBezTo>
                    <a:pt x="30" y="94"/>
                    <a:pt x="0" y="95"/>
                    <a:pt x="0" y="102"/>
                  </a:cubicBezTo>
                  <a:cubicBezTo>
                    <a:pt x="0" y="105"/>
                    <a:pt x="1" y="107"/>
                    <a:pt x="5" y="108"/>
                  </a:cubicBezTo>
                  <a:cubicBezTo>
                    <a:pt x="9" y="109"/>
                    <a:pt x="14" y="107"/>
                    <a:pt x="18" y="112"/>
                  </a:cubicBezTo>
                  <a:cubicBezTo>
                    <a:pt x="22" y="116"/>
                    <a:pt x="33" y="116"/>
                    <a:pt x="40" y="113"/>
                  </a:cubicBezTo>
                  <a:cubicBezTo>
                    <a:pt x="47" y="110"/>
                    <a:pt x="53" y="114"/>
                    <a:pt x="52" y="118"/>
                  </a:cubicBezTo>
                  <a:cubicBezTo>
                    <a:pt x="52" y="122"/>
                    <a:pt x="36" y="116"/>
                    <a:pt x="31" y="120"/>
                  </a:cubicBezTo>
                  <a:cubicBezTo>
                    <a:pt x="26" y="123"/>
                    <a:pt x="10" y="120"/>
                    <a:pt x="11" y="123"/>
                  </a:cubicBezTo>
                  <a:cubicBezTo>
                    <a:pt x="12" y="127"/>
                    <a:pt x="19" y="126"/>
                    <a:pt x="26" y="127"/>
                  </a:cubicBezTo>
                  <a:cubicBezTo>
                    <a:pt x="32" y="128"/>
                    <a:pt x="26" y="131"/>
                    <a:pt x="26" y="134"/>
                  </a:cubicBezTo>
                  <a:cubicBezTo>
                    <a:pt x="26" y="136"/>
                    <a:pt x="29" y="136"/>
                    <a:pt x="35" y="139"/>
                  </a:cubicBezTo>
                  <a:cubicBezTo>
                    <a:pt x="42" y="142"/>
                    <a:pt x="52" y="144"/>
                    <a:pt x="48" y="140"/>
                  </a:cubicBezTo>
                  <a:cubicBezTo>
                    <a:pt x="45" y="137"/>
                    <a:pt x="55" y="137"/>
                    <a:pt x="57" y="139"/>
                  </a:cubicBezTo>
                  <a:cubicBezTo>
                    <a:pt x="58" y="141"/>
                    <a:pt x="63" y="136"/>
                    <a:pt x="67" y="137"/>
                  </a:cubicBezTo>
                  <a:cubicBezTo>
                    <a:pt x="72" y="139"/>
                    <a:pt x="73" y="133"/>
                    <a:pt x="77" y="135"/>
                  </a:cubicBezTo>
                  <a:cubicBezTo>
                    <a:pt x="81" y="138"/>
                    <a:pt x="97" y="139"/>
                    <a:pt x="103" y="142"/>
                  </a:cubicBezTo>
                  <a:cubicBezTo>
                    <a:pt x="109" y="145"/>
                    <a:pt x="116" y="146"/>
                    <a:pt x="116" y="151"/>
                  </a:cubicBezTo>
                  <a:cubicBezTo>
                    <a:pt x="115" y="155"/>
                    <a:pt x="121" y="159"/>
                    <a:pt x="127" y="161"/>
                  </a:cubicBezTo>
                  <a:cubicBezTo>
                    <a:pt x="133" y="164"/>
                    <a:pt x="135" y="170"/>
                    <a:pt x="134" y="174"/>
                  </a:cubicBezTo>
                  <a:cubicBezTo>
                    <a:pt x="134" y="178"/>
                    <a:pt x="141" y="181"/>
                    <a:pt x="140" y="183"/>
                  </a:cubicBezTo>
                  <a:cubicBezTo>
                    <a:pt x="139" y="185"/>
                    <a:pt x="140" y="188"/>
                    <a:pt x="144" y="192"/>
                  </a:cubicBezTo>
                  <a:cubicBezTo>
                    <a:pt x="148" y="195"/>
                    <a:pt x="137" y="198"/>
                    <a:pt x="140" y="202"/>
                  </a:cubicBezTo>
                  <a:cubicBezTo>
                    <a:pt x="143" y="205"/>
                    <a:pt x="136" y="211"/>
                    <a:pt x="144" y="212"/>
                  </a:cubicBezTo>
                  <a:cubicBezTo>
                    <a:pt x="151" y="214"/>
                    <a:pt x="150" y="207"/>
                    <a:pt x="156" y="207"/>
                  </a:cubicBezTo>
                  <a:cubicBezTo>
                    <a:pt x="162" y="207"/>
                    <a:pt x="156" y="212"/>
                    <a:pt x="159" y="215"/>
                  </a:cubicBezTo>
                  <a:cubicBezTo>
                    <a:pt x="162" y="218"/>
                    <a:pt x="168" y="218"/>
                    <a:pt x="174" y="223"/>
                  </a:cubicBezTo>
                  <a:cubicBezTo>
                    <a:pt x="180" y="228"/>
                    <a:pt x="176" y="230"/>
                    <a:pt x="171" y="226"/>
                  </a:cubicBezTo>
                  <a:cubicBezTo>
                    <a:pt x="165" y="222"/>
                    <a:pt x="150" y="223"/>
                    <a:pt x="150" y="224"/>
                  </a:cubicBezTo>
                  <a:cubicBezTo>
                    <a:pt x="150" y="226"/>
                    <a:pt x="167" y="236"/>
                    <a:pt x="171" y="234"/>
                  </a:cubicBezTo>
                  <a:cubicBezTo>
                    <a:pt x="175" y="233"/>
                    <a:pt x="181" y="240"/>
                    <a:pt x="178" y="243"/>
                  </a:cubicBezTo>
                  <a:cubicBezTo>
                    <a:pt x="176" y="245"/>
                    <a:pt x="177" y="251"/>
                    <a:pt x="177" y="254"/>
                  </a:cubicBezTo>
                  <a:cubicBezTo>
                    <a:pt x="176" y="257"/>
                    <a:pt x="170" y="254"/>
                    <a:pt x="166" y="254"/>
                  </a:cubicBezTo>
                  <a:cubicBezTo>
                    <a:pt x="163" y="255"/>
                    <a:pt x="160" y="256"/>
                    <a:pt x="160" y="260"/>
                  </a:cubicBezTo>
                  <a:cubicBezTo>
                    <a:pt x="160" y="264"/>
                    <a:pt x="154" y="267"/>
                    <a:pt x="153" y="272"/>
                  </a:cubicBezTo>
                  <a:cubicBezTo>
                    <a:pt x="153" y="277"/>
                    <a:pt x="158" y="277"/>
                    <a:pt x="161" y="279"/>
                  </a:cubicBezTo>
                  <a:cubicBezTo>
                    <a:pt x="164" y="281"/>
                    <a:pt x="155" y="282"/>
                    <a:pt x="155" y="286"/>
                  </a:cubicBezTo>
                  <a:cubicBezTo>
                    <a:pt x="155" y="290"/>
                    <a:pt x="163" y="296"/>
                    <a:pt x="166" y="298"/>
                  </a:cubicBezTo>
                  <a:cubicBezTo>
                    <a:pt x="169" y="299"/>
                    <a:pt x="166" y="307"/>
                    <a:pt x="168" y="311"/>
                  </a:cubicBezTo>
                  <a:cubicBezTo>
                    <a:pt x="169" y="315"/>
                    <a:pt x="173" y="310"/>
                    <a:pt x="172" y="316"/>
                  </a:cubicBezTo>
                  <a:cubicBezTo>
                    <a:pt x="172" y="321"/>
                    <a:pt x="176" y="321"/>
                    <a:pt x="176" y="324"/>
                  </a:cubicBezTo>
                  <a:cubicBezTo>
                    <a:pt x="177" y="327"/>
                    <a:pt x="184" y="326"/>
                    <a:pt x="183" y="331"/>
                  </a:cubicBezTo>
                  <a:cubicBezTo>
                    <a:pt x="181" y="335"/>
                    <a:pt x="185" y="338"/>
                    <a:pt x="186" y="340"/>
                  </a:cubicBezTo>
                  <a:cubicBezTo>
                    <a:pt x="188" y="343"/>
                    <a:pt x="194" y="347"/>
                    <a:pt x="195" y="350"/>
                  </a:cubicBezTo>
                  <a:cubicBezTo>
                    <a:pt x="197" y="353"/>
                    <a:pt x="200" y="357"/>
                    <a:pt x="204" y="356"/>
                  </a:cubicBezTo>
                  <a:cubicBezTo>
                    <a:pt x="209" y="355"/>
                    <a:pt x="209" y="359"/>
                    <a:pt x="212" y="358"/>
                  </a:cubicBezTo>
                  <a:cubicBezTo>
                    <a:pt x="216" y="358"/>
                    <a:pt x="221" y="360"/>
                    <a:pt x="222" y="362"/>
                  </a:cubicBezTo>
                  <a:cubicBezTo>
                    <a:pt x="223" y="365"/>
                    <a:pt x="233" y="367"/>
                    <a:pt x="236" y="368"/>
                  </a:cubicBezTo>
                  <a:cubicBezTo>
                    <a:pt x="239" y="368"/>
                    <a:pt x="239" y="363"/>
                    <a:pt x="242" y="362"/>
                  </a:cubicBezTo>
                  <a:cubicBezTo>
                    <a:pt x="244" y="360"/>
                    <a:pt x="243" y="350"/>
                    <a:pt x="246" y="349"/>
                  </a:cubicBezTo>
                  <a:cubicBezTo>
                    <a:pt x="248" y="348"/>
                    <a:pt x="247" y="337"/>
                    <a:pt x="245" y="336"/>
                  </a:cubicBezTo>
                  <a:cubicBezTo>
                    <a:pt x="243" y="335"/>
                    <a:pt x="244" y="332"/>
                    <a:pt x="249" y="332"/>
                  </a:cubicBezTo>
                  <a:cubicBezTo>
                    <a:pt x="255" y="333"/>
                    <a:pt x="253" y="328"/>
                    <a:pt x="255" y="327"/>
                  </a:cubicBezTo>
                  <a:cubicBezTo>
                    <a:pt x="258" y="326"/>
                    <a:pt x="257" y="321"/>
                    <a:pt x="259" y="321"/>
                  </a:cubicBezTo>
                  <a:cubicBezTo>
                    <a:pt x="261" y="320"/>
                    <a:pt x="260" y="317"/>
                    <a:pt x="259" y="315"/>
                  </a:cubicBezTo>
                  <a:cubicBezTo>
                    <a:pt x="257" y="313"/>
                    <a:pt x="259" y="312"/>
                    <a:pt x="262" y="311"/>
                  </a:cubicBezTo>
                  <a:cubicBezTo>
                    <a:pt x="265" y="311"/>
                    <a:pt x="264" y="307"/>
                    <a:pt x="260" y="305"/>
                  </a:cubicBezTo>
                  <a:cubicBezTo>
                    <a:pt x="257" y="304"/>
                    <a:pt x="258" y="300"/>
                    <a:pt x="262" y="302"/>
                  </a:cubicBezTo>
                  <a:cubicBezTo>
                    <a:pt x="265" y="305"/>
                    <a:pt x="268" y="303"/>
                    <a:pt x="266" y="300"/>
                  </a:cubicBezTo>
                  <a:cubicBezTo>
                    <a:pt x="264" y="297"/>
                    <a:pt x="269" y="296"/>
                    <a:pt x="274" y="295"/>
                  </a:cubicBezTo>
                  <a:cubicBezTo>
                    <a:pt x="279" y="295"/>
                    <a:pt x="281" y="292"/>
                    <a:pt x="280" y="288"/>
                  </a:cubicBezTo>
                  <a:cubicBezTo>
                    <a:pt x="279" y="285"/>
                    <a:pt x="286" y="285"/>
                    <a:pt x="284" y="288"/>
                  </a:cubicBezTo>
                  <a:cubicBezTo>
                    <a:pt x="283" y="291"/>
                    <a:pt x="284" y="295"/>
                    <a:pt x="286" y="292"/>
                  </a:cubicBezTo>
                  <a:cubicBezTo>
                    <a:pt x="288" y="290"/>
                    <a:pt x="293" y="292"/>
                    <a:pt x="301" y="289"/>
                  </a:cubicBezTo>
                  <a:cubicBezTo>
                    <a:pt x="309" y="287"/>
                    <a:pt x="317" y="280"/>
                    <a:pt x="319" y="274"/>
                  </a:cubicBezTo>
                  <a:cubicBezTo>
                    <a:pt x="321" y="267"/>
                    <a:pt x="330" y="268"/>
                    <a:pt x="329" y="264"/>
                  </a:cubicBezTo>
                  <a:cubicBezTo>
                    <a:pt x="328" y="260"/>
                    <a:pt x="330" y="258"/>
                    <a:pt x="336" y="261"/>
                  </a:cubicBezTo>
                  <a:cubicBezTo>
                    <a:pt x="342" y="264"/>
                    <a:pt x="338" y="259"/>
                    <a:pt x="344" y="259"/>
                  </a:cubicBezTo>
                  <a:cubicBezTo>
                    <a:pt x="351" y="259"/>
                    <a:pt x="350" y="256"/>
                    <a:pt x="356" y="256"/>
                  </a:cubicBezTo>
                  <a:cubicBezTo>
                    <a:pt x="363" y="256"/>
                    <a:pt x="379" y="253"/>
                    <a:pt x="385" y="248"/>
                  </a:cubicBezTo>
                  <a:cubicBezTo>
                    <a:pt x="391" y="244"/>
                    <a:pt x="403" y="240"/>
                    <a:pt x="408" y="237"/>
                  </a:cubicBezTo>
                  <a:cubicBezTo>
                    <a:pt x="413" y="233"/>
                    <a:pt x="414" y="231"/>
                    <a:pt x="411" y="232"/>
                  </a:cubicBezTo>
                  <a:cubicBezTo>
                    <a:pt x="408" y="234"/>
                    <a:pt x="401" y="234"/>
                    <a:pt x="397" y="233"/>
                  </a:cubicBezTo>
                  <a:cubicBezTo>
                    <a:pt x="392" y="232"/>
                    <a:pt x="384" y="228"/>
                    <a:pt x="379" y="231"/>
                  </a:cubicBezTo>
                  <a:cubicBezTo>
                    <a:pt x="373" y="234"/>
                    <a:pt x="377" y="227"/>
                    <a:pt x="381" y="226"/>
                  </a:cubicBezTo>
                  <a:cubicBezTo>
                    <a:pt x="386" y="225"/>
                    <a:pt x="384" y="223"/>
                    <a:pt x="383" y="218"/>
                  </a:cubicBezTo>
                  <a:cubicBezTo>
                    <a:pt x="381" y="213"/>
                    <a:pt x="390" y="217"/>
                    <a:pt x="394" y="222"/>
                  </a:cubicBezTo>
                  <a:cubicBezTo>
                    <a:pt x="398" y="227"/>
                    <a:pt x="405" y="230"/>
                    <a:pt x="412" y="228"/>
                  </a:cubicBezTo>
                  <a:cubicBezTo>
                    <a:pt x="418" y="226"/>
                    <a:pt x="412" y="221"/>
                    <a:pt x="414" y="217"/>
                  </a:cubicBezTo>
                  <a:cubicBezTo>
                    <a:pt x="417" y="214"/>
                    <a:pt x="395" y="203"/>
                    <a:pt x="393" y="199"/>
                  </a:cubicBezTo>
                  <a:cubicBezTo>
                    <a:pt x="392" y="195"/>
                    <a:pt x="399" y="198"/>
                    <a:pt x="405" y="200"/>
                  </a:cubicBezTo>
                  <a:cubicBezTo>
                    <a:pt x="412" y="203"/>
                    <a:pt x="413" y="195"/>
                    <a:pt x="413" y="192"/>
                  </a:cubicBezTo>
                  <a:cubicBezTo>
                    <a:pt x="413" y="188"/>
                    <a:pt x="400" y="188"/>
                    <a:pt x="394" y="192"/>
                  </a:cubicBezTo>
                  <a:cubicBezTo>
                    <a:pt x="388" y="195"/>
                    <a:pt x="382" y="187"/>
                    <a:pt x="390" y="186"/>
                  </a:cubicBezTo>
                  <a:cubicBezTo>
                    <a:pt x="398" y="185"/>
                    <a:pt x="391" y="182"/>
                    <a:pt x="393" y="180"/>
                  </a:cubicBezTo>
                  <a:cubicBezTo>
                    <a:pt x="396" y="177"/>
                    <a:pt x="406" y="187"/>
                    <a:pt x="411" y="185"/>
                  </a:cubicBezTo>
                  <a:cubicBezTo>
                    <a:pt x="416" y="183"/>
                    <a:pt x="420" y="185"/>
                    <a:pt x="425" y="182"/>
                  </a:cubicBezTo>
                  <a:cubicBezTo>
                    <a:pt x="429" y="178"/>
                    <a:pt x="417" y="175"/>
                    <a:pt x="414" y="172"/>
                  </a:cubicBezTo>
                  <a:cubicBezTo>
                    <a:pt x="411" y="168"/>
                    <a:pt x="427" y="170"/>
                    <a:pt x="432" y="170"/>
                  </a:cubicBezTo>
                  <a:cubicBezTo>
                    <a:pt x="437" y="170"/>
                    <a:pt x="438" y="163"/>
                    <a:pt x="434" y="164"/>
                  </a:cubicBezTo>
                  <a:cubicBezTo>
                    <a:pt x="430" y="166"/>
                    <a:pt x="417" y="160"/>
                    <a:pt x="419" y="155"/>
                  </a:cubicBezTo>
                  <a:cubicBezTo>
                    <a:pt x="422" y="151"/>
                    <a:pt x="427" y="156"/>
                    <a:pt x="433" y="153"/>
                  </a:cubicBezTo>
                  <a:cubicBezTo>
                    <a:pt x="439" y="150"/>
                    <a:pt x="434" y="138"/>
                    <a:pt x="430" y="138"/>
                  </a:cubicBezTo>
                  <a:cubicBezTo>
                    <a:pt x="425" y="138"/>
                    <a:pt x="415" y="137"/>
                    <a:pt x="415" y="135"/>
                  </a:cubicBezTo>
                  <a:cubicBezTo>
                    <a:pt x="415" y="133"/>
                    <a:pt x="407" y="131"/>
                    <a:pt x="409" y="129"/>
                  </a:cubicBezTo>
                  <a:cubicBezTo>
                    <a:pt x="412" y="126"/>
                    <a:pt x="415" y="131"/>
                    <a:pt x="420" y="127"/>
                  </a:cubicBezTo>
                  <a:cubicBezTo>
                    <a:pt x="426" y="123"/>
                    <a:pt x="437" y="128"/>
                    <a:pt x="442" y="127"/>
                  </a:cubicBezTo>
                  <a:cubicBezTo>
                    <a:pt x="447" y="126"/>
                    <a:pt x="440" y="117"/>
                    <a:pt x="437" y="119"/>
                  </a:cubicBezTo>
                  <a:cubicBezTo>
                    <a:pt x="434" y="120"/>
                    <a:pt x="425" y="121"/>
                    <a:pt x="424" y="116"/>
                  </a:cubicBezTo>
                  <a:cubicBezTo>
                    <a:pt x="423" y="111"/>
                    <a:pt x="433" y="116"/>
                    <a:pt x="435" y="113"/>
                  </a:cubicBezTo>
                  <a:cubicBezTo>
                    <a:pt x="437" y="111"/>
                    <a:pt x="421" y="105"/>
                    <a:pt x="419" y="110"/>
                  </a:cubicBezTo>
                  <a:cubicBezTo>
                    <a:pt x="416" y="115"/>
                    <a:pt x="408" y="113"/>
                    <a:pt x="412" y="110"/>
                  </a:cubicBezTo>
                  <a:cubicBezTo>
                    <a:pt x="417" y="107"/>
                    <a:pt x="418" y="99"/>
                    <a:pt x="417" y="95"/>
                  </a:cubicBezTo>
                  <a:cubicBezTo>
                    <a:pt x="417" y="91"/>
                    <a:pt x="433" y="91"/>
                    <a:pt x="432" y="84"/>
                  </a:cubicBezTo>
                  <a:cubicBezTo>
                    <a:pt x="430" y="78"/>
                    <a:pt x="439" y="76"/>
                    <a:pt x="445" y="76"/>
                  </a:cubicBezTo>
                  <a:cubicBezTo>
                    <a:pt x="450" y="76"/>
                    <a:pt x="445" y="69"/>
                    <a:pt x="439" y="70"/>
                  </a:cubicBezTo>
                  <a:cubicBezTo>
                    <a:pt x="434" y="71"/>
                    <a:pt x="429" y="76"/>
                    <a:pt x="426" y="74"/>
                  </a:cubicBezTo>
                  <a:cubicBezTo>
                    <a:pt x="423" y="72"/>
                    <a:pt x="432" y="67"/>
                    <a:pt x="437" y="67"/>
                  </a:cubicBezTo>
                  <a:cubicBezTo>
                    <a:pt x="442" y="67"/>
                    <a:pt x="453" y="67"/>
                    <a:pt x="457" y="65"/>
                  </a:cubicBezTo>
                  <a:cubicBezTo>
                    <a:pt x="461" y="62"/>
                    <a:pt x="450" y="60"/>
                    <a:pt x="442" y="61"/>
                  </a:cubicBezTo>
                  <a:cubicBezTo>
                    <a:pt x="435" y="62"/>
                    <a:pt x="435" y="59"/>
                    <a:pt x="446" y="58"/>
                  </a:cubicBezTo>
                  <a:cubicBezTo>
                    <a:pt x="458" y="58"/>
                    <a:pt x="456" y="56"/>
                    <a:pt x="464" y="55"/>
                  </a:cubicBezTo>
                  <a:cubicBezTo>
                    <a:pt x="472" y="54"/>
                    <a:pt x="469" y="51"/>
                    <a:pt x="474" y="50"/>
                  </a:cubicBezTo>
                  <a:cubicBezTo>
                    <a:pt x="479" y="50"/>
                    <a:pt x="492" y="45"/>
                    <a:pt x="492" y="42"/>
                  </a:cubicBezTo>
                  <a:cubicBezTo>
                    <a:pt x="492" y="39"/>
                    <a:pt x="474" y="34"/>
                    <a:pt x="465" y="34"/>
                  </a:cubicBezTo>
                  <a:close/>
                  <a:moveTo>
                    <a:pt x="169" y="241"/>
                  </a:moveTo>
                  <a:cubicBezTo>
                    <a:pt x="169" y="237"/>
                    <a:pt x="164" y="240"/>
                    <a:pt x="162" y="235"/>
                  </a:cubicBezTo>
                  <a:cubicBezTo>
                    <a:pt x="160" y="231"/>
                    <a:pt x="148" y="229"/>
                    <a:pt x="146" y="232"/>
                  </a:cubicBezTo>
                  <a:cubicBezTo>
                    <a:pt x="146" y="234"/>
                    <a:pt x="142" y="236"/>
                    <a:pt x="145" y="239"/>
                  </a:cubicBezTo>
                  <a:cubicBezTo>
                    <a:pt x="148" y="243"/>
                    <a:pt x="150" y="241"/>
                    <a:pt x="154" y="245"/>
                  </a:cubicBezTo>
                  <a:cubicBezTo>
                    <a:pt x="158" y="248"/>
                    <a:pt x="168" y="245"/>
                    <a:pt x="169" y="2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7" name="Google Shape;427;p10"/>
            <p:cNvSpPr/>
            <p:nvPr/>
          </p:nvSpPr>
          <p:spPr>
            <a:xfrm>
              <a:off x="3576638" y="4321175"/>
              <a:ext cx="49213" cy="38100"/>
            </a:xfrm>
            <a:custGeom>
              <a:rect b="b" l="l" r="r" t="t"/>
              <a:pathLst>
                <a:path extrusionOk="0" h="15" w="20">
                  <a:moveTo>
                    <a:pt x="1" y="2"/>
                  </a:moveTo>
                  <a:cubicBezTo>
                    <a:pt x="1" y="5"/>
                    <a:pt x="5" y="4"/>
                    <a:pt x="8" y="7"/>
                  </a:cubicBezTo>
                  <a:cubicBezTo>
                    <a:pt x="11" y="9"/>
                    <a:pt x="14" y="15"/>
                    <a:pt x="17" y="10"/>
                  </a:cubicBezTo>
                  <a:cubicBezTo>
                    <a:pt x="20" y="5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8" name="Google Shape;428;p10"/>
            <p:cNvSpPr/>
            <p:nvPr/>
          </p:nvSpPr>
          <p:spPr>
            <a:xfrm>
              <a:off x="1479551" y="788988"/>
              <a:ext cx="1801813" cy="1390650"/>
            </a:xfrm>
            <a:custGeom>
              <a:rect b="b" l="l" r="r" t="t"/>
              <a:pathLst>
                <a:path extrusionOk="0" h="552" w="717">
                  <a:moveTo>
                    <a:pt x="141" y="484"/>
                  </a:moveTo>
                  <a:cubicBezTo>
                    <a:pt x="139" y="481"/>
                    <a:pt x="133" y="482"/>
                    <a:pt x="132" y="479"/>
                  </a:cubicBezTo>
                  <a:cubicBezTo>
                    <a:pt x="131" y="477"/>
                    <a:pt x="126" y="469"/>
                    <a:pt x="123" y="469"/>
                  </a:cubicBezTo>
                  <a:cubicBezTo>
                    <a:pt x="120" y="469"/>
                    <a:pt x="116" y="469"/>
                    <a:pt x="112" y="467"/>
                  </a:cubicBezTo>
                  <a:cubicBezTo>
                    <a:pt x="109" y="464"/>
                    <a:pt x="106" y="464"/>
                    <a:pt x="104" y="465"/>
                  </a:cubicBezTo>
                  <a:cubicBezTo>
                    <a:pt x="101" y="467"/>
                    <a:pt x="106" y="467"/>
                    <a:pt x="106" y="469"/>
                  </a:cubicBezTo>
                  <a:cubicBezTo>
                    <a:pt x="106" y="471"/>
                    <a:pt x="108" y="472"/>
                    <a:pt x="110" y="472"/>
                  </a:cubicBezTo>
                  <a:cubicBezTo>
                    <a:pt x="112" y="471"/>
                    <a:pt x="113" y="476"/>
                    <a:pt x="115" y="476"/>
                  </a:cubicBezTo>
                  <a:cubicBezTo>
                    <a:pt x="118" y="476"/>
                    <a:pt x="118" y="479"/>
                    <a:pt x="121" y="479"/>
                  </a:cubicBezTo>
                  <a:cubicBezTo>
                    <a:pt x="123" y="479"/>
                    <a:pt x="124" y="482"/>
                    <a:pt x="125" y="484"/>
                  </a:cubicBezTo>
                  <a:cubicBezTo>
                    <a:pt x="126" y="486"/>
                    <a:pt x="129" y="484"/>
                    <a:pt x="129" y="486"/>
                  </a:cubicBezTo>
                  <a:cubicBezTo>
                    <a:pt x="129" y="487"/>
                    <a:pt x="132" y="488"/>
                    <a:pt x="133" y="490"/>
                  </a:cubicBezTo>
                  <a:cubicBezTo>
                    <a:pt x="138" y="491"/>
                    <a:pt x="142" y="491"/>
                    <a:pt x="145" y="490"/>
                  </a:cubicBezTo>
                  <a:cubicBezTo>
                    <a:pt x="146" y="489"/>
                    <a:pt x="146" y="488"/>
                    <a:pt x="146" y="487"/>
                  </a:cubicBezTo>
                  <a:cubicBezTo>
                    <a:pt x="148" y="485"/>
                    <a:pt x="144" y="486"/>
                    <a:pt x="141" y="484"/>
                  </a:cubicBezTo>
                  <a:close/>
                  <a:moveTo>
                    <a:pt x="135" y="200"/>
                  </a:moveTo>
                  <a:cubicBezTo>
                    <a:pt x="142" y="202"/>
                    <a:pt x="142" y="213"/>
                    <a:pt x="147" y="213"/>
                  </a:cubicBezTo>
                  <a:cubicBezTo>
                    <a:pt x="150" y="213"/>
                    <a:pt x="147" y="210"/>
                    <a:pt x="152" y="210"/>
                  </a:cubicBezTo>
                  <a:cubicBezTo>
                    <a:pt x="157" y="210"/>
                    <a:pt x="156" y="207"/>
                    <a:pt x="160" y="208"/>
                  </a:cubicBezTo>
                  <a:cubicBezTo>
                    <a:pt x="164" y="208"/>
                    <a:pt x="168" y="206"/>
                    <a:pt x="168" y="201"/>
                  </a:cubicBezTo>
                  <a:cubicBezTo>
                    <a:pt x="168" y="196"/>
                    <a:pt x="171" y="195"/>
                    <a:pt x="175" y="194"/>
                  </a:cubicBezTo>
                  <a:cubicBezTo>
                    <a:pt x="179" y="193"/>
                    <a:pt x="176" y="187"/>
                    <a:pt x="182" y="186"/>
                  </a:cubicBezTo>
                  <a:cubicBezTo>
                    <a:pt x="188" y="184"/>
                    <a:pt x="204" y="177"/>
                    <a:pt x="207" y="175"/>
                  </a:cubicBezTo>
                  <a:cubicBezTo>
                    <a:pt x="210" y="173"/>
                    <a:pt x="204" y="170"/>
                    <a:pt x="197" y="166"/>
                  </a:cubicBezTo>
                  <a:cubicBezTo>
                    <a:pt x="191" y="162"/>
                    <a:pt x="186" y="161"/>
                    <a:pt x="181" y="164"/>
                  </a:cubicBezTo>
                  <a:cubicBezTo>
                    <a:pt x="176" y="168"/>
                    <a:pt x="180" y="161"/>
                    <a:pt x="176" y="163"/>
                  </a:cubicBezTo>
                  <a:cubicBezTo>
                    <a:pt x="172" y="164"/>
                    <a:pt x="161" y="160"/>
                    <a:pt x="160" y="158"/>
                  </a:cubicBezTo>
                  <a:cubicBezTo>
                    <a:pt x="158" y="156"/>
                    <a:pt x="139" y="162"/>
                    <a:pt x="135" y="162"/>
                  </a:cubicBezTo>
                  <a:cubicBezTo>
                    <a:pt x="130" y="162"/>
                    <a:pt x="135" y="167"/>
                    <a:pt x="138" y="169"/>
                  </a:cubicBezTo>
                  <a:cubicBezTo>
                    <a:pt x="141" y="172"/>
                    <a:pt x="130" y="180"/>
                    <a:pt x="132" y="181"/>
                  </a:cubicBezTo>
                  <a:cubicBezTo>
                    <a:pt x="135" y="183"/>
                    <a:pt x="130" y="188"/>
                    <a:pt x="125" y="194"/>
                  </a:cubicBezTo>
                  <a:cubicBezTo>
                    <a:pt x="120" y="199"/>
                    <a:pt x="129" y="199"/>
                    <a:pt x="135" y="200"/>
                  </a:cubicBezTo>
                  <a:close/>
                  <a:moveTo>
                    <a:pt x="314" y="230"/>
                  </a:moveTo>
                  <a:cubicBezTo>
                    <a:pt x="316" y="227"/>
                    <a:pt x="325" y="235"/>
                    <a:pt x="325" y="229"/>
                  </a:cubicBezTo>
                  <a:cubicBezTo>
                    <a:pt x="325" y="224"/>
                    <a:pt x="315" y="221"/>
                    <a:pt x="311" y="219"/>
                  </a:cubicBezTo>
                  <a:cubicBezTo>
                    <a:pt x="306" y="216"/>
                    <a:pt x="305" y="217"/>
                    <a:pt x="298" y="212"/>
                  </a:cubicBezTo>
                  <a:cubicBezTo>
                    <a:pt x="291" y="207"/>
                    <a:pt x="300" y="205"/>
                    <a:pt x="295" y="201"/>
                  </a:cubicBezTo>
                  <a:cubicBezTo>
                    <a:pt x="290" y="197"/>
                    <a:pt x="288" y="186"/>
                    <a:pt x="291" y="183"/>
                  </a:cubicBezTo>
                  <a:cubicBezTo>
                    <a:pt x="295" y="179"/>
                    <a:pt x="299" y="174"/>
                    <a:pt x="293" y="171"/>
                  </a:cubicBezTo>
                  <a:cubicBezTo>
                    <a:pt x="286" y="169"/>
                    <a:pt x="276" y="173"/>
                    <a:pt x="277" y="175"/>
                  </a:cubicBezTo>
                  <a:cubicBezTo>
                    <a:pt x="278" y="176"/>
                    <a:pt x="287" y="181"/>
                    <a:pt x="287" y="183"/>
                  </a:cubicBezTo>
                  <a:cubicBezTo>
                    <a:pt x="287" y="185"/>
                    <a:pt x="279" y="177"/>
                    <a:pt x="276" y="179"/>
                  </a:cubicBezTo>
                  <a:cubicBezTo>
                    <a:pt x="273" y="181"/>
                    <a:pt x="270" y="175"/>
                    <a:pt x="267" y="179"/>
                  </a:cubicBezTo>
                  <a:cubicBezTo>
                    <a:pt x="265" y="183"/>
                    <a:pt x="270" y="195"/>
                    <a:pt x="273" y="199"/>
                  </a:cubicBezTo>
                  <a:cubicBezTo>
                    <a:pt x="275" y="202"/>
                    <a:pt x="270" y="202"/>
                    <a:pt x="268" y="203"/>
                  </a:cubicBezTo>
                  <a:cubicBezTo>
                    <a:pt x="265" y="204"/>
                    <a:pt x="264" y="193"/>
                    <a:pt x="262" y="189"/>
                  </a:cubicBezTo>
                  <a:cubicBezTo>
                    <a:pt x="259" y="185"/>
                    <a:pt x="247" y="180"/>
                    <a:pt x="247" y="183"/>
                  </a:cubicBezTo>
                  <a:cubicBezTo>
                    <a:pt x="246" y="186"/>
                    <a:pt x="254" y="186"/>
                    <a:pt x="253" y="190"/>
                  </a:cubicBezTo>
                  <a:cubicBezTo>
                    <a:pt x="252" y="194"/>
                    <a:pt x="247" y="188"/>
                    <a:pt x="243" y="191"/>
                  </a:cubicBezTo>
                  <a:cubicBezTo>
                    <a:pt x="239" y="194"/>
                    <a:pt x="240" y="192"/>
                    <a:pt x="241" y="189"/>
                  </a:cubicBezTo>
                  <a:cubicBezTo>
                    <a:pt x="242" y="185"/>
                    <a:pt x="235" y="182"/>
                    <a:pt x="228" y="183"/>
                  </a:cubicBezTo>
                  <a:cubicBezTo>
                    <a:pt x="221" y="183"/>
                    <a:pt x="225" y="188"/>
                    <a:pt x="223" y="190"/>
                  </a:cubicBezTo>
                  <a:cubicBezTo>
                    <a:pt x="221" y="192"/>
                    <a:pt x="210" y="189"/>
                    <a:pt x="217" y="188"/>
                  </a:cubicBezTo>
                  <a:cubicBezTo>
                    <a:pt x="223" y="186"/>
                    <a:pt x="221" y="182"/>
                    <a:pt x="218" y="178"/>
                  </a:cubicBezTo>
                  <a:cubicBezTo>
                    <a:pt x="216" y="174"/>
                    <a:pt x="209" y="179"/>
                    <a:pt x="198" y="183"/>
                  </a:cubicBezTo>
                  <a:cubicBezTo>
                    <a:pt x="187" y="187"/>
                    <a:pt x="182" y="191"/>
                    <a:pt x="183" y="191"/>
                  </a:cubicBezTo>
                  <a:cubicBezTo>
                    <a:pt x="184" y="192"/>
                    <a:pt x="185" y="194"/>
                    <a:pt x="181" y="197"/>
                  </a:cubicBezTo>
                  <a:cubicBezTo>
                    <a:pt x="176" y="201"/>
                    <a:pt x="181" y="204"/>
                    <a:pt x="184" y="204"/>
                  </a:cubicBezTo>
                  <a:cubicBezTo>
                    <a:pt x="188" y="204"/>
                    <a:pt x="185" y="207"/>
                    <a:pt x="188" y="208"/>
                  </a:cubicBezTo>
                  <a:cubicBezTo>
                    <a:pt x="190" y="209"/>
                    <a:pt x="203" y="203"/>
                    <a:pt x="207" y="205"/>
                  </a:cubicBezTo>
                  <a:cubicBezTo>
                    <a:pt x="210" y="208"/>
                    <a:pt x="186" y="209"/>
                    <a:pt x="186" y="214"/>
                  </a:cubicBezTo>
                  <a:cubicBezTo>
                    <a:pt x="186" y="218"/>
                    <a:pt x="199" y="220"/>
                    <a:pt x="209" y="219"/>
                  </a:cubicBezTo>
                  <a:cubicBezTo>
                    <a:pt x="219" y="217"/>
                    <a:pt x="237" y="220"/>
                    <a:pt x="237" y="222"/>
                  </a:cubicBezTo>
                  <a:cubicBezTo>
                    <a:pt x="237" y="225"/>
                    <a:pt x="225" y="224"/>
                    <a:pt x="216" y="224"/>
                  </a:cubicBezTo>
                  <a:cubicBezTo>
                    <a:pt x="207" y="224"/>
                    <a:pt x="192" y="226"/>
                    <a:pt x="192" y="229"/>
                  </a:cubicBezTo>
                  <a:cubicBezTo>
                    <a:pt x="193" y="232"/>
                    <a:pt x="194" y="232"/>
                    <a:pt x="203" y="237"/>
                  </a:cubicBezTo>
                  <a:cubicBezTo>
                    <a:pt x="213" y="241"/>
                    <a:pt x="222" y="235"/>
                    <a:pt x="222" y="241"/>
                  </a:cubicBezTo>
                  <a:cubicBezTo>
                    <a:pt x="222" y="247"/>
                    <a:pt x="227" y="248"/>
                    <a:pt x="239" y="249"/>
                  </a:cubicBezTo>
                  <a:cubicBezTo>
                    <a:pt x="252" y="249"/>
                    <a:pt x="258" y="243"/>
                    <a:pt x="264" y="243"/>
                  </a:cubicBezTo>
                  <a:cubicBezTo>
                    <a:pt x="270" y="244"/>
                    <a:pt x="273" y="242"/>
                    <a:pt x="275" y="238"/>
                  </a:cubicBezTo>
                  <a:cubicBezTo>
                    <a:pt x="278" y="234"/>
                    <a:pt x="281" y="236"/>
                    <a:pt x="281" y="239"/>
                  </a:cubicBezTo>
                  <a:cubicBezTo>
                    <a:pt x="282" y="241"/>
                    <a:pt x="290" y="240"/>
                    <a:pt x="292" y="242"/>
                  </a:cubicBezTo>
                  <a:cubicBezTo>
                    <a:pt x="296" y="247"/>
                    <a:pt x="311" y="245"/>
                    <a:pt x="317" y="242"/>
                  </a:cubicBezTo>
                  <a:cubicBezTo>
                    <a:pt x="323" y="240"/>
                    <a:pt x="315" y="232"/>
                    <a:pt x="312" y="235"/>
                  </a:cubicBezTo>
                  <a:cubicBezTo>
                    <a:pt x="309" y="239"/>
                    <a:pt x="306" y="237"/>
                    <a:pt x="306" y="235"/>
                  </a:cubicBezTo>
                  <a:cubicBezTo>
                    <a:pt x="305" y="233"/>
                    <a:pt x="311" y="232"/>
                    <a:pt x="314" y="230"/>
                  </a:cubicBezTo>
                  <a:close/>
                  <a:moveTo>
                    <a:pt x="178" y="142"/>
                  </a:moveTo>
                  <a:cubicBezTo>
                    <a:pt x="184" y="143"/>
                    <a:pt x="191" y="137"/>
                    <a:pt x="191" y="134"/>
                  </a:cubicBezTo>
                  <a:cubicBezTo>
                    <a:pt x="190" y="130"/>
                    <a:pt x="175" y="142"/>
                    <a:pt x="178" y="142"/>
                  </a:cubicBezTo>
                  <a:close/>
                  <a:moveTo>
                    <a:pt x="148" y="132"/>
                  </a:moveTo>
                  <a:cubicBezTo>
                    <a:pt x="151" y="133"/>
                    <a:pt x="148" y="138"/>
                    <a:pt x="151" y="137"/>
                  </a:cubicBezTo>
                  <a:cubicBezTo>
                    <a:pt x="154" y="135"/>
                    <a:pt x="155" y="135"/>
                    <a:pt x="157" y="135"/>
                  </a:cubicBezTo>
                  <a:cubicBezTo>
                    <a:pt x="161" y="137"/>
                    <a:pt x="162" y="133"/>
                    <a:pt x="163" y="132"/>
                  </a:cubicBezTo>
                  <a:cubicBezTo>
                    <a:pt x="165" y="130"/>
                    <a:pt x="165" y="138"/>
                    <a:pt x="169" y="138"/>
                  </a:cubicBezTo>
                  <a:cubicBezTo>
                    <a:pt x="173" y="138"/>
                    <a:pt x="172" y="129"/>
                    <a:pt x="176" y="132"/>
                  </a:cubicBezTo>
                  <a:cubicBezTo>
                    <a:pt x="179" y="134"/>
                    <a:pt x="181" y="131"/>
                    <a:pt x="181" y="128"/>
                  </a:cubicBezTo>
                  <a:cubicBezTo>
                    <a:pt x="182" y="126"/>
                    <a:pt x="182" y="122"/>
                    <a:pt x="186" y="121"/>
                  </a:cubicBezTo>
                  <a:cubicBezTo>
                    <a:pt x="190" y="120"/>
                    <a:pt x="187" y="125"/>
                    <a:pt x="188" y="128"/>
                  </a:cubicBezTo>
                  <a:cubicBezTo>
                    <a:pt x="191" y="133"/>
                    <a:pt x="196" y="128"/>
                    <a:pt x="196" y="126"/>
                  </a:cubicBezTo>
                  <a:cubicBezTo>
                    <a:pt x="196" y="124"/>
                    <a:pt x="203" y="125"/>
                    <a:pt x="202" y="123"/>
                  </a:cubicBezTo>
                  <a:cubicBezTo>
                    <a:pt x="202" y="120"/>
                    <a:pt x="204" y="120"/>
                    <a:pt x="202" y="117"/>
                  </a:cubicBezTo>
                  <a:cubicBezTo>
                    <a:pt x="201" y="114"/>
                    <a:pt x="205" y="115"/>
                    <a:pt x="207" y="113"/>
                  </a:cubicBezTo>
                  <a:cubicBezTo>
                    <a:pt x="209" y="110"/>
                    <a:pt x="204" y="112"/>
                    <a:pt x="201" y="109"/>
                  </a:cubicBezTo>
                  <a:cubicBezTo>
                    <a:pt x="197" y="106"/>
                    <a:pt x="196" y="110"/>
                    <a:pt x="196" y="112"/>
                  </a:cubicBezTo>
                  <a:cubicBezTo>
                    <a:pt x="196" y="114"/>
                    <a:pt x="189" y="113"/>
                    <a:pt x="185" y="111"/>
                  </a:cubicBezTo>
                  <a:cubicBezTo>
                    <a:pt x="181" y="110"/>
                    <a:pt x="176" y="116"/>
                    <a:pt x="171" y="119"/>
                  </a:cubicBezTo>
                  <a:cubicBezTo>
                    <a:pt x="165" y="122"/>
                    <a:pt x="165" y="127"/>
                    <a:pt x="159" y="126"/>
                  </a:cubicBezTo>
                  <a:cubicBezTo>
                    <a:pt x="154" y="126"/>
                    <a:pt x="146" y="131"/>
                    <a:pt x="148" y="132"/>
                  </a:cubicBezTo>
                  <a:close/>
                  <a:moveTo>
                    <a:pt x="204" y="130"/>
                  </a:moveTo>
                  <a:cubicBezTo>
                    <a:pt x="199" y="130"/>
                    <a:pt x="199" y="135"/>
                    <a:pt x="205" y="135"/>
                  </a:cubicBezTo>
                  <a:cubicBezTo>
                    <a:pt x="211" y="135"/>
                    <a:pt x="213" y="137"/>
                    <a:pt x="204" y="137"/>
                  </a:cubicBezTo>
                  <a:cubicBezTo>
                    <a:pt x="196" y="137"/>
                    <a:pt x="193" y="144"/>
                    <a:pt x="198" y="142"/>
                  </a:cubicBezTo>
                  <a:cubicBezTo>
                    <a:pt x="204" y="141"/>
                    <a:pt x="211" y="141"/>
                    <a:pt x="207" y="142"/>
                  </a:cubicBezTo>
                  <a:cubicBezTo>
                    <a:pt x="202" y="144"/>
                    <a:pt x="191" y="145"/>
                    <a:pt x="192" y="147"/>
                  </a:cubicBezTo>
                  <a:cubicBezTo>
                    <a:pt x="193" y="148"/>
                    <a:pt x="198" y="148"/>
                    <a:pt x="203" y="150"/>
                  </a:cubicBezTo>
                  <a:cubicBezTo>
                    <a:pt x="207" y="152"/>
                    <a:pt x="210" y="153"/>
                    <a:pt x="214" y="149"/>
                  </a:cubicBezTo>
                  <a:cubicBezTo>
                    <a:pt x="217" y="145"/>
                    <a:pt x="222" y="141"/>
                    <a:pt x="220" y="146"/>
                  </a:cubicBezTo>
                  <a:cubicBezTo>
                    <a:pt x="218" y="152"/>
                    <a:pt x="226" y="148"/>
                    <a:pt x="235" y="147"/>
                  </a:cubicBezTo>
                  <a:cubicBezTo>
                    <a:pt x="245" y="147"/>
                    <a:pt x="234" y="153"/>
                    <a:pt x="224" y="154"/>
                  </a:cubicBezTo>
                  <a:cubicBezTo>
                    <a:pt x="214" y="154"/>
                    <a:pt x="216" y="159"/>
                    <a:pt x="223" y="161"/>
                  </a:cubicBezTo>
                  <a:cubicBezTo>
                    <a:pt x="231" y="163"/>
                    <a:pt x="248" y="156"/>
                    <a:pt x="252" y="152"/>
                  </a:cubicBezTo>
                  <a:cubicBezTo>
                    <a:pt x="256" y="148"/>
                    <a:pt x="259" y="154"/>
                    <a:pt x="263" y="152"/>
                  </a:cubicBezTo>
                  <a:cubicBezTo>
                    <a:pt x="267" y="149"/>
                    <a:pt x="275" y="152"/>
                    <a:pt x="281" y="150"/>
                  </a:cubicBezTo>
                  <a:cubicBezTo>
                    <a:pt x="288" y="149"/>
                    <a:pt x="289" y="136"/>
                    <a:pt x="284" y="134"/>
                  </a:cubicBezTo>
                  <a:cubicBezTo>
                    <a:pt x="279" y="132"/>
                    <a:pt x="279" y="137"/>
                    <a:pt x="275" y="137"/>
                  </a:cubicBezTo>
                  <a:cubicBezTo>
                    <a:pt x="272" y="138"/>
                    <a:pt x="269" y="133"/>
                    <a:pt x="266" y="130"/>
                  </a:cubicBezTo>
                  <a:cubicBezTo>
                    <a:pt x="263" y="127"/>
                    <a:pt x="265" y="120"/>
                    <a:pt x="260" y="121"/>
                  </a:cubicBezTo>
                  <a:cubicBezTo>
                    <a:pt x="256" y="122"/>
                    <a:pt x="246" y="129"/>
                    <a:pt x="252" y="130"/>
                  </a:cubicBezTo>
                  <a:cubicBezTo>
                    <a:pt x="258" y="131"/>
                    <a:pt x="256" y="134"/>
                    <a:pt x="253" y="135"/>
                  </a:cubicBezTo>
                  <a:cubicBezTo>
                    <a:pt x="249" y="137"/>
                    <a:pt x="260" y="139"/>
                    <a:pt x="259" y="142"/>
                  </a:cubicBezTo>
                  <a:cubicBezTo>
                    <a:pt x="257" y="144"/>
                    <a:pt x="241" y="142"/>
                    <a:pt x="240" y="138"/>
                  </a:cubicBezTo>
                  <a:cubicBezTo>
                    <a:pt x="239" y="135"/>
                    <a:pt x="227" y="128"/>
                    <a:pt x="221" y="130"/>
                  </a:cubicBezTo>
                  <a:cubicBezTo>
                    <a:pt x="216" y="131"/>
                    <a:pt x="218" y="125"/>
                    <a:pt x="213" y="125"/>
                  </a:cubicBezTo>
                  <a:cubicBezTo>
                    <a:pt x="207" y="125"/>
                    <a:pt x="209" y="130"/>
                    <a:pt x="204" y="130"/>
                  </a:cubicBezTo>
                  <a:close/>
                  <a:moveTo>
                    <a:pt x="223" y="104"/>
                  </a:moveTo>
                  <a:cubicBezTo>
                    <a:pt x="224" y="100"/>
                    <a:pt x="211" y="101"/>
                    <a:pt x="212" y="102"/>
                  </a:cubicBezTo>
                  <a:cubicBezTo>
                    <a:pt x="214" y="105"/>
                    <a:pt x="221" y="109"/>
                    <a:pt x="223" y="104"/>
                  </a:cubicBezTo>
                  <a:close/>
                  <a:moveTo>
                    <a:pt x="252" y="103"/>
                  </a:moveTo>
                  <a:cubicBezTo>
                    <a:pt x="257" y="102"/>
                    <a:pt x="255" y="98"/>
                    <a:pt x="247" y="99"/>
                  </a:cubicBezTo>
                  <a:cubicBezTo>
                    <a:pt x="240" y="100"/>
                    <a:pt x="227" y="100"/>
                    <a:pt x="227" y="106"/>
                  </a:cubicBezTo>
                  <a:cubicBezTo>
                    <a:pt x="227" y="110"/>
                    <a:pt x="229" y="112"/>
                    <a:pt x="238" y="113"/>
                  </a:cubicBezTo>
                  <a:cubicBezTo>
                    <a:pt x="246" y="114"/>
                    <a:pt x="253" y="106"/>
                    <a:pt x="249" y="106"/>
                  </a:cubicBezTo>
                  <a:cubicBezTo>
                    <a:pt x="245" y="106"/>
                    <a:pt x="248" y="103"/>
                    <a:pt x="252" y="103"/>
                  </a:cubicBezTo>
                  <a:close/>
                  <a:moveTo>
                    <a:pt x="235" y="96"/>
                  </a:moveTo>
                  <a:cubicBezTo>
                    <a:pt x="238" y="97"/>
                    <a:pt x="242" y="93"/>
                    <a:pt x="244" y="95"/>
                  </a:cubicBezTo>
                  <a:cubicBezTo>
                    <a:pt x="247" y="97"/>
                    <a:pt x="258" y="99"/>
                    <a:pt x="258" y="93"/>
                  </a:cubicBezTo>
                  <a:cubicBezTo>
                    <a:pt x="258" y="87"/>
                    <a:pt x="244" y="87"/>
                    <a:pt x="240" y="89"/>
                  </a:cubicBezTo>
                  <a:cubicBezTo>
                    <a:pt x="237" y="91"/>
                    <a:pt x="221" y="92"/>
                    <a:pt x="225" y="95"/>
                  </a:cubicBezTo>
                  <a:cubicBezTo>
                    <a:pt x="228" y="97"/>
                    <a:pt x="231" y="94"/>
                    <a:pt x="235" y="96"/>
                  </a:cubicBezTo>
                  <a:close/>
                  <a:moveTo>
                    <a:pt x="294" y="85"/>
                  </a:moveTo>
                  <a:cubicBezTo>
                    <a:pt x="299" y="82"/>
                    <a:pt x="306" y="87"/>
                    <a:pt x="305" y="90"/>
                  </a:cubicBezTo>
                  <a:cubicBezTo>
                    <a:pt x="304" y="93"/>
                    <a:pt x="291" y="89"/>
                    <a:pt x="292" y="92"/>
                  </a:cubicBezTo>
                  <a:cubicBezTo>
                    <a:pt x="293" y="93"/>
                    <a:pt x="294" y="97"/>
                    <a:pt x="303" y="95"/>
                  </a:cubicBezTo>
                  <a:cubicBezTo>
                    <a:pt x="311" y="92"/>
                    <a:pt x="318" y="94"/>
                    <a:pt x="324" y="99"/>
                  </a:cubicBezTo>
                  <a:cubicBezTo>
                    <a:pt x="330" y="103"/>
                    <a:pt x="335" y="105"/>
                    <a:pt x="339" y="100"/>
                  </a:cubicBezTo>
                  <a:cubicBezTo>
                    <a:pt x="343" y="96"/>
                    <a:pt x="334" y="95"/>
                    <a:pt x="336" y="92"/>
                  </a:cubicBezTo>
                  <a:cubicBezTo>
                    <a:pt x="337" y="88"/>
                    <a:pt x="330" y="86"/>
                    <a:pt x="326" y="86"/>
                  </a:cubicBezTo>
                  <a:cubicBezTo>
                    <a:pt x="322" y="86"/>
                    <a:pt x="321" y="79"/>
                    <a:pt x="318" y="80"/>
                  </a:cubicBezTo>
                  <a:cubicBezTo>
                    <a:pt x="314" y="82"/>
                    <a:pt x="312" y="84"/>
                    <a:pt x="312" y="79"/>
                  </a:cubicBezTo>
                  <a:cubicBezTo>
                    <a:pt x="312" y="75"/>
                    <a:pt x="294" y="74"/>
                    <a:pt x="289" y="76"/>
                  </a:cubicBezTo>
                  <a:cubicBezTo>
                    <a:pt x="284" y="78"/>
                    <a:pt x="290" y="88"/>
                    <a:pt x="294" y="85"/>
                  </a:cubicBezTo>
                  <a:close/>
                  <a:moveTo>
                    <a:pt x="297" y="115"/>
                  </a:moveTo>
                  <a:cubicBezTo>
                    <a:pt x="300" y="111"/>
                    <a:pt x="285" y="100"/>
                    <a:pt x="285" y="105"/>
                  </a:cubicBezTo>
                  <a:cubicBezTo>
                    <a:pt x="284" y="110"/>
                    <a:pt x="294" y="119"/>
                    <a:pt x="297" y="115"/>
                  </a:cubicBezTo>
                  <a:close/>
                  <a:moveTo>
                    <a:pt x="343" y="68"/>
                  </a:moveTo>
                  <a:cubicBezTo>
                    <a:pt x="346" y="64"/>
                    <a:pt x="328" y="60"/>
                    <a:pt x="333" y="64"/>
                  </a:cubicBezTo>
                  <a:cubicBezTo>
                    <a:pt x="335" y="66"/>
                    <a:pt x="341" y="72"/>
                    <a:pt x="343" y="68"/>
                  </a:cubicBezTo>
                  <a:close/>
                  <a:moveTo>
                    <a:pt x="303" y="149"/>
                  </a:moveTo>
                  <a:cubicBezTo>
                    <a:pt x="305" y="146"/>
                    <a:pt x="298" y="140"/>
                    <a:pt x="295" y="145"/>
                  </a:cubicBezTo>
                  <a:cubicBezTo>
                    <a:pt x="293" y="150"/>
                    <a:pt x="300" y="152"/>
                    <a:pt x="303" y="149"/>
                  </a:cubicBezTo>
                  <a:close/>
                  <a:moveTo>
                    <a:pt x="343" y="124"/>
                  </a:moveTo>
                  <a:cubicBezTo>
                    <a:pt x="343" y="128"/>
                    <a:pt x="335" y="123"/>
                    <a:pt x="328" y="121"/>
                  </a:cubicBezTo>
                  <a:cubicBezTo>
                    <a:pt x="322" y="118"/>
                    <a:pt x="326" y="126"/>
                    <a:pt x="331" y="130"/>
                  </a:cubicBezTo>
                  <a:cubicBezTo>
                    <a:pt x="336" y="134"/>
                    <a:pt x="328" y="132"/>
                    <a:pt x="321" y="128"/>
                  </a:cubicBezTo>
                  <a:cubicBezTo>
                    <a:pt x="315" y="123"/>
                    <a:pt x="315" y="131"/>
                    <a:pt x="319" y="133"/>
                  </a:cubicBezTo>
                  <a:cubicBezTo>
                    <a:pt x="322" y="136"/>
                    <a:pt x="318" y="139"/>
                    <a:pt x="314" y="134"/>
                  </a:cubicBezTo>
                  <a:cubicBezTo>
                    <a:pt x="309" y="128"/>
                    <a:pt x="307" y="122"/>
                    <a:pt x="300" y="122"/>
                  </a:cubicBezTo>
                  <a:cubicBezTo>
                    <a:pt x="294" y="121"/>
                    <a:pt x="297" y="128"/>
                    <a:pt x="299" y="132"/>
                  </a:cubicBezTo>
                  <a:cubicBezTo>
                    <a:pt x="303" y="136"/>
                    <a:pt x="306" y="137"/>
                    <a:pt x="312" y="140"/>
                  </a:cubicBezTo>
                  <a:cubicBezTo>
                    <a:pt x="318" y="144"/>
                    <a:pt x="327" y="139"/>
                    <a:pt x="331" y="140"/>
                  </a:cubicBezTo>
                  <a:cubicBezTo>
                    <a:pt x="336" y="141"/>
                    <a:pt x="327" y="147"/>
                    <a:pt x="330" y="150"/>
                  </a:cubicBezTo>
                  <a:cubicBezTo>
                    <a:pt x="333" y="154"/>
                    <a:pt x="340" y="151"/>
                    <a:pt x="346" y="151"/>
                  </a:cubicBezTo>
                  <a:cubicBezTo>
                    <a:pt x="352" y="150"/>
                    <a:pt x="350" y="147"/>
                    <a:pt x="353" y="144"/>
                  </a:cubicBezTo>
                  <a:cubicBezTo>
                    <a:pt x="357" y="142"/>
                    <a:pt x="350" y="142"/>
                    <a:pt x="352" y="136"/>
                  </a:cubicBezTo>
                  <a:cubicBezTo>
                    <a:pt x="355" y="130"/>
                    <a:pt x="344" y="120"/>
                    <a:pt x="343" y="124"/>
                  </a:cubicBezTo>
                  <a:close/>
                  <a:moveTo>
                    <a:pt x="358" y="103"/>
                  </a:moveTo>
                  <a:cubicBezTo>
                    <a:pt x="364" y="103"/>
                    <a:pt x="368" y="102"/>
                    <a:pt x="372" y="100"/>
                  </a:cubicBezTo>
                  <a:cubicBezTo>
                    <a:pt x="377" y="99"/>
                    <a:pt x="370" y="99"/>
                    <a:pt x="373" y="94"/>
                  </a:cubicBezTo>
                  <a:cubicBezTo>
                    <a:pt x="376" y="90"/>
                    <a:pt x="365" y="90"/>
                    <a:pt x="365" y="91"/>
                  </a:cubicBezTo>
                  <a:cubicBezTo>
                    <a:pt x="364" y="93"/>
                    <a:pt x="350" y="83"/>
                    <a:pt x="348" y="86"/>
                  </a:cubicBezTo>
                  <a:cubicBezTo>
                    <a:pt x="346" y="89"/>
                    <a:pt x="353" y="103"/>
                    <a:pt x="358" y="103"/>
                  </a:cubicBezTo>
                  <a:close/>
                  <a:moveTo>
                    <a:pt x="387" y="105"/>
                  </a:moveTo>
                  <a:cubicBezTo>
                    <a:pt x="386" y="103"/>
                    <a:pt x="359" y="106"/>
                    <a:pt x="364" y="109"/>
                  </a:cubicBezTo>
                  <a:cubicBezTo>
                    <a:pt x="371" y="114"/>
                    <a:pt x="388" y="107"/>
                    <a:pt x="387" y="105"/>
                  </a:cubicBezTo>
                  <a:close/>
                  <a:moveTo>
                    <a:pt x="383" y="157"/>
                  </a:moveTo>
                  <a:cubicBezTo>
                    <a:pt x="390" y="156"/>
                    <a:pt x="386" y="149"/>
                    <a:pt x="379" y="143"/>
                  </a:cubicBezTo>
                  <a:cubicBezTo>
                    <a:pt x="372" y="138"/>
                    <a:pt x="356" y="149"/>
                    <a:pt x="359" y="151"/>
                  </a:cubicBezTo>
                  <a:cubicBezTo>
                    <a:pt x="362" y="154"/>
                    <a:pt x="377" y="157"/>
                    <a:pt x="383" y="157"/>
                  </a:cubicBezTo>
                  <a:close/>
                  <a:moveTo>
                    <a:pt x="337" y="207"/>
                  </a:moveTo>
                  <a:cubicBezTo>
                    <a:pt x="345" y="212"/>
                    <a:pt x="343" y="203"/>
                    <a:pt x="352" y="203"/>
                  </a:cubicBezTo>
                  <a:cubicBezTo>
                    <a:pt x="361" y="203"/>
                    <a:pt x="361" y="189"/>
                    <a:pt x="362" y="183"/>
                  </a:cubicBezTo>
                  <a:cubicBezTo>
                    <a:pt x="364" y="178"/>
                    <a:pt x="355" y="178"/>
                    <a:pt x="357" y="182"/>
                  </a:cubicBezTo>
                  <a:cubicBezTo>
                    <a:pt x="360" y="186"/>
                    <a:pt x="357" y="190"/>
                    <a:pt x="356" y="185"/>
                  </a:cubicBezTo>
                  <a:cubicBezTo>
                    <a:pt x="356" y="181"/>
                    <a:pt x="349" y="185"/>
                    <a:pt x="346" y="181"/>
                  </a:cubicBezTo>
                  <a:cubicBezTo>
                    <a:pt x="344" y="178"/>
                    <a:pt x="354" y="178"/>
                    <a:pt x="357" y="173"/>
                  </a:cubicBezTo>
                  <a:cubicBezTo>
                    <a:pt x="359" y="168"/>
                    <a:pt x="349" y="169"/>
                    <a:pt x="351" y="165"/>
                  </a:cubicBezTo>
                  <a:cubicBezTo>
                    <a:pt x="354" y="162"/>
                    <a:pt x="335" y="166"/>
                    <a:pt x="341" y="168"/>
                  </a:cubicBezTo>
                  <a:cubicBezTo>
                    <a:pt x="346" y="170"/>
                    <a:pt x="341" y="173"/>
                    <a:pt x="336" y="169"/>
                  </a:cubicBezTo>
                  <a:cubicBezTo>
                    <a:pt x="331" y="166"/>
                    <a:pt x="317" y="172"/>
                    <a:pt x="322" y="176"/>
                  </a:cubicBezTo>
                  <a:cubicBezTo>
                    <a:pt x="326" y="179"/>
                    <a:pt x="338" y="174"/>
                    <a:pt x="331" y="183"/>
                  </a:cubicBezTo>
                  <a:cubicBezTo>
                    <a:pt x="324" y="192"/>
                    <a:pt x="321" y="180"/>
                    <a:pt x="315" y="181"/>
                  </a:cubicBezTo>
                  <a:cubicBezTo>
                    <a:pt x="309" y="183"/>
                    <a:pt x="311" y="190"/>
                    <a:pt x="321" y="193"/>
                  </a:cubicBezTo>
                  <a:cubicBezTo>
                    <a:pt x="331" y="196"/>
                    <a:pt x="330" y="201"/>
                    <a:pt x="337" y="207"/>
                  </a:cubicBezTo>
                  <a:close/>
                  <a:moveTo>
                    <a:pt x="396" y="150"/>
                  </a:moveTo>
                  <a:cubicBezTo>
                    <a:pt x="398" y="157"/>
                    <a:pt x="401" y="152"/>
                    <a:pt x="405" y="155"/>
                  </a:cubicBezTo>
                  <a:cubicBezTo>
                    <a:pt x="409" y="158"/>
                    <a:pt x="415" y="159"/>
                    <a:pt x="418" y="156"/>
                  </a:cubicBezTo>
                  <a:cubicBezTo>
                    <a:pt x="421" y="154"/>
                    <a:pt x="423" y="152"/>
                    <a:pt x="424" y="154"/>
                  </a:cubicBezTo>
                  <a:cubicBezTo>
                    <a:pt x="426" y="158"/>
                    <a:pt x="433" y="159"/>
                    <a:pt x="451" y="159"/>
                  </a:cubicBezTo>
                  <a:cubicBezTo>
                    <a:pt x="468" y="159"/>
                    <a:pt x="463" y="152"/>
                    <a:pt x="468" y="155"/>
                  </a:cubicBezTo>
                  <a:cubicBezTo>
                    <a:pt x="473" y="158"/>
                    <a:pt x="485" y="158"/>
                    <a:pt x="490" y="156"/>
                  </a:cubicBezTo>
                  <a:cubicBezTo>
                    <a:pt x="495" y="155"/>
                    <a:pt x="497" y="148"/>
                    <a:pt x="497" y="144"/>
                  </a:cubicBezTo>
                  <a:cubicBezTo>
                    <a:pt x="497" y="140"/>
                    <a:pt x="458" y="137"/>
                    <a:pt x="452" y="140"/>
                  </a:cubicBezTo>
                  <a:cubicBezTo>
                    <a:pt x="445" y="144"/>
                    <a:pt x="434" y="139"/>
                    <a:pt x="429" y="142"/>
                  </a:cubicBezTo>
                  <a:cubicBezTo>
                    <a:pt x="423" y="144"/>
                    <a:pt x="425" y="138"/>
                    <a:pt x="416" y="138"/>
                  </a:cubicBezTo>
                  <a:cubicBezTo>
                    <a:pt x="406" y="137"/>
                    <a:pt x="416" y="132"/>
                    <a:pt x="418" y="130"/>
                  </a:cubicBezTo>
                  <a:cubicBezTo>
                    <a:pt x="420" y="128"/>
                    <a:pt x="403" y="122"/>
                    <a:pt x="397" y="124"/>
                  </a:cubicBezTo>
                  <a:cubicBezTo>
                    <a:pt x="390" y="125"/>
                    <a:pt x="386" y="122"/>
                    <a:pt x="380" y="119"/>
                  </a:cubicBezTo>
                  <a:cubicBezTo>
                    <a:pt x="373" y="116"/>
                    <a:pt x="356" y="117"/>
                    <a:pt x="359" y="122"/>
                  </a:cubicBezTo>
                  <a:cubicBezTo>
                    <a:pt x="362" y="125"/>
                    <a:pt x="382" y="133"/>
                    <a:pt x="385" y="129"/>
                  </a:cubicBezTo>
                  <a:cubicBezTo>
                    <a:pt x="387" y="125"/>
                    <a:pt x="392" y="133"/>
                    <a:pt x="395" y="137"/>
                  </a:cubicBezTo>
                  <a:cubicBezTo>
                    <a:pt x="398" y="141"/>
                    <a:pt x="393" y="143"/>
                    <a:pt x="396" y="150"/>
                  </a:cubicBezTo>
                  <a:close/>
                  <a:moveTo>
                    <a:pt x="414" y="108"/>
                  </a:moveTo>
                  <a:cubicBezTo>
                    <a:pt x="407" y="104"/>
                    <a:pt x="399" y="111"/>
                    <a:pt x="406" y="114"/>
                  </a:cubicBezTo>
                  <a:cubicBezTo>
                    <a:pt x="412" y="116"/>
                    <a:pt x="420" y="111"/>
                    <a:pt x="414" y="108"/>
                  </a:cubicBezTo>
                  <a:close/>
                  <a:moveTo>
                    <a:pt x="362" y="68"/>
                  </a:moveTo>
                  <a:cubicBezTo>
                    <a:pt x="368" y="70"/>
                    <a:pt x="365" y="74"/>
                    <a:pt x="370" y="76"/>
                  </a:cubicBezTo>
                  <a:cubicBezTo>
                    <a:pt x="376" y="79"/>
                    <a:pt x="392" y="73"/>
                    <a:pt x="394" y="77"/>
                  </a:cubicBezTo>
                  <a:cubicBezTo>
                    <a:pt x="395" y="81"/>
                    <a:pt x="377" y="81"/>
                    <a:pt x="380" y="84"/>
                  </a:cubicBezTo>
                  <a:cubicBezTo>
                    <a:pt x="382" y="86"/>
                    <a:pt x="392" y="90"/>
                    <a:pt x="391" y="92"/>
                  </a:cubicBezTo>
                  <a:cubicBezTo>
                    <a:pt x="390" y="94"/>
                    <a:pt x="408" y="100"/>
                    <a:pt x="410" y="98"/>
                  </a:cubicBezTo>
                  <a:cubicBezTo>
                    <a:pt x="412" y="95"/>
                    <a:pt x="417" y="96"/>
                    <a:pt x="421" y="97"/>
                  </a:cubicBezTo>
                  <a:cubicBezTo>
                    <a:pt x="426" y="99"/>
                    <a:pt x="426" y="86"/>
                    <a:pt x="430" y="88"/>
                  </a:cubicBezTo>
                  <a:cubicBezTo>
                    <a:pt x="433" y="91"/>
                    <a:pt x="432" y="84"/>
                    <a:pt x="438" y="82"/>
                  </a:cubicBezTo>
                  <a:cubicBezTo>
                    <a:pt x="443" y="79"/>
                    <a:pt x="451" y="79"/>
                    <a:pt x="451" y="77"/>
                  </a:cubicBezTo>
                  <a:cubicBezTo>
                    <a:pt x="452" y="75"/>
                    <a:pt x="450" y="73"/>
                    <a:pt x="443" y="73"/>
                  </a:cubicBezTo>
                  <a:cubicBezTo>
                    <a:pt x="437" y="74"/>
                    <a:pt x="433" y="72"/>
                    <a:pt x="436" y="68"/>
                  </a:cubicBezTo>
                  <a:cubicBezTo>
                    <a:pt x="438" y="64"/>
                    <a:pt x="428" y="63"/>
                    <a:pt x="432" y="61"/>
                  </a:cubicBezTo>
                  <a:cubicBezTo>
                    <a:pt x="436" y="58"/>
                    <a:pt x="425" y="55"/>
                    <a:pt x="426" y="59"/>
                  </a:cubicBezTo>
                  <a:cubicBezTo>
                    <a:pt x="427" y="63"/>
                    <a:pt x="420" y="59"/>
                    <a:pt x="419" y="56"/>
                  </a:cubicBezTo>
                  <a:cubicBezTo>
                    <a:pt x="418" y="52"/>
                    <a:pt x="403" y="50"/>
                    <a:pt x="394" y="42"/>
                  </a:cubicBezTo>
                  <a:cubicBezTo>
                    <a:pt x="384" y="33"/>
                    <a:pt x="374" y="39"/>
                    <a:pt x="380" y="40"/>
                  </a:cubicBezTo>
                  <a:cubicBezTo>
                    <a:pt x="385" y="41"/>
                    <a:pt x="385" y="44"/>
                    <a:pt x="380" y="43"/>
                  </a:cubicBezTo>
                  <a:cubicBezTo>
                    <a:pt x="376" y="43"/>
                    <a:pt x="367" y="44"/>
                    <a:pt x="375" y="47"/>
                  </a:cubicBezTo>
                  <a:cubicBezTo>
                    <a:pt x="382" y="49"/>
                    <a:pt x="374" y="51"/>
                    <a:pt x="368" y="51"/>
                  </a:cubicBezTo>
                  <a:cubicBezTo>
                    <a:pt x="362" y="51"/>
                    <a:pt x="362" y="58"/>
                    <a:pt x="370" y="59"/>
                  </a:cubicBezTo>
                  <a:cubicBezTo>
                    <a:pt x="377" y="61"/>
                    <a:pt x="372" y="65"/>
                    <a:pt x="365" y="63"/>
                  </a:cubicBezTo>
                  <a:cubicBezTo>
                    <a:pt x="359" y="62"/>
                    <a:pt x="357" y="65"/>
                    <a:pt x="362" y="68"/>
                  </a:cubicBezTo>
                  <a:close/>
                  <a:moveTo>
                    <a:pt x="406" y="32"/>
                  </a:moveTo>
                  <a:cubicBezTo>
                    <a:pt x="411" y="29"/>
                    <a:pt x="415" y="31"/>
                    <a:pt x="410" y="33"/>
                  </a:cubicBezTo>
                  <a:cubicBezTo>
                    <a:pt x="406" y="36"/>
                    <a:pt x="407" y="37"/>
                    <a:pt x="413" y="37"/>
                  </a:cubicBezTo>
                  <a:cubicBezTo>
                    <a:pt x="420" y="36"/>
                    <a:pt x="411" y="38"/>
                    <a:pt x="411" y="42"/>
                  </a:cubicBezTo>
                  <a:cubicBezTo>
                    <a:pt x="411" y="46"/>
                    <a:pt x="418" y="43"/>
                    <a:pt x="418" y="47"/>
                  </a:cubicBezTo>
                  <a:cubicBezTo>
                    <a:pt x="419" y="51"/>
                    <a:pt x="434" y="52"/>
                    <a:pt x="439" y="48"/>
                  </a:cubicBezTo>
                  <a:cubicBezTo>
                    <a:pt x="443" y="43"/>
                    <a:pt x="442" y="49"/>
                    <a:pt x="441" y="52"/>
                  </a:cubicBezTo>
                  <a:cubicBezTo>
                    <a:pt x="441" y="54"/>
                    <a:pt x="463" y="57"/>
                    <a:pt x="464" y="53"/>
                  </a:cubicBezTo>
                  <a:cubicBezTo>
                    <a:pt x="465" y="50"/>
                    <a:pt x="468" y="51"/>
                    <a:pt x="473" y="52"/>
                  </a:cubicBezTo>
                  <a:cubicBezTo>
                    <a:pt x="477" y="53"/>
                    <a:pt x="498" y="48"/>
                    <a:pt x="498" y="44"/>
                  </a:cubicBezTo>
                  <a:cubicBezTo>
                    <a:pt x="499" y="40"/>
                    <a:pt x="505" y="46"/>
                    <a:pt x="498" y="51"/>
                  </a:cubicBezTo>
                  <a:cubicBezTo>
                    <a:pt x="492" y="56"/>
                    <a:pt x="478" y="55"/>
                    <a:pt x="472" y="57"/>
                  </a:cubicBezTo>
                  <a:cubicBezTo>
                    <a:pt x="466" y="58"/>
                    <a:pt x="476" y="63"/>
                    <a:pt x="482" y="67"/>
                  </a:cubicBezTo>
                  <a:cubicBezTo>
                    <a:pt x="488" y="72"/>
                    <a:pt x="474" y="69"/>
                    <a:pt x="468" y="63"/>
                  </a:cubicBezTo>
                  <a:cubicBezTo>
                    <a:pt x="463" y="57"/>
                    <a:pt x="450" y="57"/>
                    <a:pt x="443" y="58"/>
                  </a:cubicBezTo>
                  <a:cubicBezTo>
                    <a:pt x="436" y="58"/>
                    <a:pt x="438" y="71"/>
                    <a:pt x="443" y="71"/>
                  </a:cubicBezTo>
                  <a:cubicBezTo>
                    <a:pt x="448" y="71"/>
                    <a:pt x="453" y="72"/>
                    <a:pt x="458" y="80"/>
                  </a:cubicBezTo>
                  <a:cubicBezTo>
                    <a:pt x="463" y="88"/>
                    <a:pt x="474" y="86"/>
                    <a:pt x="474" y="90"/>
                  </a:cubicBezTo>
                  <a:cubicBezTo>
                    <a:pt x="474" y="93"/>
                    <a:pt x="460" y="87"/>
                    <a:pt x="452" y="86"/>
                  </a:cubicBezTo>
                  <a:cubicBezTo>
                    <a:pt x="445" y="84"/>
                    <a:pt x="432" y="89"/>
                    <a:pt x="432" y="95"/>
                  </a:cubicBezTo>
                  <a:cubicBezTo>
                    <a:pt x="431" y="100"/>
                    <a:pt x="443" y="100"/>
                    <a:pt x="451" y="95"/>
                  </a:cubicBezTo>
                  <a:cubicBezTo>
                    <a:pt x="459" y="91"/>
                    <a:pt x="453" y="97"/>
                    <a:pt x="449" y="100"/>
                  </a:cubicBezTo>
                  <a:cubicBezTo>
                    <a:pt x="445" y="104"/>
                    <a:pt x="458" y="107"/>
                    <a:pt x="458" y="111"/>
                  </a:cubicBezTo>
                  <a:cubicBezTo>
                    <a:pt x="458" y="115"/>
                    <a:pt x="449" y="114"/>
                    <a:pt x="448" y="110"/>
                  </a:cubicBezTo>
                  <a:cubicBezTo>
                    <a:pt x="447" y="106"/>
                    <a:pt x="443" y="102"/>
                    <a:pt x="434" y="103"/>
                  </a:cubicBezTo>
                  <a:cubicBezTo>
                    <a:pt x="425" y="103"/>
                    <a:pt x="427" y="110"/>
                    <a:pt x="433" y="110"/>
                  </a:cubicBezTo>
                  <a:cubicBezTo>
                    <a:pt x="438" y="111"/>
                    <a:pt x="439" y="115"/>
                    <a:pt x="432" y="115"/>
                  </a:cubicBezTo>
                  <a:cubicBezTo>
                    <a:pt x="426" y="115"/>
                    <a:pt x="411" y="120"/>
                    <a:pt x="416" y="124"/>
                  </a:cubicBezTo>
                  <a:cubicBezTo>
                    <a:pt x="421" y="128"/>
                    <a:pt x="439" y="124"/>
                    <a:pt x="442" y="127"/>
                  </a:cubicBezTo>
                  <a:cubicBezTo>
                    <a:pt x="446" y="129"/>
                    <a:pt x="454" y="130"/>
                    <a:pt x="457" y="127"/>
                  </a:cubicBezTo>
                  <a:cubicBezTo>
                    <a:pt x="459" y="124"/>
                    <a:pt x="466" y="125"/>
                    <a:pt x="473" y="125"/>
                  </a:cubicBezTo>
                  <a:cubicBezTo>
                    <a:pt x="480" y="125"/>
                    <a:pt x="482" y="127"/>
                    <a:pt x="485" y="129"/>
                  </a:cubicBezTo>
                  <a:cubicBezTo>
                    <a:pt x="488" y="132"/>
                    <a:pt x="494" y="131"/>
                    <a:pt x="498" y="128"/>
                  </a:cubicBezTo>
                  <a:cubicBezTo>
                    <a:pt x="502" y="125"/>
                    <a:pt x="502" y="125"/>
                    <a:pt x="507" y="125"/>
                  </a:cubicBezTo>
                  <a:cubicBezTo>
                    <a:pt x="512" y="125"/>
                    <a:pt x="513" y="122"/>
                    <a:pt x="510" y="118"/>
                  </a:cubicBezTo>
                  <a:cubicBezTo>
                    <a:pt x="508" y="114"/>
                    <a:pt x="502" y="121"/>
                    <a:pt x="501" y="118"/>
                  </a:cubicBezTo>
                  <a:cubicBezTo>
                    <a:pt x="500" y="115"/>
                    <a:pt x="494" y="114"/>
                    <a:pt x="484" y="115"/>
                  </a:cubicBezTo>
                  <a:cubicBezTo>
                    <a:pt x="474" y="117"/>
                    <a:pt x="478" y="109"/>
                    <a:pt x="484" y="110"/>
                  </a:cubicBezTo>
                  <a:cubicBezTo>
                    <a:pt x="491" y="112"/>
                    <a:pt x="499" y="112"/>
                    <a:pt x="506" y="110"/>
                  </a:cubicBezTo>
                  <a:cubicBezTo>
                    <a:pt x="512" y="108"/>
                    <a:pt x="507" y="105"/>
                    <a:pt x="507" y="102"/>
                  </a:cubicBezTo>
                  <a:cubicBezTo>
                    <a:pt x="507" y="99"/>
                    <a:pt x="515" y="101"/>
                    <a:pt x="522" y="101"/>
                  </a:cubicBezTo>
                  <a:cubicBezTo>
                    <a:pt x="528" y="101"/>
                    <a:pt x="538" y="91"/>
                    <a:pt x="538" y="84"/>
                  </a:cubicBezTo>
                  <a:cubicBezTo>
                    <a:pt x="538" y="78"/>
                    <a:pt x="524" y="80"/>
                    <a:pt x="517" y="80"/>
                  </a:cubicBezTo>
                  <a:cubicBezTo>
                    <a:pt x="509" y="80"/>
                    <a:pt x="521" y="74"/>
                    <a:pt x="535" y="75"/>
                  </a:cubicBezTo>
                  <a:cubicBezTo>
                    <a:pt x="548" y="76"/>
                    <a:pt x="542" y="70"/>
                    <a:pt x="545" y="68"/>
                  </a:cubicBezTo>
                  <a:cubicBezTo>
                    <a:pt x="547" y="66"/>
                    <a:pt x="554" y="70"/>
                    <a:pt x="560" y="69"/>
                  </a:cubicBezTo>
                  <a:cubicBezTo>
                    <a:pt x="567" y="67"/>
                    <a:pt x="563" y="62"/>
                    <a:pt x="567" y="62"/>
                  </a:cubicBezTo>
                  <a:cubicBezTo>
                    <a:pt x="570" y="62"/>
                    <a:pt x="578" y="57"/>
                    <a:pt x="593" y="48"/>
                  </a:cubicBezTo>
                  <a:cubicBezTo>
                    <a:pt x="607" y="40"/>
                    <a:pt x="619" y="42"/>
                    <a:pt x="619" y="37"/>
                  </a:cubicBezTo>
                  <a:cubicBezTo>
                    <a:pt x="620" y="32"/>
                    <a:pt x="599" y="37"/>
                    <a:pt x="595" y="36"/>
                  </a:cubicBezTo>
                  <a:cubicBezTo>
                    <a:pt x="592" y="34"/>
                    <a:pt x="610" y="30"/>
                    <a:pt x="614" y="31"/>
                  </a:cubicBezTo>
                  <a:cubicBezTo>
                    <a:pt x="619" y="32"/>
                    <a:pt x="624" y="31"/>
                    <a:pt x="639" y="24"/>
                  </a:cubicBezTo>
                  <a:cubicBezTo>
                    <a:pt x="654" y="17"/>
                    <a:pt x="647" y="15"/>
                    <a:pt x="641" y="16"/>
                  </a:cubicBezTo>
                  <a:cubicBezTo>
                    <a:pt x="635" y="17"/>
                    <a:pt x="628" y="15"/>
                    <a:pt x="629" y="11"/>
                  </a:cubicBezTo>
                  <a:cubicBezTo>
                    <a:pt x="629" y="7"/>
                    <a:pt x="620" y="11"/>
                    <a:pt x="619" y="9"/>
                  </a:cubicBezTo>
                  <a:cubicBezTo>
                    <a:pt x="619" y="7"/>
                    <a:pt x="610" y="8"/>
                    <a:pt x="601" y="11"/>
                  </a:cubicBezTo>
                  <a:cubicBezTo>
                    <a:pt x="592" y="15"/>
                    <a:pt x="600" y="8"/>
                    <a:pt x="604" y="6"/>
                  </a:cubicBezTo>
                  <a:cubicBezTo>
                    <a:pt x="608" y="5"/>
                    <a:pt x="581" y="6"/>
                    <a:pt x="576" y="3"/>
                  </a:cubicBezTo>
                  <a:cubicBezTo>
                    <a:pt x="571" y="0"/>
                    <a:pt x="566" y="8"/>
                    <a:pt x="562" y="4"/>
                  </a:cubicBezTo>
                  <a:cubicBezTo>
                    <a:pt x="558" y="0"/>
                    <a:pt x="547" y="3"/>
                    <a:pt x="548" y="7"/>
                  </a:cubicBezTo>
                  <a:cubicBezTo>
                    <a:pt x="549" y="10"/>
                    <a:pt x="546" y="10"/>
                    <a:pt x="542" y="6"/>
                  </a:cubicBezTo>
                  <a:cubicBezTo>
                    <a:pt x="538" y="3"/>
                    <a:pt x="529" y="7"/>
                    <a:pt x="522" y="6"/>
                  </a:cubicBezTo>
                  <a:cubicBezTo>
                    <a:pt x="514" y="5"/>
                    <a:pt x="518" y="12"/>
                    <a:pt x="509" y="8"/>
                  </a:cubicBezTo>
                  <a:cubicBezTo>
                    <a:pt x="501" y="5"/>
                    <a:pt x="492" y="6"/>
                    <a:pt x="495" y="7"/>
                  </a:cubicBezTo>
                  <a:cubicBezTo>
                    <a:pt x="497" y="8"/>
                    <a:pt x="494" y="11"/>
                    <a:pt x="491" y="10"/>
                  </a:cubicBezTo>
                  <a:cubicBezTo>
                    <a:pt x="487" y="8"/>
                    <a:pt x="484" y="10"/>
                    <a:pt x="486" y="13"/>
                  </a:cubicBezTo>
                  <a:cubicBezTo>
                    <a:pt x="487" y="17"/>
                    <a:pt x="472" y="12"/>
                    <a:pt x="472" y="16"/>
                  </a:cubicBezTo>
                  <a:cubicBezTo>
                    <a:pt x="472" y="20"/>
                    <a:pt x="467" y="22"/>
                    <a:pt x="463" y="19"/>
                  </a:cubicBezTo>
                  <a:cubicBezTo>
                    <a:pt x="458" y="15"/>
                    <a:pt x="445" y="14"/>
                    <a:pt x="449" y="17"/>
                  </a:cubicBezTo>
                  <a:cubicBezTo>
                    <a:pt x="453" y="21"/>
                    <a:pt x="437" y="19"/>
                    <a:pt x="441" y="22"/>
                  </a:cubicBezTo>
                  <a:cubicBezTo>
                    <a:pt x="445" y="25"/>
                    <a:pt x="436" y="28"/>
                    <a:pt x="436" y="26"/>
                  </a:cubicBezTo>
                  <a:cubicBezTo>
                    <a:pt x="436" y="24"/>
                    <a:pt x="427" y="21"/>
                    <a:pt x="423" y="24"/>
                  </a:cubicBezTo>
                  <a:cubicBezTo>
                    <a:pt x="420" y="27"/>
                    <a:pt x="418" y="31"/>
                    <a:pt x="417" y="29"/>
                  </a:cubicBezTo>
                  <a:cubicBezTo>
                    <a:pt x="415" y="27"/>
                    <a:pt x="407" y="28"/>
                    <a:pt x="400" y="31"/>
                  </a:cubicBezTo>
                  <a:cubicBezTo>
                    <a:pt x="392" y="33"/>
                    <a:pt x="401" y="36"/>
                    <a:pt x="406" y="32"/>
                  </a:cubicBezTo>
                  <a:close/>
                  <a:moveTo>
                    <a:pt x="496" y="340"/>
                  </a:moveTo>
                  <a:cubicBezTo>
                    <a:pt x="498" y="340"/>
                    <a:pt x="503" y="331"/>
                    <a:pt x="497" y="331"/>
                  </a:cubicBezTo>
                  <a:cubicBezTo>
                    <a:pt x="490" y="332"/>
                    <a:pt x="492" y="341"/>
                    <a:pt x="496" y="340"/>
                  </a:cubicBezTo>
                  <a:close/>
                  <a:moveTo>
                    <a:pt x="464" y="332"/>
                  </a:moveTo>
                  <a:cubicBezTo>
                    <a:pt x="470" y="336"/>
                    <a:pt x="478" y="326"/>
                    <a:pt x="478" y="323"/>
                  </a:cubicBezTo>
                  <a:cubicBezTo>
                    <a:pt x="477" y="321"/>
                    <a:pt x="457" y="328"/>
                    <a:pt x="464" y="332"/>
                  </a:cubicBezTo>
                  <a:close/>
                  <a:moveTo>
                    <a:pt x="490" y="313"/>
                  </a:moveTo>
                  <a:cubicBezTo>
                    <a:pt x="491" y="309"/>
                    <a:pt x="478" y="308"/>
                    <a:pt x="479" y="304"/>
                  </a:cubicBezTo>
                  <a:cubicBezTo>
                    <a:pt x="479" y="300"/>
                    <a:pt x="467" y="297"/>
                    <a:pt x="463" y="295"/>
                  </a:cubicBezTo>
                  <a:cubicBezTo>
                    <a:pt x="459" y="292"/>
                    <a:pt x="453" y="291"/>
                    <a:pt x="453" y="287"/>
                  </a:cubicBezTo>
                  <a:cubicBezTo>
                    <a:pt x="453" y="283"/>
                    <a:pt x="445" y="286"/>
                    <a:pt x="444" y="292"/>
                  </a:cubicBezTo>
                  <a:cubicBezTo>
                    <a:pt x="444" y="299"/>
                    <a:pt x="440" y="297"/>
                    <a:pt x="442" y="303"/>
                  </a:cubicBezTo>
                  <a:cubicBezTo>
                    <a:pt x="444" y="310"/>
                    <a:pt x="434" y="311"/>
                    <a:pt x="435" y="314"/>
                  </a:cubicBezTo>
                  <a:cubicBezTo>
                    <a:pt x="436" y="317"/>
                    <a:pt x="441" y="314"/>
                    <a:pt x="445" y="314"/>
                  </a:cubicBezTo>
                  <a:cubicBezTo>
                    <a:pt x="450" y="314"/>
                    <a:pt x="444" y="320"/>
                    <a:pt x="450" y="320"/>
                  </a:cubicBezTo>
                  <a:cubicBezTo>
                    <a:pt x="454" y="321"/>
                    <a:pt x="461" y="316"/>
                    <a:pt x="463" y="313"/>
                  </a:cubicBezTo>
                  <a:cubicBezTo>
                    <a:pt x="465" y="310"/>
                    <a:pt x="468" y="309"/>
                    <a:pt x="473" y="312"/>
                  </a:cubicBezTo>
                  <a:cubicBezTo>
                    <a:pt x="478" y="316"/>
                    <a:pt x="489" y="316"/>
                    <a:pt x="490" y="313"/>
                  </a:cubicBezTo>
                  <a:close/>
                  <a:moveTo>
                    <a:pt x="606" y="281"/>
                  </a:moveTo>
                  <a:cubicBezTo>
                    <a:pt x="611" y="282"/>
                    <a:pt x="611" y="287"/>
                    <a:pt x="618" y="293"/>
                  </a:cubicBezTo>
                  <a:cubicBezTo>
                    <a:pt x="625" y="298"/>
                    <a:pt x="626" y="295"/>
                    <a:pt x="627" y="291"/>
                  </a:cubicBezTo>
                  <a:cubicBezTo>
                    <a:pt x="628" y="287"/>
                    <a:pt x="635" y="290"/>
                    <a:pt x="635" y="286"/>
                  </a:cubicBezTo>
                  <a:cubicBezTo>
                    <a:pt x="635" y="282"/>
                    <a:pt x="641" y="277"/>
                    <a:pt x="645" y="276"/>
                  </a:cubicBezTo>
                  <a:cubicBezTo>
                    <a:pt x="650" y="274"/>
                    <a:pt x="642" y="270"/>
                    <a:pt x="636" y="270"/>
                  </a:cubicBezTo>
                  <a:cubicBezTo>
                    <a:pt x="630" y="270"/>
                    <a:pt x="629" y="266"/>
                    <a:pt x="629" y="264"/>
                  </a:cubicBezTo>
                  <a:cubicBezTo>
                    <a:pt x="629" y="261"/>
                    <a:pt x="619" y="255"/>
                    <a:pt x="615" y="256"/>
                  </a:cubicBezTo>
                  <a:cubicBezTo>
                    <a:pt x="611" y="257"/>
                    <a:pt x="605" y="252"/>
                    <a:pt x="601" y="251"/>
                  </a:cubicBezTo>
                  <a:cubicBezTo>
                    <a:pt x="596" y="251"/>
                    <a:pt x="589" y="247"/>
                    <a:pt x="590" y="242"/>
                  </a:cubicBezTo>
                  <a:cubicBezTo>
                    <a:pt x="591" y="237"/>
                    <a:pt x="599" y="244"/>
                    <a:pt x="601" y="240"/>
                  </a:cubicBezTo>
                  <a:cubicBezTo>
                    <a:pt x="603" y="236"/>
                    <a:pt x="592" y="238"/>
                    <a:pt x="592" y="235"/>
                  </a:cubicBezTo>
                  <a:cubicBezTo>
                    <a:pt x="591" y="232"/>
                    <a:pt x="594" y="234"/>
                    <a:pt x="596" y="232"/>
                  </a:cubicBezTo>
                  <a:cubicBezTo>
                    <a:pt x="599" y="230"/>
                    <a:pt x="595" y="226"/>
                    <a:pt x="592" y="225"/>
                  </a:cubicBezTo>
                  <a:cubicBezTo>
                    <a:pt x="590" y="224"/>
                    <a:pt x="589" y="228"/>
                    <a:pt x="586" y="228"/>
                  </a:cubicBezTo>
                  <a:cubicBezTo>
                    <a:pt x="584" y="228"/>
                    <a:pt x="586" y="224"/>
                    <a:pt x="588" y="221"/>
                  </a:cubicBezTo>
                  <a:cubicBezTo>
                    <a:pt x="590" y="219"/>
                    <a:pt x="580" y="216"/>
                    <a:pt x="575" y="217"/>
                  </a:cubicBezTo>
                  <a:cubicBezTo>
                    <a:pt x="571" y="219"/>
                    <a:pt x="570" y="216"/>
                    <a:pt x="570" y="214"/>
                  </a:cubicBezTo>
                  <a:cubicBezTo>
                    <a:pt x="570" y="211"/>
                    <a:pt x="562" y="214"/>
                    <a:pt x="559" y="216"/>
                  </a:cubicBezTo>
                  <a:cubicBezTo>
                    <a:pt x="557" y="218"/>
                    <a:pt x="553" y="214"/>
                    <a:pt x="557" y="213"/>
                  </a:cubicBezTo>
                  <a:cubicBezTo>
                    <a:pt x="560" y="213"/>
                    <a:pt x="564" y="210"/>
                    <a:pt x="563" y="207"/>
                  </a:cubicBezTo>
                  <a:cubicBezTo>
                    <a:pt x="562" y="204"/>
                    <a:pt x="553" y="203"/>
                    <a:pt x="551" y="207"/>
                  </a:cubicBezTo>
                  <a:cubicBezTo>
                    <a:pt x="549" y="211"/>
                    <a:pt x="542" y="203"/>
                    <a:pt x="542" y="200"/>
                  </a:cubicBezTo>
                  <a:cubicBezTo>
                    <a:pt x="542" y="196"/>
                    <a:pt x="530" y="199"/>
                    <a:pt x="532" y="194"/>
                  </a:cubicBezTo>
                  <a:cubicBezTo>
                    <a:pt x="533" y="189"/>
                    <a:pt x="519" y="187"/>
                    <a:pt x="515" y="187"/>
                  </a:cubicBezTo>
                  <a:cubicBezTo>
                    <a:pt x="511" y="187"/>
                    <a:pt x="505" y="190"/>
                    <a:pt x="506" y="194"/>
                  </a:cubicBezTo>
                  <a:cubicBezTo>
                    <a:pt x="507" y="198"/>
                    <a:pt x="502" y="196"/>
                    <a:pt x="501" y="192"/>
                  </a:cubicBezTo>
                  <a:cubicBezTo>
                    <a:pt x="500" y="188"/>
                    <a:pt x="491" y="196"/>
                    <a:pt x="488" y="196"/>
                  </a:cubicBezTo>
                  <a:cubicBezTo>
                    <a:pt x="485" y="196"/>
                    <a:pt x="489" y="186"/>
                    <a:pt x="488" y="183"/>
                  </a:cubicBezTo>
                  <a:cubicBezTo>
                    <a:pt x="487" y="180"/>
                    <a:pt x="484" y="179"/>
                    <a:pt x="482" y="173"/>
                  </a:cubicBezTo>
                  <a:cubicBezTo>
                    <a:pt x="480" y="168"/>
                    <a:pt x="469" y="170"/>
                    <a:pt x="467" y="173"/>
                  </a:cubicBezTo>
                  <a:cubicBezTo>
                    <a:pt x="464" y="176"/>
                    <a:pt x="454" y="175"/>
                    <a:pt x="450" y="180"/>
                  </a:cubicBezTo>
                  <a:cubicBezTo>
                    <a:pt x="445" y="185"/>
                    <a:pt x="450" y="190"/>
                    <a:pt x="452" y="192"/>
                  </a:cubicBezTo>
                  <a:cubicBezTo>
                    <a:pt x="454" y="194"/>
                    <a:pt x="445" y="196"/>
                    <a:pt x="448" y="199"/>
                  </a:cubicBezTo>
                  <a:cubicBezTo>
                    <a:pt x="451" y="202"/>
                    <a:pt x="456" y="201"/>
                    <a:pt x="456" y="205"/>
                  </a:cubicBezTo>
                  <a:cubicBezTo>
                    <a:pt x="457" y="210"/>
                    <a:pt x="445" y="204"/>
                    <a:pt x="443" y="200"/>
                  </a:cubicBezTo>
                  <a:cubicBezTo>
                    <a:pt x="441" y="196"/>
                    <a:pt x="443" y="193"/>
                    <a:pt x="441" y="190"/>
                  </a:cubicBezTo>
                  <a:cubicBezTo>
                    <a:pt x="438" y="187"/>
                    <a:pt x="441" y="183"/>
                    <a:pt x="445" y="178"/>
                  </a:cubicBezTo>
                  <a:cubicBezTo>
                    <a:pt x="450" y="173"/>
                    <a:pt x="453" y="174"/>
                    <a:pt x="453" y="171"/>
                  </a:cubicBezTo>
                  <a:cubicBezTo>
                    <a:pt x="453" y="168"/>
                    <a:pt x="433" y="168"/>
                    <a:pt x="422" y="179"/>
                  </a:cubicBezTo>
                  <a:cubicBezTo>
                    <a:pt x="410" y="190"/>
                    <a:pt x="413" y="204"/>
                    <a:pt x="414" y="207"/>
                  </a:cubicBezTo>
                  <a:cubicBezTo>
                    <a:pt x="415" y="210"/>
                    <a:pt x="425" y="208"/>
                    <a:pt x="431" y="210"/>
                  </a:cubicBezTo>
                  <a:cubicBezTo>
                    <a:pt x="437" y="212"/>
                    <a:pt x="434" y="214"/>
                    <a:pt x="430" y="214"/>
                  </a:cubicBezTo>
                  <a:cubicBezTo>
                    <a:pt x="425" y="213"/>
                    <a:pt x="417" y="211"/>
                    <a:pt x="417" y="215"/>
                  </a:cubicBezTo>
                  <a:cubicBezTo>
                    <a:pt x="418" y="218"/>
                    <a:pt x="427" y="224"/>
                    <a:pt x="433" y="222"/>
                  </a:cubicBezTo>
                  <a:cubicBezTo>
                    <a:pt x="439" y="221"/>
                    <a:pt x="439" y="221"/>
                    <a:pt x="441" y="224"/>
                  </a:cubicBezTo>
                  <a:cubicBezTo>
                    <a:pt x="444" y="227"/>
                    <a:pt x="451" y="226"/>
                    <a:pt x="457" y="227"/>
                  </a:cubicBezTo>
                  <a:cubicBezTo>
                    <a:pt x="464" y="227"/>
                    <a:pt x="472" y="230"/>
                    <a:pt x="475" y="230"/>
                  </a:cubicBezTo>
                  <a:cubicBezTo>
                    <a:pt x="478" y="230"/>
                    <a:pt x="482" y="228"/>
                    <a:pt x="483" y="226"/>
                  </a:cubicBezTo>
                  <a:cubicBezTo>
                    <a:pt x="484" y="225"/>
                    <a:pt x="498" y="229"/>
                    <a:pt x="502" y="229"/>
                  </a:cubicBezTo>
                  <a:cubicBezTo>
                    <a:pt x="506" y="229"/>
                    <a:pt x="503" y="225"/>
                    <a:pt x="501" y="224"/>
                  </a:cubicBezTo>
                  <a:cubicBezTo>
                    <a:pt x="498" y="223"/>
                    <a:pt x="499" y="218"/>
                    <a:pt x="502" y="220"/>
                  </a:cubicBezTo>
                  <a:cubicBezTo>
                    <a:pt x="506" y="222"/>
                    <a:pt x="511" y="223"/>
                    <a:pt x="512" y="226"/>
                  </a:cubicBezTo>
                  <a:cubicBezTo>
                    <a:pt x="513" y="229"/>
                    <a:pt x="516" y="227"/>
                    <a:pt x="516" y="230"/>
                  </a:cubicBezTo>
                  <a:cubicBezTo>
                    <a:pt x="517" y="232"/>
                    <a:pt x="528" y="235"/>
                    <a:pt x="528" y="238"/>
                  </a:cubicBezTo>
                  <a:cubicBezTo>
                    <a:pt x="529" y="241"/>
                    <a:pt x="517" y="242"/>
                    <a:pt x="520" y="245"/>
                  </a:cubicBezTo>
                  <a:cubicBezTo>
                    <a:pt x="524" y="247"/>
                    <a:pt x="529" y="242"/>
                    <a:pt x="533" y="241"/>
                  </a:cubicBezTo>
                  <a:cubicBezTo>
                    <a:pt x="537" y="241"/>
                    <a:pt x="537" y="251"/>
                    <a:pt x="540" y="249"/>
                  </a:cubicBezTo>
                  <a:cubicBezTo>
                    <a:pt x="545" y="247"/>
                    <a:pt x="548" y="251"/>
                    <a:pt x="553" y="257"/>
                  </a:cubicBezTo>
                  <a:cubicBezTo>
                    <a:pt x="557" y="263"/>
                    <a:pt x="552" y="269"/>
                    <a:pt x="553" y="271"/>
                  </a:cubicBezTo>
                  <a:cubicBezTo>
                    <a:pt x="553" y="273"/>
                    <a:pt x="561" y="272"/>
                    <a:pt x="566" y="270"/>
                  </a:cubicBezTo>
                  <a:cubicBezTo>
                    <a:pt x="570" y="267"/>
                    <a:pt x="575" y="273"/>
                    <a:pt x="578" y="276"/>
                  </a:cubicBezTo>
                  <a:cubicBezTo>
                    <a:pt x="582" y="279"/>
                    <a:pt x="565" y="285"/>
                    <a:pt x="566" y="282"/>
                  </a:cubicBezTo>
                  <a:cubicBezTo>
                    <a:pt x="568" y="279"/>
                    <a:pt x="557" y="270"/>
                    <a:pt x="546" y="274"/>
                  </a:cubicBezTo>
                  <a:cubicBezTo>
                    <a:pt x="536" y="278"/>
                    <a:pt x="543" y="284"/>
                    <a:pt x="544" y="288"/>
                  </a:cubicBezTo>
                  <a:cubicBezTo>
                    <a:pt x="545" y="291"/>
                    <a:pt x="535" y="295"/>
                    <a:pt x="525" y="292"/>
                  </a:cubicBezTo>
                  <a:cubicBezTo>
                    <a:pt x="515" y="288"/>
                    <a:pt x="518" y="294"/>
                    <a:pt x="514" y="294"/>
                  </a:cubicBezTo>
                  <a:cubicBezTo>
                    <a:pt x="510" y="294"/>
                    <a:pt x="506" y="300"/>
                    <a:pt x="510" y="304"/>
                  </a:cubicBezTo>
                  <a:cubicBezTo>
                    <a:pt x="513" y="308"/>
                    <a:pt x="521" y="304"/>
                    <a:pt x="528" y="305"/>
                  </a:cubicBezTo>
                  <a:cubicBezTo>
                    <a:pt x="534" y="305"/>
                    <a:pt x="535" y="307"/>
                    <a:pt x="535" y="303"/>
                  </a:cubicBezTo>
                  <a:cubicBezTo>
                    <a:pt x="536" y="300"/>
                    <a:pt x="543" y="301"/>
                    <a:pt x="548" y="302"/>
                  </a:cubicBezTo>
                  <a:cubicBezTo>
                    <a:pt x="552" y="303"/>
                    <a:pt x="551" y="310"/>
                    <a:pt x="557" y="311"/>
                  </a:cubicBezTo>
                  <a:cubicBezTo>
                    <a:pt x="563" y="311"/>
                    <a:pt x="558" y="317"/>
                    <a:pt x="562" y="321"/>
                  </a:cubicBezTo>
                  <a:cubicBezTo>
                    <a:pt x="565" y="325"/>
                    <a:pt x="576" y="323"/>
                    <a:pt x="581" y="327"/>
                  </a:cubicBezTo>
                  <a:cubicBezTo>
                    <a:pt x="585" y="331"/>
                    <a:pt x="603" y="340"/>
                    <a:pt x="606" y="337"/>
                  </a:cubicBezTo>
                  <a:cubicBezTo>
                    <a:pt x="609" y="333"/>
                    <a:pt x="590" y="317"/>
                    <a:pt x="585" y="315"/>
                  </a:cubicBezTo>
                  <a:cubicBezTo>
                    <a:pt x="579" y="314"/>
                    <a:pt x="590" y="312"/>
                    <a:pt x="597" y="317"/>
                  </a:cubicBezTo>
                  <a:cubicBezTo>
                    <a:pt x="604" y="323"/>
                    <a:pt x="614" y="325"/>
                    <a:pt x="619" y="319"/>
                  </a:cubicBezTo>
                  <a:cubicBezTo>
                    <a:pt x="624" y="312"/>
                    <a:pt x="614" y="314"/>
                    <a:pt x="614" y="310"/>
                  </a:cubicBezTo>
                  <a:cubicBezTo>
                    <a:pt x="614" y="305"/>
                    <a:pt x="611" y="298"/>
                    <a:pt x="606" y="298"/>
                  </a:cubicBezTo>
                  <a:cubicBezTo>
                    <a:pt x="601" y="298"/>
                    <a:pt x="588" y="288"/>
                    <a:pt x="593" y="286"/>
                  </a:cubicBezTo>
                  <a:cubicBezTo>
                    <a:pt x="598" y="284"/>
                    <a:pt x="591" y="281"/>
                    <a:pt x="595" y="277"/>
                  </a:cubicBezTo>
                  <a:cubicBezTo>
                    <a:pt x="599" y="273"/>
                    <a:pt x="602" y="281"/>
                    <a:pt x="606" y="281"/>
                  </a:cubicBezTo>
                  <a:close/>
                  <a:moveTo>
                    <a:pt x="531" y="264"/>
                  </a:moveTo>
                  <a:cubicBezTo>
                    <a:pt x="535" y="264"/>
                    <a:pt x="535" y="257"/>
                    <a:pt x="532" y="254"/>
                  </a:cubicBezTo>
                  <a:cubicBezTo>
                    <a:pt x="530" y="251"/>
                    <a:pt x="526" y="251"/>
                    <a:pt x="522" y="251"/>
                  </a:cubicBezTo>
                  <a:cubicBezTo>
                    <a:pt x="518" y="251"/>
                    <a:pt x="511" y="257"/>
                    <a:pt x="515" y="264"/>
                  </a:cubicBezTo>
                  <a:cubicBezTo>
                    <a:pt x="518" y="270"/>
                    <a:pt x="527" y="265"/>
                    <a:pt x="531" y="264"/>
                  </a:cubicBezTo>
                  <a:close/>
                  <a:moveTo>
                    <a:pt x="487" y="171"/>
                  </a:moveTo>
                  <a:cubicBezTo>
                    <a:pt x="484" y="176"/>
                    <a:pt x="491" y="176"/>
                    <a:pt x="492" y="181"/>
                  </a:cubicBezTo>
                  <a:cubicBezTo>
                    <a:pt x="492" y="187"/>
                    <a:pt x="499" y="189"/>
                    <a:pt x="504" y="185"/>
                  </a:cubicBezTo>
                  <a:cubicBezTo>
                    <a:pt x="509" y="182"/>
                    <a:pt x="523" y="186"/>
                    <a:pt x="523" y="182"/>
                  </a:cubicBezTo>
                  <a:cubicBezTo>
                    <a:pt x="523" y="178"/>
                    <a:pt x="508" y="171"/>
                    <a:pt x="503" y="172"/>
                  </a:cubicBezTo>
                  <a:cubicBezTo>
                    <a:pt x="497" y="173"/>
                    <a:pt x="489" y="167"/>
                    <a:pt x="487" y="171"/>
                  </a:cubicBezTo>
                  <a:close/>
                  <a:moveTo>
                    <a:pt x="620" y="475"/>
                  </a:moveTo>
                  <a:cubicBezTo>
                    <a:pt x="621" y="478"/>
                    <a:pt x="642" y="486"/>
                    <a:pt x="642" y="483"/>
                  </a:cubicBezTo>
                  <a:cubicBezTo>
                    <a:pt x="643" y="479"/>
                    <a:pt x="620" y="473"/>
                    <a:pt x="620" y="475"/>
                  </a:cubicBezTo>
                  <a:close/>
                  <a:moveTo>
                    <a:pt x="711" y="496"/>
                  </a:moveTo>
                  <a:cubicBezTo>
                    <a:pt x="709" y="499"/>
                    <a:pt x="707" y="494"/>
                    <a:pt x="710" y="492"/>
                  </a:cubicBezTo>
                  <a:cubicBezTo>
                    <a:pt x="713" y="490"/>
                    <a:pt x="710" y="489"/>
                    <a:pt x="707" y="490"/>
                  </a:cubicBezTo>
                  <a:cubicBezTo>
                    <a:pt x="704" y="492"/>
                    <a:pt x="705" y="484"/>
                    <a:pt x="708" y="482"/>
                  </a:cubicBezTo>
                  <a:cubicBezTo>
                    <a:pt x="710" y="481"/>
                    <a:pt x="701" y="478"/>
                    <a:pt x="701" y="481"/>
                  </a:cubicBezTo>
                  <a:cubicBezTo>
                    <a:pt x="701" y="483"/>
                    <a:pt x="695" y="482"/>
                    <a:pt x="694" y="479"/>
                  </a:cubicBezTo>
                  <a:cubicBezTo>
                    <a:pt x="693" y="477"/>
                    <a:pt x="689" y="476"/>
                    <a:pt x="690" y="474"/>
                  </a:cubicBezTo>
                  <a:cubicBezTo>
                    <a:pt x="692" y="473"/>
                    <a:pt x="685" y="472"/>
                    <a:pt x="684" y="475"/>
                  </a:cubicBezTo>
                  <a:cubicBezTo>
                    <a:pt x="683" y="478"/>
                    <a:pt x="681" y="473"/>
                    <a:pt x="685" y="469"/>
                  </a:cubicBezTo>
                  <a:cubicBezTo>
                    <a:pt x="688" y="465"/>
                    <a:pt x="687" y="462"/>
                    <a:pt x="691" y="460"/>
                  </a:cubicBezTo>
                  <a:cubicBezTo>
                    <a:pt x="694" y="458"/>
                    <a:pt x="690" y="456"/>
                    <a:pt x="687" y="457"/>
                  </a:cubicBezTo>
                  <a:cubicBezTo>
                    <a:pt x="683" y="459"/>
                    <a:pt x="674" y="472"/>
                    <a:pt x="674" y="475"/>
                  </a:cubicBezTo>
                  <a:cubicBezTo>
                    <a:pt x="674" y="479"/>
                    <a:pt x="674" y="483"/>
                    <a:pt x="670" y="483"/>
                  </a:cubicBezTo>
                  <a:cubicBezTo>
                    <a:pt x="667" y="483"/>
                    <a:pt x="663" y="486"/>
                    <a:pt x="666" y="488"/>
                  </a:cubicBezTo>
                  <a:cubicBezTo>
                    <a:pt x="668" y="490"/>
                    <a:pt x="659" y="495"/>
                    <a:pt x="663" y="498"/>
                  </a:cubicBezTo>
                  <a:cubicBezTo>
                    <a:pt x="666" y="499"/>
                    <a:pt x="671" y="497"/>
                    <a:pt x="676" y="497"/>
                  </a:cubicBezTo>
                  <a:cubicBezTo>
                    <a:pt x="680" y="498"/>
                    <a:pt x="683" y="498"/>
                    <a:pt x="687" y="495"/>
                  </a:cubicBezTo>
                  <a:cubicBezTo>
                    <a:pt x="691" y="493"/>
                    <a:pt x="691" y="498"/>
                    <a:pt x="694" y="497"/>
                  </a:cubicBezTo>
                  <a:cubicBezTo>
                    <a:pt x="698" y="497"/>
                    <a:pt x="692" y="500"/>
                    <a:pt x="693" y="503"/>
                  </a:cubicBezTo>
                  <a:cubicBezTo>
                    <a:pt x="693" y="506"/>
                    <a:pt x="697" y="502"/>
                    <a:pt x="699" y="500"/>
                  </a:cubicBezTo>
                  <a:cubicBezTo>
                    <a:pt x="702" y="499"/>
                    <a:pt x="706" y="500"/>
                    <a:pt x="704" y="502"/>
                  </a:cubicBezTo>
                  <a:cubicBezTo>
                    <a:pt x="703" y="505"/>
                    <a:pt x="712" y="507"/>
                    <a:pt x="714" y="503"/>
                  </a:cubicBezTo>
                  <a:cubicBezTo>
                    <a:pt x="717" y="500"/>
                    <a:pt x="712" y="494"/>
                    <a:pt x="711" y="496"/>
                  </a:cubicBezTo>
                  <a:close/>
                  <a:moveTo>
                    <a:pt x="66" y="431"/>
                  </a:moveTo>
                  <a:cubicBezTo>
                    <a:pt x="60" y="434"/>
                    <a:pt x="75" y="450"/>
                    <a:pt x="78" y="448"/>
                  </a:cubicBezTo>
                  <a:cubicBezTo>
                    <a:pt x="81" y="447"/>
                    <a:pt x="75" y="440"/>
                    <a:pt x="75" y="436"/>
                  </a:cubicBezTo>
                  <a:cubicBezTo>
                    <a:pt x="75" y="432"/>
                    <a:pt x="73" y="427"/>
                    <a:pt x="66" y="431"/>
                  </a:cubicBezTo>
                  <a:close/>
                  <a:moveTo>
                    <a:pt x="654" y="512"/>
                  </a:moveTo>
                  <a:cubicBezTo>
                    <a:pt x="651" y="512"/>
                    <a:pt x="653" y="509"/>
                    <a:pt x="654" y="507"/>
                  </a:cubicBezTo>
                  <a:cubicBezTo>
                    <a:pt x="654" y="505"/>
                    <a:pt x="648" y="507"/>
                    <a:pt x="648" y="510"/>
                  </a:cubicBezTo>
                  <a:cubicBezTo>
                    <a:pt x="648" y="512"/>
                    <a:pt x="644" y="513"/>
                    <a:pt x="644" y="514"/>
                  </a:cubicBezTo>
                  <a:cubicBezTo>
                    <a:pt x="644" y="519"/>
                    <a:pt x="644" y="516"/>
                    <a:pt x="641" y="518"/>
                  </a:cubicBezTo>
                  <a:cubicBezTo>
                    <a:pt x="638" y="519"/>
                    <a:pt x="627" y="518"/>
                    <a:pt x="626" y="515"/>
                  </a:cubicBezTo>
                  <a:cubicBezTo>
                    <a:pt x="626" y="513"/>
                    <a:pt x="618" y="512"/>
                    <a:pt x="618" y="508"/>
                  </a:cubicBezTo>
                  <a:cubicBezTo>
                    <a:pt x="617" y="505"/>
                    <a:pt x="613" y="504"/>
                    <a:pt x="617" y="500"/>
                  </a:cubicBezTo>
                  <a:cubicBezTo>
                    <a:pt x="620" y="496"/>
                    <a:pt x="616" y="494"/>
                    <a:pt x="613" y="497"/>
                  </a:cubicBezTo>
                  <a:cubicBezTo>
                    <a:pt x="610" y="500"/>
                    <a:pt x="608" y="496"/>
                    <a:pt x="612" y="494"/>
                  </a:cubicBezTo>
                  <a:cubicBezTo>
                    <a:pt x="616" y="493"/>
                    <a:pt x="624" y="491"/>
                    <a:pt x="620" y="484"/>
                  </a:cubicBezTo>
                  <a:cubicBezTo>
                    <a:pt x="616" y="477"/>
                    <a:pt x="592" y="486"/>
                    <a:pt x="585" y="489"/>
                  </a:cubicBezTo>
                  <a:cubicBezTo>
                    <a:pt x="579" y="493"/>
                    <a:pt x="571" y="504"/>
                    <a:pt x="568" y="504"/>
                  </a:cubicBezTo>
                  <a:cubicBezTo>
                    <a:pt x="565" y="504"/>
                    <a:pt x="574" y="498"/>
                    <a:pt x="575" y="496"/>
                  </a:cubicBezTo>
                  <a:cubicBezTo>
                    <a:pt x="577" y="494"/>
                    <a:pt x="575" y="491"/>
                    <a:pt x="577" y="492"/>
                  </a:cubicBezTo>
                  <a:cubicBezTo>
                    <a:pt x="579" y="493"/>
                    <a:pt x="584" y="485"/>
                    <a:pt x="588" y="482"/>
                  </a:cubicBezTo>
                  <a:cubicBezTo>
                    <a:pt x="592" y="479"/>
                    <a:pt x="596" y="482"/>
                    <a:pt x="596" y="479"/>
                  </a:cubicBezTo>
                  <a:cubicBezTo>
                    <a:pt x="597" y="477"/>
                    <a:pt x="599" y="475"/>
                    <a:pt x="602" y="472"/>
                  </a:cubicBezTo>
                  <a:cubicBezTo>
                    <a:pt x="606" y="469"/>
                    <a:pt x="649" y="470"/>
                    <a:pt x="653" y="470"/>
                  </a:cubicBezTo>
                  <a:cubicBezTo>
                    <a:pt x="657" y="470"/>
                    <a:pt x="665" y="464"/>
                    <a:pt x="667" y="461"/>
                  </a:cubicBezTo>
                  <a:cubicBezTo>
                    <a:pt x="669" y="457"/>
                    <a:pt x="672" y="457"/>
                    <a:pt x="678" y="458"/>
                  </a:cubicBezTo>
                  <a:cubicBezTo>
                    <a:pt x="684" y="458"/>
                    <a:pt x="687" y="453"/>
                    <a:pt x="689" y="451"/>
                  </a:cubicBezTo>
                  <a:cubicBezTo>
                    <a:pt x="692" y="449"/>
                    <a:pt x="691" y="448"/>
                    <a:pt x="689" y="447"/>
                  </a:cubicBezTo>
                  <a:cubicBezTo>
                    <a:pt x="686" y="447"/>
                    <a:pt x="684" y="445"/>
                    <a:pt x="686" y="445"/>
                  </a:cubicBezTo>
                  <a:cubicBezTo>
                    <a:pt x="689" y="445"/>
                    <a:pt x="690" y="443"/>
                    <a:pt x="691" y="440"/>
                  </a:cubicBezTo>
                  <a:cubicBezTo>
                    <a:pt x="692" y="437"/>
                    <a:pt x="690" y="438"/>
                    <a:pt x="687" y="434"/>
                  </a:cubicBezTo>
                  <a:cubicBezTo>
                    <a:pt x="683" y="430"/>
                    <a:pt x="682" y="435"/>
                    <a:pt x="678" y="435"/>
                  </a:cubicBezTo>
                  <a:cubicBezTo>
                    <a:pt x="675" y="435"/>
                    <a:pt x="681" y="430"/>
                    <a:pt x="678" y="429"/>
                  </a:cubicBezTo>
                  <a:cubicBezTo>
                    <a:pt x="675" y="427"/>
                    <a:pt x="670" y="428"/>
                    <a:pt x="665" y="432"/>
                  </a:cubicBezTo>
                  <a:cubicBezTo>
                    <a:pt x="661" y="435"/>
                    <a:pt x="661" y="432"/>
                    <a:pt x="658" y="435"/>
                  </a:cubicBezTo>
                  <a:cubicBezTo>
                    <a:pt x="654" y="439"/>
                    <a:pt x="654" y="433"/>
                    <a:pt x="656" y="432"/>
                  </a:cubicBezTo>
                  <a:cubicBezTo>
                    <a:pt x="657" y="430"/>
                    <a:pt x="659" y="432"/>
                    <a:pt x="660" y="430"/>
                  </a:cubicBezTo>
                  <a:cubicBezTo>
                    <a:pt x="662" y="428"/>
                    <a:pt x="664" y="430"/>
                    <a:pt x="668" y="427"/>
                  </a:cubicBezTo>
                  <a:cubicBezTo>
                    <a:pt x="672" y="425"/>
                    <a:pt x="675" y="426"/>
                    <a:pt x="677" y="424"/>
                  </a:cubicBezTo>
                  <a:cubicBezTo>
                    <a:pt x="678" y="422"/>
                    <a:pt x="675" y="419"/>
                    <a:pt x="671" y="420"/>
                  </a:cubicBezTo>
                  <a:cubicBezTo>
                    <a:pt x="667" y="421"/>
                    <a:pt x="664" y="415"/>
                    <a:pt x="662" y="417"/>
                  </a:cubicBezTo>
                  <a:cubicBezTo>
                    <a:pt x="659" y="418"/>
                    <a:pt x="660" y="414"/>
                    <a:pt x="657" y="416"/>
                  </a:cubicBezTo>
                  <a:cubicBezTo>
                    <a:pt x="654" y="417"/>
                    <a:pt x="652" y="415"/>
                    <a:pt x="651" y="412"/>
                  </a:cubicBezTo>
                  <a:cubicBezTo>
                    <a:pt x="650" y="408"/>
                    <a:pt x="642" y="403"/>
                    <a:pt x="637" y="401"/>
                  </a:cubicBezTo>
                  <a:cubicBezTo>
                    <a:pt x="633" y="400"/>
                    <a:pt x="636" y="397"/>
                    <a:pt x="638" y="399"/>
                  </a:cubicBezTo>
                  <a:cubicBezTo>
                    <a:pt x="641" y="401"/>
                    <a:pt x="644" y="397"/>
                    <a:pt x="645" y="396"/>
                  </a:cubicBezTo>
                  <a:cubicBezTo>
                    <a:pt x="646" y="394"/>
                    <a:pt x="643" y="392"/>
                    <a:pt x="642" y="392"/>
                  </a:cubicBezTo>
                  <a:cubicBezTo>
                    <a:pt x="640" y="392"/>
                    <a:pt x="640" y="390"/>
                    <a:pt x="641" y="388"/>
                  </a:cubicBezTo>
                  <a:cubicBezTo>
                    <a:pt x="641" y="386"/>
                    <a:pt x="636" y="384"/>
                    <a:pt x="635" y="382"/>
                  </a:cubicBezTo>
                  <a:cubicBezTo>
                    <a:pt x="635" y="380"/>
                    <a:pt x="632" y="379"/>
                    <a:pt x="632" y="377"/>
                  </a:cubicBezTo>
                  <a:cubicBezTo>
                    <a:pt x="632" y="376"/>
                    <a:pt x="629" y="373"/>
                    <a:pt x="629" y="371"/>
                  </a:cubicBezTo>
                  <a:cubicBezTo>
                    <a:pt x="629" y="369"/>
                    <a:pt x="624" y="365"/>
                    <a:pt x="624" y="362"/>
                  </a:cubicBezTo>
                  <a:cubicBezTo>
                    <a:pt x="624" y="360"/>
                    <a:pt x="621" y="358"/>
                    <a:pt x="620" y="355"/>
                  </a:cubicBezTo>
                  <a:cubicBezTo>
                    <a:pt x="619" y="352"/>
                    <a:pt x="617" y="353"/>
                    <a:pt x="616" y="358"/>
                  </a:cubicBezTo>
                  <a:cubicBezTo>
                    <a:pt x="615" y="362"/>
                    <a:pt x="611" y="362"/>
                    <a:pt x="612" y="363"/>
                  </a:cubicBezTo>
                  <a:cubicBezTo>
                    <a:pt x="615" y="366"/>
                    <a:pt x="613" y="366"/>
                    <a:pt x="611" y="368"/>
                  </a:cubicBezTo>
                  <a:cubicBezTo>
                    <a:pt x="610" y="370"/>
                    <a:pt x="612" y="372"/>
                    <a:pt x="610" y="372"/>
                  </a:cubicBezTo>
                  <a:cubicBezTo>
                    <a:pt x="607" y="372"/>
                    <a:pt x="608" y="378"/>
                    <a:pt x="607" y="376"/>
                  </a:cubicBezTo>
                  <a:cubicBezTo>
                    <a:pt x="605" y="373"/>
                    <a:pt x="602" y="374"/>
                    <a:pt x="602" y="376"/>
                  </a:cubicBezTo>
                  <a:cubicBezTo>
                    <a:pt x="602" y="379"/>
                    <a:pt x="596" y="381"/>
                    <a:pt x="594" y="381"/>
                  </a:cubicBezTo>
                  <a:cubicBezTo>
                    <a:pt x="592" y="381"/>
                    <a:pt x="592" y="376"/>
                    <a:pt x="590" y="377"/>
                  </a:cubicBezTo>
                  <a:cubicBezTo>
                    <a:pt x="588" y="379"/>
                    <a:pt x="588" y="373"/>
                    <a:pt x="585" y="373"/>
                  </a:cubicBezTo>
                  <a:cubicBezTo>
                    <a:pt x="582" y="374"/>
                    <a:pt x="580" y="373"/>
                    <a:pt x="581" y="371"/>
                  </a:cubicBezTo>
                  <a:cubicBezTo>
                    <a:pt x="582" y="368"/>
                    <a:pt x="576" y="367"/>
                    <a:pt x="578" y="365"/>
                  </a:cubicBezTo>
                  <a:cubicBezTo>
                    <a:pt x="580" y="363"/>
                    <a:pt x="577" y="361"/>
                    <a:pt x="577" y="356"/>
                  </a:cubicBezTo>
                  <a:cubicBezTo>
                    <a:pt x="576" y="351"/>
                    <a:pt x="579" y="351"/>
                    <a:pt x="579" y="349"/>
                  </a:cubicBezTo>
                  <a:cubicBezTo>
                    <a:pt x="579" y="347"/>
                    <a:pt x="577" y="347"/>
                    <a:pt x="575" y="349"/>
                  </a:cubicBezTo>
                  <a:cubicBezTo>
                    <a:pt x="573" y="350"/>
                    <a:pt x="573" y="347"/>
                    <a:pt x="571" y="347"/>
                  </a:cubicBezTo>
                  <a:cubicBezTo>
                    <a:pt x="568" y="347"/>
                    <a:pt x="561" y="347"/>
                    <a:pt x="561" y="344"/>
                  </a:cubicBezTo>
                  <a:cubicBezTo>
                    <a:pt x="561" y="340"/>
                    <a:pt x="558" y="342"/>
                    <a:pt x="557" y="339"/>
                  </a:cubicBezTo>
                  <a:cubicBezTo>
                    <a:pt x="556" y="336"/>
                    <a:pt x="553" y="338"/>
                    <a:pt x="553" y="336"/>
                  </a:cubicBezTo>
                  <a:cubicBezTo>
                    <a:pt x="553" y="334"/>
                    <a:pt x="552" y="333"/>
                    <a:pt x="550" y="333"/>
                  </a:cubicBezTo>
                  <a:cubicBezTo>
                    <a:pt x="548" y="333"/>
                    <a:pt x="547" y="330"/>
                    <a:pt x="544" y="330"/>
                  </a:cubicBezTo>
                  <a:cubicBezTo>
                    <a:pt x="541" y="330"/>
                    <a:pt x="538" y="332"/>
                    <a:pt x="536" y="333"/>
                  </a:cubicBezTo>
                  <a:cubicBezTo>
                    <a:pt x="535" y="333"/>
                    <a:pt x="530" y="330"/>
                    <a:pt x="529" y="331"/>
                  </a:cubicBezTo>
                  <a:cubicBezTo>
                    <a:pt x="527" y="333"/>
                    <a:pt x="527" y="331"/>
                    <a:pt x="522" y="329"/>
                  </a:cubicBezTo>
                  <a:cubicBezTo>
                    <a:pt x="518" y="328"/>
                    <a:pt x="512" y="328"/>
                    <a:pt x="512" y="329"/>
                  </a:cubicBezTo>
                  <a:cubicBezTo>
                    <a:pt x="511" y="331"/>
                    <a:pt x="508" y="331"/>
                    <a:pt x="508" y="335"/>
                  </a:cubicBezTo>
                  <a:cubicBezTo>
                    <a:pt x="509" y="339"/>
                    <a:pt x="513" y="338"/>
                    <a:pt x="514" y="341"/>
                  </a:cubicBezTo>
                  <a:cubicBezTo>
                    <a:pt x="514" y="343"/>
                    <a:pt x="512" y="342"/>
                    <a:pt x="512" y="345"/>
                  </a:cubicBezTo>
                  <a:cubicBezTo>
                    <a:pt x="511" y="347"/>
                    <a:pt x="509" y="347"/>
                    <a:pt x="509" y="348"/>
                  </a:cubicBezTo>
                  <a:cubicBezTo>
                    <a:pt x="509" y="350"/>
                    <a:pt x="511" y="350"/>
                    <a:pt x="512" y="353"/>
                  </a:cubicBezTo>
                  <a:cubicBezTo>
                    <a:pt x="512" y="356"/>
                    <a:pt x="514" y="356"/>
                    <a:pt x="515" y="360"/>
                  </a:cubicBezTo>
                  <a:cubicBezTo>
                    <a:pt x="515" y="364"/>
                    <a:pt x="513" y="364"/>
                    <a:pt x="512" y="364"/>
                  </a:cubicBezTo>
                  <a:cubicBezTo>
                    <a:pt x="510" y="365"/>
                    <a:pt x="512" y="367"/>
                    <a:pt x="509" y="370"/>
                  </a:cubicBezTo>
                  <a:cubicBezTo>
                    <a:pt x="507" y="372"/>
                    <a:pt x="505" y="376"/>
                    <a:pt x="507" y="377"/>
                  </a:cubicBezTo>
                  <a:cubicBezTo>
                    <a:pt x="509" y="379"/>
                    <a:pt x="516" y="382"/>
                    <a:pt x="519" y="387"/>
                  </a:cubicBezTo>
                  <a:cubicBezTo>
                    <a:pt x="522" y="392"/>
                    <a:pt x="521" y="399"/>
                    <a:pt x="520" y="405"/>
                  </a:cubicBezTo>
                  <a:cubicBezTo>
                    <a:pt x="520" y="410"/>
                    <a:pt x="514" y="411"/>
                    <a:pt x="509" y="416"/>
                  </a:cubicBezTo>
                  <a:cubicBezTo>
                    <a:pt x="505" y="420"/>
                    <a:pt x="500" y="420"/>
                    <a:pt x="498" y="420"/>
                  </a:cubicBezTo>
                  <a:cubicBezTo>
                    <a:pt x="496" y="420"/>
                    <a:pt x="497" y="424"/>
                    <a:pt x="500" y="428"/>
                  </a:cubicBezTo>
                  <a:cubicBezTo>
                    <a:pt x="503" y="431"/>
                    <a:pt x="501" y="432"/>
                    <a:pt x="502" y="436"/>
                  </a:cubicBezTo>
                  <a:cubicBezTo>
                    <a:pt x="504" y="439"/>
                    <a:pt x="502" y="442"/>
                    <a:pt x="504" y="445"/>
                  </a:cubicBezTo>
                  <a:cubicBezTo>
                    <a:pt x="507" y="449"/>
                    <a:pt x="505" y="450"/>
                    <a:pt x="503" y="452"/>
                  </a:cubicBezTo>
                  <a:cubicBezTo>
                    <a:pt x="500" y="455"/>
                    <a:pt x="504" y="453"/>
                    <a:pt x="504" y="456"/>
                  </a:cubicBezTo>
                  <a:cubicBezTo>
                    <a:pt x="504" y="459"/>
                    <a:pt x="503" y="458"/>
                    <a:pt x="500" y="456"/>
                  </a:cubicBezTo>
                  <a:cubicBezTo>
                    <a:pt x="498" y="454"/>
                    <a:pt x="496" y="459"/>
                    <a:pt x="496" y="461"/>
                  </a:cubicBezTo>
                  <a:cubicBezTo>
                    <a:pt x="496" y="463"/>
                    <a:pt x="490" y="458"/>
                    <a:pt x="489" y="458"/>
                  </a:cubicBezTo>
                  <a:cubicBezTo>
                    <a:pt x="488" y="459"/>
                    <a:pt x="489" y="455"/>
                    <a:pt x="486" y="453"/>
                  </a:cubicBezTo>
                  <a:cubicBezTo>
                    <a:pt x="483" y="450"/>
                    <a:pt x="481" y="450"/>
                    <a:pt x="481" y="447"/>
                  </a:cubicBezTo>
                  <a:cubicBezTo>
                    <a:pt x="481" y="445"/>
                    <a:pt x="475" y="443"/>
                    <a:pt x="475" y="440"/>
                  </a:cubicBezTo>
                  <a:cubicBezTo>
                    <a:pt x="475" y="437"/>
                    <a:pt x="476" y="430"/>
                    <a:pt x="474" y="428"/>
                  </a:cubicBezTo>
                  <a:cubicBezTo>
                    <a:pt x="473" y="426"/>
                    <a:pt x="474" y="423"/>
                    <a:pt x="475" y="422"/>
                  </a:cubicBezTo>
                  <a:cubicBezTo>
                    <a:pt x="476" y="420"/>
                    <a:pt x="474" y="417"/>
                    <a:pt x="471" y="417"/>
                  </a:cubicBezTo>
                  <a:cubicBezTo>
                    <a:pt x="468" y="417"/>
                    <a:pt x="463" y="415"/>
                    <a:pt x="459" y="416"/>
                  </a:cubicBezTo>
                  <a:cubicBezTo>
                    <a:pt x="454" y="416"/>
                    <a:pt x="452" y="415"/>
                    <a:pt x="450" y="414"/>
                  </a:cubicBezTo>
                  <a:cubicBezTo>
                    <a:pt x="449" y="413"/>
                    <a:pt x="445" y="410"/>
                    <a:pt x="439" y="409"/>
                  </a:cubicBezTo>
                  <a:cubicBezTo>
                    <a:pt x="434" y="407"/>
                    <a:pt x="431" y="405"/>
                    <a:pt x="431" y="403"/>
                  </a:cubicBezTo>
                  <a:cubicBezTo>
                    <a:pt x="430" y="401"/>
                    <a:pt x="425" y="400"/>
                    <a:pt x="423" y="399"/>
                  </a:cubicBezTo>
                  <a:cubicBezTo>
                    <a:pt x="422" y="397"/>
                    <a:pt x="417" y="396"/>
                    <a:pt x="415" y="396"/>
                  </a:cubicBezTo>
                  <a:cubicBezTo>
                    <a:pt x="413" y="397"/>
                    <a:pt x="407" y="392"/>
                    <a:pt x="404" y="392"/>
                  </a:cubicBezTo>
                  <a:cubicBezTo>
                    <a:pt x="401" y="392"/>
                    <a:pt x="393" y="395"/>
                    <a:pt x="392" y="396"/>
                  </a:cubicBezTo>
                  <a:cubicBezTo>
                    <a:pt x="391" y="396"/>
                    <a:pt x="392" y="393"/>
                    <a:pt x="393" y="392"/>
                  </a:cubicBezTo>
                  <a:cubicBezTo>
                    <a:pt x="394" y="390"/>
                    <a:pt x="390" y="385"/>
                    <a:pt x="390" y="382"/>
                  </a:cubicBezTo>
                  <a:cubicBezTo>
                    <a:pt x="389" y="378"/>
                    <a:pt x="387" y="374"/>
                    <a:pt x="384" y="375"/>
                  </a:cubicBezTo>
                  <a:cubicBezTo>
                    <a:pt x="380" y="375"/>
                    <a:pt x="376" y="373"/>
                    <a:pt x="375" y="372"/>
                  </a:cubicBezTo>
                  <a:cubicBezTo>
                    <a:pt x="374" y="372"/>
                    <a:pt x="374" y="362"/>
                    <a:pt x="374" y="357"/>
                  </a:cubicBezTo>
                  <a:cubicBezTo>
                    <a:pt x="375" y="353"/>
                    <a:pt x="380" y="347"/>
                    <a:pt x="380" y="344"/>
                  </a:cubicBezTo>
                  <a:cubicBezTo>
                    <a:pt x="380" y="341"/>
                    <a:pt x="383" y="340"/>
                    <a:pt x="386" y="339"/>
                  </a:cubicBezTo>
                  <a:cubicBezTo>
                    <a:pt x="388" y="339"/>
                    <a:pt x="386" y="333"/>
                    <a:pt x="389" y="333"/>
                  </a:cubicBezTo>
                  <a:cubicBezTo>
                    <a:pt x="392" y="333"/>
                    <a:pt x="392" y="332"/>
                    <a:pt x="392" y="329"/>
                  </a:cubicBezTo>
                  <a:cubicBezTo>
                    <a:pt x="393" y="327"/>
                    <a:pt x="396" y="329"/>
                    <a:pt x="394" y="327"/>
                  </a:cubicBezTo>
                  <a:cubicBezTo>
                    <a:pt x="392" y="325"/>
                    <a:pt x="394" y="325"/>
                    <a:pt x="398" y="325"/>
                  </a:cubicBezTo>
                  <a:cubicBezTo>
                    <a:pt x="402" y="325"/>
                    <a:pt x="408" y="323"/>
                    <a:pt x="407" y="319"/>
                  </a:cubicBezTo>
                  <a:cubicBezTo>
                    <a:pt x="406" y="315"/>
                    <a:pt x="396" y="318"/>
                    <a:pt x="396" y="315"/>
                  </a:cubicBezTo>
                  <a:cubicBezTo>
                    <a:pt x="396" y="311"/>
                    <a:pt x="382" y="311"/>
                    <a:pt x="383" y="309"/>
                  </a:cubicBezTo>
                  <a:cubicBezTo>
                    <a:pt x="384" y="307"/>
                    <a:pt x="397" y="311"/>
                    <a:pt x="401" y="312"/>
                  </a:cubicBezTo>
                  <a:cubicBezTo>
                    <a:pt x="406" y="314"/>
                    <a:pt x="407" y="314"/>
                    <a:pt x="411" y="314"/>
                  </a:cubicBezTo>
                  <a:cubicBezTo>
                    <a:pt x="415" y="314"/>
                    <a:pt x="412" y="309"/>
                    <a:pt x="413" y="307"/>
                  </a:cubicBezTo>
                  <a:cubicBezTo>
                    <a:pt x="413" y="305"/>
                    <a:pt x="421" y="310"/>
                    <a:pt x="425" y="309"/>
                  </a:cubicBezTo>
                  <a:cubicBezTo>
                    <a:pt x="429" y="308"/>
                    <a:pt x="433" y="299"/>
                    <a:pt x="436" y="297"/>
                  </a:cubicBezTo>
                  <a:cubicBezTo>
                    <a:pt x="440" y="295"/>
                    <a:pt x="436" y="293"/>
                    <a:pt x="430" y="293"/>
                  </a:cubicBezTo>
                  <a:cubicBezTo>
                    <a:pt x="423" y="294"/>
                    <a:pt x="420" y="291"/>
                    <a:pt x="416" y="288"/>
                  </a:cubicBezTo>
                  <a:cubicBezTo>
                    <a:pt x="412" y="286"/>
                    <a:pt x="413" y="284"/>
                    <a:pt x="417" y="284"/>
                  </a:cubicBezTo>
                  <a:cubicBezTo>
                    <a:pt x="420" y="284"/>
                    <a:pt x="429" y="292"/>
                    <a:pt x="433" y="292"/>
                  </a:cubicBezTo>
                  <a:cubicBezTo>
                    <a:pt x="436" y="292"/>
                    <a:pt x="442" y="285"/>
                    <a:pt x="445" y="283"/>
                  </a:cubicBezTo>
                  <a:cubicBezTo>
                    <a:pt x="448" y="281"/>
                    <a:pt x="442" y="280"/>
                    <a:pt x="440" y="278"/>
                  </a:cubicBezTo>
                  <a:cubicBezTo>
                    <a:pt x="438" y="277"/>
                    <a:pt x="443" y="276"/>
                    <a:pt x="446" y="276"/>
                  </a:cubicBezTo>
                  <a:cubicBezTo>
                    <a:pt x="449" y="276"/>
                    <a:pt x="450" y="278"/>
                    <a:pt x="451" y="280"/>
                  </a:cubicBezTo>
                  <a:cubicBezTo>
                    <a:pt x="453" y="281"/>
                    <a:pt x="458" y="279"/>
                    <a:pt x="460" y="279"/>
                  </a:cubicBezTo>
                  <a:cubicBezTo>
                    <a:pt x="463" y="279"/>
                    <a:pt x="460" y="275"/>
                    <a:pt x="456" y="273"/>
                  </a:cubicBezTo>
                  <a:cubicBezTo>
                    <a:pt x="451" y="271"/>
                    <a:pt x="456" y="268"/>
                    <a:pt x="457" y="271"/>
                  </a:cubicBezTo>
                  <a:cubicBezTo>
                    <a:pt x="458" y="273"/>
                    <a:pt x="461" y="273"/>
                    <a:pt x="463" y="276"/>
                  </a:cubicBezTo>
                  <a:cubicBezTo>
                    <a:pt x="465" y="280"/>
                    <a:pt x="466" y="277"/>
                    <a:pt x="469" y="276"/>
                  </a:cubicBezTo>
                  <a:cubicBezTo>
                    <a:pt x="473" y="275"/>
                    <a:pt x="475" y="272"/>
                    <a:pt x="477" y="270"/>
                  </a:cubicBezTo>
                  <a:cubicBezTo>
                    <a:pt x="479" y="268"/>
                    <a:pt x="479" y="271"/>
                    <a:pt x="481" y="267"/>
                  </a:cubicBezTo>
                  <a:cubicBezTo>
                    <a:pt x="484" y="264"/>
                    <a:pt x="480" y="261"/>
                    <a:pt x="478" y="259"/>
                  </a:cubicBezTo>
                  <a:cubicBezTo>
                    <a:pt x="475" y="256"/>
                    <a:pt x="478" y="254"/>
                    <a:pt x="475" y="253"/>
                  </a:cubicBezTo>
                  <a:cubicBezTo>
                    <a:pt x="472" y="251"/>
                    <a:pt x="471" y="249"/>
                    <a:pt x="475" y="249"/>
                  </a:cubicBezTo>
                  <a:cubicBezTo>
                    <a:pt x="479" y="250"/>
                    <a:pt x="481" y="249"/>
                    <a:pt x="483" y="247"/>
                  </a:cubicBezTo>
                  <a:cubicBezTo>
                    <a:pt x="485" y="244"/>
                    <a:pt x="478" y="244"/>
                    <a:pt x="481" y="242"/>
                  </a:cubicBezTo>
                  <a:cubicBezTo>
                    <a:pt x="484" y="240"/>
                    <a:pt x="481" y="238"/>
                    <a:pt x="478" y="238"/>
                  </a:cubicBezTo>
                  <a:cubicBezTo>
                    <a:pt x="475" y="238"/>
                    <a:pt x="472" y="237"/>
                    <a:pt x="472" y="234"/>
                  </a:cubicBezTo>
                  <a:cubicBezTo>
                    <a:pt x="472" y="231"/>
                    <a:pt x="466" y="233"/>
                    <a:pt x="463" y="231"/>
                  </a:cubicBezTo>
                  <a:cubicBezTo>
                    <a:pt x="460" y="230"/>
                    <a:pt x="452" y="230"/>
                    <a:pt x="450" y="230"/>
                  </a:cubicBezTo>
                  <a:cubicBezTo>
                    <a:pt x="449" y="231"/>
                    <a:pt x="448" y="238"/>
                    <a:pt x="451" y="238"/>
                  </a:cubicBezTo>
                  <a:cubicBezTo>
                    <a:pt x="454" y="238"/>
                    <a:pt x="456" y="241"/>
                    <a:pt x="454" y="242"/>
                  </a:cubicBezTo>
                  <a:cubicBezTo>
                    <a:pt x="451" y="243"/>
                    <a:pt x="454" y="246"/>
                    <a:pt x="452" y="245"/>
                  </a:cubicBezTo>
                  <a:cubicBezTo>
                    <a:pt x="450" y="245"/>
                    <a:pt x="448" y="244"/>
                    <a:pt x="447" y="249"/>
                  </a:cubicBezTo>
                  <a:cubicBezTo>
                    <a:pt x="446" y="254"/>
                    <a:pt x="446" y="255"/>
                    <a:pt x="443" y="257"/>
                  </a:cubicBezTo>
                  <a:cubicBezTo>
                    <a:pt x="440" y="259"/>
                    <a:pt x="442" y="252"/>
                    <a:pt x="440" y="252"/>
                  </a:cubicBezTo>
                  <a:cubicBezTo>
                    <a:pt x="437" y="252"/>
                    <a:pt x="436" y="258"/>
                    <a:pt x="438" y="258"/>
                  </a:cubicBezTo>
                  <a:cubicBezTo>
                    <a:pt x="441" y="259"/>
                    <a:pt x="441" y="261"/>
                    <a:pt x="441" y="263"/>
                  </a:cubicBezTo>
                  <a:cubicBezTo>
                    <a:pt x="442" y="266"/>
                    <a:pt x="438" y="264"/>
                    <a:pt x="436" y="267"/>
                  </a:cubicBezTo>
                  <a:cubicBezTo>
                    <a:pt x="434" y="270"/>
                    <a:pt x="434" y="266"/>
                    <a:pt x="431" y="264"/>
                  </a:cubicBezTo>
                  <a:cubicBezTo>
                    <a:pt x="429" y="262"/>
                    <a:pt x="426" y="258"/>
                    <a:pt x="426" y="255"/>
                  </a:cubicBezTo>
                  <a:cubicBezTo>
                    <a:pt x="426" y="253"/>
                    <a:pt x="427" y="252"/>
                    <a:pt x="429" y="252"/>
                  </a:cubicBezTo>
                  <a:cubicBezTo>
                    <a:pt x="431" y="251"/>
                    <a:pt x="429" y="250"/>
                    <a:pt x="429" y="246"/>
                  </a:cubicBezTo>
                  <a:cubicBezTo>
                    <a:pt x="429" y="243"/>
                    <a:pt x="427" y="244"/>
                    <a:pt x="424" y="241"/>
                  </a:cubicBezTo>
                  <a:cubicBezTo>
                    <a:pt x="421" y="237"/>
                    <a:pt x="418" y="237"/>
                    <a:pt x="416" y="239"/>
                  </a:cubicBezTo>
                  <a:cubicBezTo>
                    <a:pt x="415" y="241"/>
                    <a:pt x="416" y="244"/>
                    <a:pt x="413" y="245"/>
                  </a:cubicBezTo>
                  <a:cubicBezTo>
                    <a:pt x="411" y="246"/>
                    <a:pt x="412" y="251"/>
                    <a:pt x="410" y="251"/>
                  </a:cubicBezTo>
                  <a:cubicBezTo>
                    <a:pt x="408" y="252"/>
                    <a:pt x="409" y="242"/>
                    <a:pt x="407" y="242"/>
                  </a:cubicBezTo>
                  <a:cubicBezTo>
                    <a:pt x="405" y="241"/>
                    <a:pt x="405" y="239"/>
                    <a:pt x="408" y="238"/>
                  </a:cubicBezTo>
                  <a:cubicBezTo>
                    <a:pt x="411" y="238"/>
                    <a:pt x="412" y="235"/>
                    <a:pt x="410" y="235"/>
                  </a:cubicBezTo>
                  <a:cubicBezTo>
                    <a:pt x="408" y="235"/>
                    <a:pt x="404" y="232"/>
                    <a:pt x="402" y="232"/>
                  </a:cubicBezTo>
                  <a:cubicBezTo>
                    <a:pt x="400" y="231"/>
                    <a:pt x="398" y="235"/>
                    <a:pt x="396" y="233"/>
                  </a:cubicBezTo>
                  <a:cubicBezTo>
                    <a:pt x="394" y="232"/>
                    <a:pt x="396" y="228"/>
                    <a:pt x="396" y="226"/>
                  </a:cubicBezTo>
                  <a:cubicBezTo>
                    <a:pt x="397" y="224"/>
                    <a:pt x="399" y="227"/>
                    <a:pt x="401" y="225"/>
                  </a:cubicBezTo>
                  <a:cubicBezTo>
                    <a:pt x="403" y="222"/>
                    <a:pt x="396" y="222"/>
                    <a:pt x="396" y="220"/>
                  </a:cubicBezTo>
                  <a:cubicBezTo>
                    <a:pt x="396" y="217"/>
                    <a:pt x="391" y="216"/>
                    <a:pt x="389" y="215"/>
                  </a:cubicBezTo>
                  <a:cubicBezTo>
                    <a:pt x="387" y="214"/>
                    <a:pt x="390" y="210"/>
                    <a:pt x="389" y="208"/>
                  </a:cubicBezTo>
                  <a:cubicBezTo>
                    <a:pt x="388" y="206"/>
                    <a:pt x="382" y="201"/>
                    <a:pt x="379" y="201"/>
                  </a:cubicBezTo>
                  <a:cubicBezTo>
                    <a:pt x="376" y="202"/>
                    <a:pt x="375" y="197"/>
                    <a:pt x="377" y="198"/>
                  </a:cubicBezTo>
                  <a:cubicBezTo>
                    <a:pt x="379" y="198"/>
                    <a:pt x="380" y="197"/>
                    <a:pt x="383" y="193"/>
                  </a:cubicBezTo>
                  <a:cubicBezTo>
                    <a:pt x="386" y="190"/>
                    <a:pt x="386" y="189"/>
                    <a:pt x="384" y="188"/>
                  </a:cubicBezTo>
                  <a:cubicBezTo>
                    <a:pt x="382" y="187"/>
                    <a:pt x="381" y="185"/>
                    <a:pt x="385" y="185"/>
                  </a:cubicBezTo>
                  <a:cubicBezTo>
                    <a:pt x="388" y="186"/>
                    <a:pt x="395" y="188"/>
                    <a:pt x="397" y="186"/>
                  </a:cubicBezTo>
                  <a:cubicBezTo>
                    <a:pt x="399" y="185"/>
                    <a:pt x="406" y="174"/>
                    <a:pt x="409" y="171"/>
                  </a:cubicBezTo>
                  <a:cubicBezTo>
                    <a:pt x="411" y="167"/>
                    <a:pt x="407" y="166"/>
                    <a:pt x="400" y="167"/>
                  </a:cubicBezTo>
                  <a:cubicBezTo>
                    <a:pt x="394" y="168"/>
                    <a:pt x="392" y="165"/>
                    <a:pt x="387" y="164"/>
                  </a:cubicBezTo>
                  <a:cubicBezTo>
                    <a:pt x="382" y="164"/>
                    <a:pt x="372" y="165"/>
                    <a:pt x="370" y="167"/>
                  </a:cubicBezTo>
                  <a:cubicBezTo>
                    <a:pt x="369" y="168"/>
                    <a:pt x="373" y="170"/>
                    <a:pt x="372" y="172"/>
                  </a:cubicBezTo>
                  <a:cubicBezTo>
                    <a:pt x="372" y="173"/>
                    <a:pt x="369" y="170"/>
                    <a:pt x="367" y="171"/>
                  </a:cubicBezTo>
                  <a:cubicBezTo>
                    <a:pt x="366" y="172"/>
                    <a:pt x="368" y="174"/>
                    <a:pt x="367" y="180"/>
                  </a:cubicBezTo>
                  <a:cubicBezTo>
                    <a:pt x="367" y="187"/>
                    <a:pt x="369" y="187"/>
                    <a:pt x="370" y="189"/>
                  </a:cubicBezTo>
                  <a:cubicBezTo>
                    <a:pt x="372" y="192"/>
                    <a:pt x="372" y="195"/>
                    <a:pt x="372" y="199"/>
                  </a:cubicBezTo>
                  <a:cubicBezTo>
                    <a:pt x="372" y="203"/>
                    <a:pt x="368" y="202"/>
                    <a:pt x="367" y="203"/>
                  </a:cubicBezTo>
                  <a:cubicBezTo>
                    <a:pt x="366" y="204"/>
                    <a:pt x="370" y="206"/>
                    <a:pt x="369" y="208"/>
                  </a:cubicBezTo>
                  <a:cubicBezTo>
                    <a:pt x="369" y="211"/>
                    <a:pt x="365" y="207"/>
                    <a:pt x="363" y="207"/>
                  </a:cubicBezTo>
                  <a:cubicBezTo>
                    <a:pt x="361" y="208"/>
                    <a:pt x="359" y="214"/>
                    <a:pt x="361" y="216"/>
                  </a:cubicBezTo>
                  <a:cubicBezTo>
                    <a:pt x="363" y="218"/>
                    <a:pt x="364" y="218"/>
                    <a:pt x="362" y="220"/>
                  </a:cubicBezTo>
                  <a:cubicBezTo>
                    <a:pt x="361" y="222"/>
                    <a:pt x="359" y="226"/>
                    <a:pt x="363" y="229"/>
                  </a:cubicBezTo>
                  <a:cubicBezTo>
                    <a:pt x="367" y="232"/>
                    <a:pt x="375" y="232"/>
                    <a:pt x="379" y="235"/>
                  </a:cubicBezTo>
                  <a:cubicBezTo>
                    <a:pt x="383" y="237"/>
                    <a:pt x="377" y="236"/>
                    <a:pt x="379" y="239"/>
                  </a:cubicBezTo>
                  <a:cubicBezTo>
                    <a:pt x="381" y="242"/>
                    <a:pt x="376" y="243"/>
                    <a:pt x="377" y="245"/>
                  </a:cubicBezTo>
                  <a:cubicBezTo>
                    <a:pt x="377" y="248"/>
                    <a:pt x="378" y="246"/>
                    <a:pt x="380" y="242"/>
                  </a:cubicBezTo>
                  <a:cubicBezTo>
                    <a:pt x="383" y="239"/>
                    <a:pt x="384" y="244"/>
                    <a:pt x="384" y="247"/>
                  </a:cubicBezTo>
                  <a:cubicBezTo>
                    <a:pt x="384" y="250"/>
                    <a:pt x="381" y="248"/>
                    <a:pt x="379" y="252"/>
                  </a:cubicBezTo>
                  <a:cubicBezTo>
                    <a:pt x="376" y="255"/>
                    <a:pt x="374" y="256"/>
                    <a:pt x="371" y="255"/>
                  </a:cubicBezTo>
                  <a:cubicBezTo>
                    <a:pt x="367" y="254"/>
                    <a:pt x="369" y="260"/>
                    <a:pt x="371" y="263"/>
                  </a:cubicBezTo>
                  <a:cubicBezTo>
                    <a:pt x="372" y="266"/>
                    <a:pt x="370" y="267"/>
                    <a:pt x="366" y="266"/>
                  </a:cubicBezTo>
                  <a:cubicBezTo>
                    <a:pt x="362" y="265"/>
                    <a:pt x="360" y="262"/>
                    <a:pt x="362" y="259"/>
                  </a:cubicBezTo>
                  <a:cubicBezTo>
                    <a:pt x="364" y="256"/>
                    <a:pt x="366" y="253"/>
                    <a:pt x="363" y="253"/>
                  </a:cubicBezTo>
                  <a:cubicBezTo>
                    <a:pt x="361" y="253"/>
                    <a:pt x="356" y="253"/>
                    <a:pt x="354" y="250"/>
                  </a:cubicBezTo>
                  <a:cubicBezTo>
                    <a:pt x="352" y="248"/>
                    <a:pt x="355" y="249"/>
                    <a:pt x="360" y="249"/>
                  </a:cubicBezTo>
                  <a:cubicBezTo>
                    <a:pt x="365" y="250"/>
                    <a:pt x="361" y="246"/>
                    <a:pt x="364" y="246"/>
                  </a:cubicBezTo>
                  <a:cubicBezTo>
                    <a:pt x="368" y="246"/>
                    <a:pt x="370" y="248"/>
                    <a:pt x="373" y="245"/>
                  </a:cubicBezTo>
                  <a:cubicBezTo>
                    <a:pt x="376" y="243"/>
                    <a:pt x="371" y="238"/>
                    <a:pt x="369" y="239"/>
                  </a:cubicBezTo>
                  <a:cubicBezTo>
                    <a:pt x="366" y="239"/>
                    <a:pt x="362" y="241"/>
                    <a:pt x="362" y="238"/>
                  </a:cubicBezTo>
                  <a:cubicBezTo>
                    <a:pt x="362" y="236"/>
                    <a:pt x="367" y="237"/>
                    <a:pt x="369" y="237"/>
                  </a:cubicBezTo>
                  <a:cubicBezTo>
                    <a:pt x="371" y="236"/>
                    <a:pt x="368" y="233"/>
                    <a:pt x="364" y="234"/>
                  </a:cubicBezTo>
                  <a:cubicBezTo>
                    <a:pt x="361" y="235"/>
                    <a:pt x="358" y="235"/>
                    <a:pt x="355" y="232"/>
                  </a:cubicBezTo>
                  <a:cubicBezTo>
                    <a:pt x="352" y="229"/>
                    <a:pt x="347" y="227"/>
                    <a:pt x="346" y="234"/>
                  </a:cubicBezTo>
                  <a:cubicBezTo>
                    <a:pt x="345" y="241"/>
                    <a:pt x="340" y="237"/>
                    <a:pt x="338" y="240"/>
                  </a:cubicBezTo>
                  <a:cubicBezTo>
                    <a:pt x="336" y="242"/>
                    <a:pt x="340" y="244"/>
                    <a:pt x="345" y="244"/>
                  </a:cubicBezTo>
                  <a:cubicBezTo>
                    <a:pt x="350" y="244"/>
                    <a:pt x="353" y="248"/>
                    <a:pt x="351" y="248"/>
                  </a:cubicBezTo>
                  <a:cubicBezTo>
                    <a:pt x="349" y="248"/>
                    <a:pt x="350" y="252"/>
                    <a:pt x="347" y="250"/>
                  </a:cubicBezTo>
                  <a:cubicBezTo>
                    <a:pt x="345" y="249"/>
                    <a:pt x="342" y="250"/>
                    <a:pt x="344" y="253"/>
                  </a:cubicBezTo>
                  <a:cubicBezTo>
                    <a:pt x="346" y="255"/>
                    <a:pt x="343" y="256"/>
                    <a:pt x="344" y="258"/>
                  </a:cubicBezTo>
                  <a:cubicBezTo>
                    <a:pt x="344" y="260"/>
                    <a:pt x="340" y="258"/>
                    <a:pt x="336" y="258"/>
                  </a:cubicBezTo>
                  <a:cubicBezTo>
                    <a:pt x="332" y="257"/>
                    <a:pt x="325" y="259"/>
                    <a:pt x="320" y="260"/>
                  </a:cubicBezTo>
                  <a:cubicBezTo>
                    <a:pt x="315" y="261"/>
                    <a:pt x="310" y="259"/>
                    <a:pt x="308" y="257"/>
                  </a:cubicBezTo>
                  <a:cubicBezTo>
                    <a:pt x="306" y="254"/>
                    <a:pt x="303" y="255"/>
                    <a:pt x="299" y="255"/>
                  </a:cubicBezTo>
                  <a:cubicBezTo>
                    <a:pt x="296" y="255"/>
                    <a:pt x="297" y="251"/>
                    <a:pt x="292" y="251"/>
                  </a:cubicBezTo>
                  <a:cubicBezTo>
                    <a:pt x="287" y="251"/>
                    <a:pt x="288" y="247"/>
                    <a:pt x="288" y="245"/>
                  </a:cubicBezTo>
                  <a:cubicBezTo>
                    <a:pt x="287" y="242"/>
                    <a:pt x="278" y="243"/>
                    <a:pt x="275" y="245"/>
                  </a:cubicBezTo>
                  <a:cubicBezTo>
                    <a:pt x="271" y="247"/>
                    <a:pt x="265" y="246"/>
                    <a:pt x="263" y="250"/>
                  </a:cubicBezTo>
                  <a:cubicBezTo>
                    <a:pt x="261" y="254"/>
                    <a:pt x="265" y="254"/>
                    <a:pt x="267" y="254"/>
                  </a:cubicBezTo>
                  <a:cubicBezTo>
                    <a:pt x="269" y="254"/>
                    <a:pt x="269" y="250"/>
                    <a:pt x="274" y="251"/>
                  </a:cubicBezTo>
                  <a:cubicBezTo>
                    <a:pt x="279" y="252"/>
                    <a:pt x="283" y="246"/>
                    <a:pt x="285" y="248"/>
                  </a:cubicBezTo>
                  <a:cubicBezTo>
                    <a:pt x="287" y="250"/>
                    <a:pt x="276" y="254"/>
                    <a:pt x="272" y="255"/>
                  </a:cubicBezTo>
                  <a:cubicBezTo>
                    <a:pt x="267" y="256"/>
                    <a:pt x="268" y="260"/>
                    <a:pt x="272" y="266"/>
                  </a:cubicBezTo>
                  <a:cubicBezTo>
                    <a:pt x="277" y="273"/>
                    <a:pt x="270" y="269"/>
                    <a:pt x="270" y="272"/>
                  </a:cubicBezTo>
                  <a:cubicBezTo>
                    <a:pt x="270" y="275"/>
                    <a:pt x="262" y="271"/>
                    <a:pt x="265" y="270"/>
                  </a:cubicBezTo>
                  <a:cubicBezTo>
                    <a:pt x="269" y="269"/>
                    <a:pt x="267" y="266"/>
                    <a:pt x="265" y="264"/>
                  </a:cubicBezTo>
                  <a:cubicBezTo>
                    <a:pt x="262" y="261"/>
                    <a:pt x="260" y="264"/>
                    <a:pt x="260" y="261"/>
                  </a:cubicBezTo>
                  <a:cubicBezTo>
                    <a:pt x="261" y="259"/>
                    <a:pt x="258" y="261"/>
                    <a:pt x="255" y="259"/>
                  </a:cubicBezTo>
                  <a:cubicBezTo>
                    <a:pt x="253" y="257"/>
                    <a:pt x="251" y="256"/>
                    <a:pt x="248" y="258"/>
                  </a:cubicBezTo>
                  <a:cubicBezTo>
                    <a:pt x="245" y="259"/>
                    <a:pt x="241" y="259"/>
                    <a:pt x="233" y="260"/>
                  </a:cubicBezTo>
                  <a:cubicBezTo>
                    <a:pt x="226" y="261"/>
                    <a:pt x="212" y="261"/>
                    <a:pt x="209" y="259"/>
                  </a:cubicBezTo>
                  <a:cubicBezTo>
                    <a:pt x="207" y="256"/>
                    <a:pt x="216" y="252"/>
                    <a:pt x="219" y="252"/>
                  </a:cubicBezTo>
                  <a:cubicBezTo>
                    <a:pt x="221" y="253"/>
                    <a:pt x="220" y="249"/>
                    <a:pt x="216" y="246"/>
                  </a:cubicBezTo>
                  <a:cubicBezTo>
                    <a:pt x="211" y="243"/>
                    <a:pt x="202" y="241"/>
                    <a:pt x="202" y="243"/>
                  </a:cubicBezTo>
                  <a:cubicBezTo>
                    <a:pt x="203" y="245"/>
                    <a:pt x="197" y="243"/>
                    <a:pt x="191" y="242"/>
                  </a:cubicBezTo>
                  <a:cubicBezTo>
                    <a:pt x="184" y="241"/>
                    <a:pt x="183" y="238"/>
                    <a:pt x="179" y="238"/>
                  </a:cubicBezTo>
                  <a:cubicBezTo>
                    <a:pt x="175" y="238"/>
                    <a:pt x="168" y="237"/>
                    <a:pt x="163" y="233"/>
                  </a:cubicBezTo>
                  <a:cubicBezTo>
                    <a:pt x="158" y="229"/>
                    <a:pt x="146" y="230"/>
                    <a:pt x="145" y="234"/>
                  </a:cubicBezTo>
                  <a:cubicBezTo>
                    <a:pt x="144" y="237"/>
                    <a:pt x="140" y="237"/>
                    <a:pt x="136" y="237"/>
                  </a:cubicBezTo>
                  <a:cubicBezTo>
                    <a:pt x="132" y="237"/>
                    <a:pt x="138" y="233"/>
                    <a:pt x="136" y="232"/>
                  </a:cubicBezTo>
                  <a:cubicBezTo>
                    <a:pt x="134" y="231"/>
                    <a:pt x="136" y="226"/>
                    <a:pt x="133" y="226"/>
                  </a:cubicBezTo>
                  <a:cubicBezTo>
                    <a:pt x="131" y="225"/>
                    <a:pt x="128" y="237"/>
                    <a:pt x="123" y="237"/>
                  </a:cubicBezTo>
                  <a:cubicBezTo>
                    <a:pt x="117" y="237"/>
                    <a:pt x="115" y="224"/>
                    <a:pt x="110" y="221"/>
                  </a:cubicBezTo>
                  <a:cubicBezTo>
                    <a:pt x="106" y="218"/>
                    <a:pt x="102" y="217"/>
                    <a:pt x="106" y="222"/>
                  </a:cubicBezTo>
                  <a:cubicBezTo>
                    <a:pt x="109" y="227"/>
                    <a:pt x="102" y="224"/>
                    <a:pt x="103" y="227"/>
                  </a:cubicBezTo>
                  <a:cubicBezTo>
                    <a:pt x="103" y="230"/>
                    <a:pt x="97" y="234"/>
                    <a:pt x="97" y="232"/>
                  </a:cubicBezTo>
                  <a:cubicBezTo>
                    <a:pt x="97" y="230"/>
                    <a:pt x="93" y="228"/>
                    <a:pt x="89" y="233"/>
                  </a:cubicBezTo>
                  <a:cubicBezTo>
                    <a:pt x="85" y="238"/>
                    <a:pt x="82" y="238"/>
                    <a:pt x="81" y="236"/>
                  </a:cubicBezTo>
                  <a:cubicBezTo>
                    <a:pt x="81" y="234"/>
                    <a:pt x="68" y="241"/>
                    <a:pt x="69" y="243"/>
                  </a:cubicBezTo>
                  <a:cubicBezTo>
                    <a:pt x="69" y="245"/>
                    <a:pt x="67" y="246"/>
                    <a:pt x="64" y="246"/>
                  </a:cubicBezTo>
                  <a:cubicBezTo>
                    <a:pt x="60" y="246"/>
                    <a:pt x="63" y="243"/>
                    <a:pt x="66" y="242"/>
                  </a:cubicBezTo>
                  <a:cubicBezTo>
                    <a:pt x="69" y="240"/>
                    <a:pt x="77" y="234"/>
                    <a:pt x="81" y="233"/>
                  </a:cubicBezTo>
                  <a:cubicBezTo>
                    <a:pt x="85" y="232"/>
                    <a:pt x="94" y="229"/>
                    <a:pt x="94" y="227"/>
                  </a:cubicBezTo>
                  <a:cubicBezTo>
                    <a:pt x="94" y="225"/>
                    <a:pt x="90" y="226"/>
                    <a:pt x="87" y="226"/>
                  </a:cubicBezTo>
                  <a:cubicBezTo>
                    <a:pt x="84" y="225"/>
                    <a:pt x="79" y="229"/>
                    <a:pt x="74" y="231"/>
                  </a:cubicBezTo>
                  <a:cubicBezTo>
                    <a:pt x="69" y="233"/>
                    <a:pt x="64" y="232"/>
                    <a:pt x="65" y="235"/>
                  </a:cubicBezTo>
                  <a:cubicBezTo>
                    <a:pt x="67" y="238"/>
                    <a:pt x="61" y="235"/>
                    <a:pt x="59" y="237"/>
                  </a:cubicBezTo>
                  <a:cubicBezTo>
                    <a:pt x="58" y="239"/>
                    <a:pt x="56" y="236"/>
                    <a:pt x="58" y="235"/>
                  </a:cubicBezTo>
                  <a:cubicBezTo>
                    <a:pt x="59" y="234"/>
                    <a:pt x="53" y="232"/>
                    <a:pt x="53" y="234"/>
                  </a:cubicBezTo>
                  <a:cubicBezTo>
                    <a:pt x="53" y="235"/>
                    <a:pt x="52" y="236"/>
                    <a:pt x="48" y="236"/>
                  </a:cubicBezTo>
                  <a:cubicBezTo>
                    <a:pt x="44" y="236"/>
                    <a:pt x="39" y="239"/>
                    <a:pt x="42" y="242"/>
                  </a:cubicBezTo>
                  <a:cubicBezTo>
                    <a:pt x="45" y="244"/>
                    <a:pt x="47" y="245"/>
                    <a:pt x="46" y="246"/>
                  </a:cubicBezTo>
                  <a:cubicBezTo>
                    <a:pt x="44" y="248"/>
                    <a:pt x="40" y="242"/>
                    <a:pt x="33" y="243"/>
                  </a:cubicBezTo>
                  <a:cubicBezTo>
                    <a:pt x="27" y="244"/>
                    <a:pt x="15" y="236"/>
                    <a:pt x="15" y="234"/>
                  </a:cubicBezTo>
                  <a:cubicBezTo>
                    <a:pt x="15" y="233"/>
                    <a:pt x="6" y="234"/>
                    <a:pt x="0" y="233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56"/>
                    <a:pt x="3" y="359"/>
                    <a:pt x="4" y="357"/>
                  </a:cubicBezTo>
                  <a:cubicBezTo>
                    <a:pt x="5" y="356"/>
                    <a:pt x="7" y="358"/>
                    <a:pt x="11" y="356"/>
                  </a:cubicBezTo>
                  <a:cubicBezTo>
                    <a:pt x="16" y="354"/>
                    <a:pt x="17" y="358"/>
                    <a:pt x="17" y="360"/>
                  </a:cubicBezTo>
                  <a:cubicBezTo>
                    <a:pt x="17" y="362"/>
                    <a:pt x="23" y="365"/>
                    <a:pt x="25" y="368"/>
                  </a:cubicBezTo>
                  <a:cubicBezTo>
                    <a:pt x="27" y="371"/>
                    <a:pt x="29" y="374"/>
                    <a:pt x="31" y="372"/>
                  </a:cubicBezTo>
                  <a:cubicBezTo>
                    <a:pt x="34" y="370"/>
                    <a:pt x="39" y="369"/>
                    <a:pt x="39" y="366"/>
                  </a:cubicBezTo>
                  <a:cubicBezTo>
                    <a:pt x="39" y="363"/>
                    <a:pt x="50" y="363"/>
                    <a:pt x="50" y="367"/>
                  </a:cubicBezTo>
                  <a:cubicBezTo>
                    <a:pt x="50" y="371"/>
                    <a:pt x="61" y="376"/>
                    <a:pt x="67" y="386"/>
                  </a:cubicBezTo>
                  <a:cubicBezTo>
                    <a:pt x="73" y="397"/>
                    <a:pt x="72" y="400"/>
                    <a:pt x="81" y="403"/>
                  </a:cubicBezTo>
                  <a:cubicBezTo>
                    <a:pt x="90" y="407"/>
                    <a:pt x="90" y="409"/>
                    <a:pt x="89" y="412"/>
                  </a:cubicBezTo>
                  <a:cubicBezTo>
                    <a:pt x="88" y="415"/>
                    <a:pt x="94" y="417"/>
                    <a:pt x="90" y="419"/>
                  </a:cubicBezTo>
                  <a:cubicBezTo>
                    <a:pt x="89" y="420"/>
                    <a:pt x="87" y="422"/>
                    <a:pt x="85" y="423"/>
                  </a:cubicBezTo>
                  <a:cubicBezTo>
                    <a:pt x="85" y="425"/>
                    <a:pt x="87" y="426"/>
                    <a:pt x="88" y="427"/>
                  </a:cubicBezTo>
                  <a:cubicBezTo>
                    <a:pt x="90" y="429"/>
                    <a:pt x="84" y="429"/>
                    <a:pt x="86" y="431"/>
                  </a:cubicBezTo>
                  <a:cubicBezTo>
                    <a:pt x="88" y="432"/>
                    <a:pt x="86" y="435"/>
                    <a:pt x="88" y="437"/>
                  </a:cubicBezTo>
                  <a:cubicBezTo>
                    <a:pt x="89" y="439"/>
                    <a:pt x="93" y="438"/>
                    <a:pt x="95" y="436"/>
                  </a:cubicBezTo>
                  <a:cubicBezTo>
                    <a:pt x="97" y="435"/>
                    <a:pt x="98" y="438"/>
                    <a:pt x="96" y="441"/>
                  </a:cubicBezTo>
                  <a:cubicBezTo>
                    <a:pt x="95" y="444"/>
                    <a:pt x="98" y="446"/>
                    <a:pt x="100" y="444"/>
                  </a:cubicBezTo>
                  <a:cubicBezTo>
                    <a:pt x="101" y="442"/>
                    <a:pt x="105" y="447"/>
                    <a:pt x="106" y="448"/>
                  </a:cubicBezTo>
                  <a:cubicBezTo>
                    <a:pt x="108" y="449"/>
                    <a:pt x="110" y="451"/>
                    <a:pt x="107" y="451"/>
                  </a:cubicBezTo>
                  <a:cubicBezTo>
                    <a:pt x="104" y="451"/>
                    <a:pt x="105" y="456"/>
                    <a:pt x="107" y="456"/>
                  </a:cubicBezTo>
                  <a:cubicBezTo>
                    <a:pt x="109" y="456"/>
                    <a:pt x="108" y="459"/>
                    <a:pt x="108" y="460"/>
                  </a:cubicBezTo>
                  <a:cubicBezTo>
                    <a:pt x="108" y="462"/>
                    <a:pt x="115" y="464"/>
                    <a:pt x="117" y="464"/>
                  </a:cubicBezTo>
                  <a:cubicBezTo>
                    <a:pt x="119" y="463"/>
                    <a:pt x="121" y="465"/>
                    <a:pt x="122" y="467"/>
                  </a:cubicBezTo>
                  <a:cubicBezTo>
                    <a:pt x="123" y="469"/>
                    <a:pt x="128" y="470"/>
                    <a:pt x="129" y="469"/>
                  </a:cubicBezTo>
                  <a:cubicBezTo>
                    <a:pt x="131" y="468"/>
                    <a:pt x="132" y="471"/>
                    <a:pt x="132" y="474"/>
                  </a:cubicBezTo>
                  <a:cubicBezTo>
                    <a:pt x="133" y="476"/>
                    <a:pt x="136" y="475"/>
                    <a:pt x="138" y="475"/>
                  </a:cubicBezTo>
                  <a:cubicBezTo>
                    <a:pt x="141" y="475"/>
                    <a:pt x="142" y="478"/>
                    <a:pt x="143" y="477"/>
                  </a:cubicBezTo>
                  <a:cubicBezTo>
                    <a:pt x="146" y="476"/>
                    <a:pt x="147" y="481"/>
                    <a:pt x="149" y="485"/>
                  </a:cubicBezTo>
                  <a:cubicBezTo>
                    <a:pt x="371" y="484"/>
                    <a:pt x="371" y="484"/>
                    <a:pt x="371" y="484"/>
                  </a:cubicBezTo>
                  <a:cubicBezTo>
                    <a:pt x="371" y="484"/>
                    <a:pt x="371" y="478"/>
                    <a:pt x="374" y="480"/>
                  </a:cubicBezTo>
                  <a:cubicBezTo>
                    <a:pt x="376" y="482"/>
                    <a:pt x="374" y="485"/>
                    <a:pt x="377" y="486"/>
                  </a:cubicBezTo>
                  <a:cubicBezTo>
                    <a:pt x="380" y="487"/>
                    <a:pt x="382" y="489"/>
                    <a:pt x="384" y="488"/>
                  </a:cubicBezTo>
                  <a:cubicBezTo>
                    <a:pt x="386" y="488"/>
                    <a:pt x="389" y="485"/>
                    <a:pt x="391" y="489"/>
                  </a:cubicBezTo>
                  <a:cubicBezTo>
                    <a:pt x="394" y="492"/>
                    <a:pt x="396" y="489"/>
                    <a:pt x="398" y="491"/>
                  </a:cubicBezTo>
                  <a:cubicBezTo>
                    <a:pt x="400" y="493"/>
                    <a:pt x="403" y="495"/>
                    <a:pt x="405" y="493"/>
                  </a:cubicBezTo>
                  <a:cubicBezTo>
                    <a:pt x="407" y="490"/>
                    <a:pt x="413" y="493"/>
                    <a:pt x="417" y="494"/>
                  </a:cubicBezTo>
                  <a:cubicBezTo>
                    <a:pt x="420" y="491"/>
                    <a:pt x="424" y="484"/>
                    <a:pt x="427" y="484"/>
                  </a:cubicBezTo>
                  <a:cubicBezTo>
                    <a:pt x="432" y="484"/>
                    <a:pt x="443" y="485"/>
                    <a:pt x="444" y="491"/>
                  </a:cubicBezTo>
                  <a:cubicBezTo>
                    <a:pt x="445" y="498"/>
                    <a:pt x="452" y="492"/>
                    <a:pt x="453" y="498"/>
                  </a:cubicBezTo>
                  <a:cubicBezTo>
                    <a:pt x="453" y="502"/>
                    <a:pt x="458" y="506"/>
                    <a:pt x="457" y="509"/>
                  </a:cubicBezTo>
                  <a:cubicBezTo>
                    <a:pt x="459" y="510"/>
                    <a:pt x="460" y="511"/>
                    <a:pt x="462" y="512"/>
                  </a:cubicBezTo>
                  <a:cubicBezTo>
                    <a:pt x="464" y="511"/>
                    <a:pt x="470" y="512"/>
                    <a:pt x="474" y="514"/>
                  </a:cubicBezTo>
                  <a:cubicBezTo>
                    <a:pt x="479" y="515"/>
                    <a:pt x="487" y="511"/>
                    <a:pt x="489" y="517"/>
                  </a:cubicBezTo>
                  <a:cubicBezTo>
                    <a:pt x="492" y="524"/>
                    <a:pt x="497" y="528"/>
                    <a:pt x="492" y="529"/>
                  </a:cubicBezTo>
                  <a:cubicBezTo>
                    <a:pt x="487" y="529"/>
                    <a:pt x="481" y="522"/>
                    <a:pt x="482" y="526"/>
                  </a:cubicBezTo>
                  <a:cubicBezTo>
                    <a:pt x="482" y="530"/>
                    <a:pt x="479" y="528"/>
                    <a:pt x="479" y="533"/>
                  </a:cubicBezTo>
                  <a:cubicBezTo>
                    <a:pt x="479" y="539"/>
                    <a:pt x="476" y="546"/>
                    <a:pt x="473" y="546"/>
                  </a:cubicBezTo>
                  <a:cubicBezTo>
                    <a:pt x="473" y="546"/>
                    <a:pt x="473" y="546"/>
                    <a:pt x="473" y="546"/>
                  </a:cubicBezTo>
                  <a:cubicBezTo>
                    <a:pt x="473" y="548"/>
                    <a:pt x="473" y="550"/>
                    <a:pt x="474" y="552"/>
                  </a:cubicBezTo>
                  <a:cubicBezTo>
                    <a:pt x="477" y="550"/>
                    <a:pt x="481" y="547"/>
                    <a:pt x="484" y="547"/>
                  </a:cubicBezTo>
                  <a:cubicBezTo>
                    <a:pt x="490" y="547"/>
                    <a:pt x="491" y="550"/>
                    <a:pt x="495" y="548"/>
                  </a:cubicBezTo>
                  <a:cubicBezTo>
                    <a:pt x="498" y="545"/>
                    <a:pt x="499" y="544"/>
                    <a:pt x="500" y="546"/>
                  </a:cubicBezTo>
                  <a:cubicBezTo>
                    <a:pt x="500" y="546"/>
                    <a:pt x="500" y="547"/>
                    <a:pt x="500" y="547"/>
                  </a:cubicBezTo>
                  <a:cubicBezTo>
                    <a:pt x="501" y="546"/>
                    <a:pt x="502" y="545"/>
                    <a:pt x="502" y="545"/>
                  </a:cubicBezTo>
                  <a:cubicBezTo>
                    <a:pt x="502" y="544"/>
                    <a:pt x="502" y="543"/>
                    <a:pt x="502" y="542"/>
                  </a:cubicBezTo>
                  <a:cubicBezTo>
                    <a:pt x="498" y="542"/>
                    <a:pt x="497" y="542"/>
                    <a:pt x="496" y="540"/>
                  </a:cubicBezTo>
                  <a:cubicBezTo>
                    <a:pt x="494" y="536"/>
                    <a:pt x="507" y="533"/>
                    <a:pt x="512" y="534"/>
                  </a:cubicBezTo>
                  <a:cubicBezTo>
                    <a:pt x="518" y="534"/>
                    <a:pt x="521" y="530"/>
                    <a:pt x="523" y="533"/>
                  </a:cubicBezTo>
                  <a:cubicBezTo>
                    <a:pt x="527" y="530"/>
                    <a:pt x="533" y="525"/>
                    <a:pt x="534" y="525"/>
                  </a:cubicBezTo>
                  <a:cubicBezTo>
                    <a:pt x="536" y="525"/>
                    <a:pt x="562" y="524"/>
                    <a:pt x="562" y="524"/>
                  </a:cubicBezTo>
                  <a:cubicBezTo>
                    <a:pt x="562" y="524"/>
                    <a:pt x="571" y="519"/>
                    <a:pt x="572" y="514"/>
                  </a:cubicBezTo>
                  <a:cubicBezTo>
                    <a:pt x="573" y="509"/>
                    <a:pt x="579" y="497"/>
                    <a:pt x="582" y="500"/>
                  </a:cubicBezTo>
                  <a:cubicBezTo>
                    <a:pt x="585" y="502"/>
                    <a:pt x="592" y="500"/>
                    <a:pt x="593" y="503"/>
                  </a:cubicBezTo>
                  <a:cubicBezTo>
                    <a:pt x="593" y="505"/>
                    <a:pt x="590" y="513"/>
                    <a:pt x="599" y="525"/>
                  </a:cubicBezTo>
                  <a:cubicBezTo>
                    <a:pt x="603" y="523"/>
                    <a:pt x="606" y="521"/>
                    <a:pt x="608" y="522"/>
                  </a:cubicBezTo>
                  <a:cubicBezTo>
                    <a:pt x="611" y="522"/>
                    <a:pt x="616" y="517"/>
                    <a:pt x="617" y="515"/>
                  </a:cubicBezTo>
                  <a:cubicBezTo>
                    <a:pt x="619" y="512"/>
                    <a:pt x="621" y="517"/>
                    <a:pt x="618" y="518"/>
                  </a:cubicBezTo>
                  <a:cubicBezTo>
                    <a:pt x="615" y="519"/>
                    <a:pt x="620" y="521"/>
                    <a:pt x="625" y="521"/>
                  </a:cubicBezTo>
                  <a:cubicBezTo>
                    <a:pt x="630" y="521"/>
                    <a:pt x="623" y="523"/>
                    <a:pt x="619" y="523"/>
                  </a:cubicBezTo>
                  <a:cubicBezTo>
                    <a:pt x="615" y="522"/>
                    <a:pt x="614" y="523"/>
                    <a:pt x="609" y="528"/>
                  </a:cubicBezTo>
                  <a:cubicBezTo>
                    <a:pt x="604" y="533"/>
                    <a:pt x="605" y="534"/>
                    <a:pt x="608" y="537"/>
                  </a:cubicBezTo>
                  <a:cubicBezTo>
                    <a:pt x="611" y="539"/>
                    <a:pt x="614" y="538"/>
                    <a:pt x="618" y="535"/>
                  </a:cubicBezTo>
                  <a:cubicBezTo>
                    <a:pt x="622" y="532"/>
                    <a:pt x="622" y="528"/>
                    <a:pt x="626" y="528"/>
                  </a:cubicBezTo>
                  <a:cubicBezTo>
                    <a:pt x="630" y="529"/>
                    <a:pt x="640" y="525"/>
                    <a:pt x="645" y="523"/>
                  </a:cubicBezTo>
                  <a:cubicBezTo>
                    <a:pt x="649" y="522"/>
                    <a:pt x="646" y="521"/>
                    <a:pt x="646" y="519"/>
                  </a:cubicBezTo>
                  <a:cubicBezTo>
                    <a:pt x="646" y="517"/>
                    <a:pt x="654" y="517"/>
                    <a:pt x="657" y="515"/>
                  </a:cubicBezTo>
                  <a:cubicBezTo>
                    <a:pt x="660" y="513"/>
                    <a:pt x="656" y="512"/>
                    <a:pt x="654" y="512"/>
                  </a:cubicBezTo>
                  <a:close/>
                  <a:moveTo>
                    <a:pt x="190" y="281"/>
                  </a:moveTo>
                  <a:cubicBezTo>
                    <a:pt x="185" y="287"/>
                    <a:pt x="183" y="288"/>
                    <a:pt x="179" y="287"/>
                  </a:cubicBezTo>
                  <a:cubicBezTo>
                    <a:pt x="174" y="286"/>
                    <a:pt x="171" y="288"/>
                    <a:pt x="173" y="290"/>
                  </a:cubicBezTo>
                  <a:cubicBezTo>
                    <a:pt x="176" y="292"/>
                    <a:pt x="176" y="293"/>
                    <a:pt x="171" y="294"/>
                  </a:cubicBezTo>
                  <a:cubicBezTo>
                    <a:pt x="166" y="295"/>
                    <a:pt x="163" y="299"/>
                    <a:pt x="161" y="299"/>
                  </a:cubicBezTo>
                  <a:cubicBezTo>
                    <a:pt x="159" y="298"/>
                    <a:pt x="169" y="291"/>
                    <a:pt x="166" y="289"/>
                  </a:cubicBezTo>
                  <a:cubicBezTo>
                    <a:pt x="164" y="287"/>
                    <a:pt x="157" y="292"/>
                    <a:pt x="157" y="295"/>
                  </a:cubicBezTo>
                  <a:cubicBezTo>
                    <a:pt x="157" y="297"/>
                    <a:pt x="152" y="297"/>
                    <a:pt x="150" y="297"/>
                  </a:cubicBezTo>
                  <a:cubicBezTo>
                    <a:pt x="147" y="297"/>
                    <a:pt x="143" y="294"/>
                    <a:pt x="146" y="294"/>
                  </a:cubicBezTo>
                  <a:cubicBezTo>
                    <a:pt x="149" y="294"/>
                    <a:pt x="147" y="291"/>
                    <a:pt x="151" y="289"/>
                  </a:cubicBezTo>
                  <a:cubicBezTo>
                    <a:pt x="154" y="288"/>
                    <a:pt x="150" y="286"/>
                    <a:pt x="151" y="284"/>
                  </a:cubicBezTo>
                  <a:cubicBezTo>
                    <a:pt x="152" y="283"/>
                    <a:pt x="160" y="286"/>
                    <a:pt x="160" y="283"/>
                  </a:cubicBezTo>
                  <a:cubicBezTo>
                    <a:pt x="160" y="280"/>
                    <a:pt x="152" y="278"/>
                    <a:pt x="150" y="280"/>
                  </a:cubicBezTo>
                  <a:cubicBezTo>
                    <a:pt x="147" y="281"/>
                    <a:pt x="141" y="285"/>
                    <a:pt x="134" y="282"/>
                  </a:cubicBezTo>
                  <a:cubicBezTo>
                    <a:pt x="132" y="281"/>
                    <a:pt x="152" y="279"/>
                    <a:pt x="156" y="276"/>
                  </a:cubicBezTo>
                  <a:cubicBezTo>
                    <a:pt x="159" y="273"/>
                    <a:pt x="174" y="269"/>
                    <a:pt x="175" y="272"/>
                  </a:cubicBezTo>
                  <a:cubicBezTo>
                    <a:pt x="177" y="275"/>
                    <a:pt x="167" y="277"/>
                    <a:pt x="172" y="279"/>
                  </a:cubicBezTo>
                  <a:cubicBezTo>
                    <a:pt x="176" y="282"/>
                    <a:pt x="184" y="280"/>
                    <a:pt x="185" y="277"/>
                  </a:cubicBezTo>
                  <a:cubicBezTo>
                    <a:pt x="187" y="275"/>
                    <a:pt x="194" y="275"/>
                    <a:pt x="190" y="281"/>
                  </a:cubicBezTo>
                  <a:close/>
                  <a:moveTo>
                    <a:pt x="235" y="338"/>
                  </a:moveTo>
                  <a:cubicBezTo>
                    <a:pt x="229" y="343"/>
                    <a:pt x="230" y="342"/>
                    <a:pt x="225" y="343"/>
                  </a:cubicBezTo>
                  <a:cubicBezTo>
                    <a:pt x="220" y="343"/>
                    <a:pt x="224" y="348"/>
                    <a:pt x="218" y="349"/>
                  </a:cubicBezTo>
                  <a:cubicBezTo>
                    <a:pt x="212" y="349"/>
                    <a:pt x="198" y="350"/>
                    <a:pt x="196" y="346"/>
                  </a:cubicBezTo>
                  <a:cubicBezTo>
                    <a:pt x="196" y="345"/>
                    <a:pt x="204" y="346"/>
                    <a:pt x="204" y="344"/>
                  </a:cubicBezTo>
                  <a:cubicBezTo>
                    <a:pt x="205" y="341"/>
                    <a:pt x="207" y="338"/>
                    <a:pt x="211" y="338"/>
                  </a:cubicBezTo>
                  <a:cubicBezTo>
                    <a:pt x="214" y="338"/>
                    <a:pt x="214" y="333"/>
                    <a:pt x="208" y="330"/>
                  </a:cubicBezTo>
                  <a:cubicBezTo>
                    <a:pt x="202" y="327"/>
                    <a:pt x="217" y="325"/>
                    <a:pt x="220" y="330"/>
                  </a:cubicBezTo>
                  <a:cubicBezTo>
                    <a:pt x="223" y="334"/>
                    <a:pt x="229" y="338"/>
                    <a:pt x="232" y="334"/>
                  </a:cubicBezTo>
                  <a:cubicBezTo>
                    <a:pt x="235" y="331"/>
                    <a:pt x="254" y="322"/>
                    <a:pt x="254" y="326"/>
                  </a:cubicBezTo>
                  <a:cubicBezTo>
                    <a:pt x="254" y="331"/>
                    <a:pt x="240" y="333"/>
                    <a:pt x="235" y="338"/>
                  </a:cubicBezTo>
                  <a:close/>
                  <a:moveTo>
                    <a:pt x="359" y="468"/>
                  </a:moveTo>
                  <a:cubicBezTo>
                    <a:pt x="355" y="468"/>
                    <a:pt x="359" y="458"/>
                    <a:pt x="352" y="454"/>
                  </a:cubicBezTo>
                  <a:cubicBezTo>
                    <a:pt x="344" y="449"/>
                    <a:pt x="340" y="440"/>
                    <a:pt x="340" y="436"/>
                  </a:cubicBezTo>
                  <a:cubicBezTo>
                    <a:pt x="340" y="431"/>
                    <a:pt x="347" y="429"/>
                    <a:pt x="350" y="433"/>
                  </a:cubicBezTo>
                  <a:cubicBezTo>
                    <a:pt x="353" y="436"/>
                    <a:pt x="357" y="451"/>
                    <a:pt x="360" y="455"/>
                  </a:cubicBezTo>
                  <a:cubicBezTo>
                    <a:pt x="362" y="460"/>
                    <a:pt x="362" y="468"/>
                    <a:pt x="359" y="4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9" name="Google Shape;429;p10"/>
            <p:cNvSpPr/>
            <p:nvPr/>
          </p:nvSpPr>
          <p:spPr>
            <a:xfrm>
              <a:off x="931863" y="1312863"/>
              <a:ext cx="2054225" cy="1400175"/>
            </a:xfrm>
            <a:custGeom>
              <a:rect b="b" l="l" r="r" t="t"/>
              <a:pathLst>
                <a:path extrusionOk="0" h="556" w="817">
                  <a:moveTo>
                    <a:pt x="307" y="204"/>
                  </a:moveTo>
                  <a:cubicBezTo>
                    <a:pt x="308" y="201"/>
                    <a:pt x="308" y="199"/>
                    <a:pt x="299" y="195"/>
                  </a:cubicBezTo>
                  <a:cubicBezTo>
                    <a:pt x="290" y="192"/>
                    <a:pt x="291" y="189"/>
                    <a:pt x="285" y="178"/>
                  </a:cubicBezTo>
                  <a:cubicBezTo>
                    <a:pt x="279" y="168"/>
                    <a:pt x="268" y="163"/>
                    <a:pt x="268" y="159"/>
                  </a:cubicBezTo>
                  <a:cubicBezTo>
                    <a:pt x="268" y="155"/>
                    <a:pt x="257" y="155"/>
                    <a:pt x="257" y="158"/>
                  </a:cubicBezTo>
                  <a:cubicBezTo>
                    <a:pt x="257" y="161"/>
                    <a:pt x="252" y="162"/>
                    <a:pt x="249" y="164"/>
                  </a:cubicBezTo>
                  <a:cubicBezTo>
                    <a:pt x="247" y="166"/>
                    <a:pt x="245" y="163"/>
                    <a:pt x="243" y="160"/>
                  </a:cubicBezTo>
                  <a:cubicBezTo>
                    <a:pt x="241" y="157"/>
                    <a:pt x="235" y="154"/>
                    <a:pt x="235" y="152"/>
                  </a:cubicBezTo>
                  <a:cubicBezTo>
                    <a:pt x="235" y="150"/>
                    <a:pt x="234" y="146"/>
                    <a:pt x="229" y="148"/>
                  </a:cubicBezTo>
                  <a:cubicBezTo>
                    <a:pt x="225" y="150"/>
                    <a:pt x="223" y="148"/>
                    <a:pt x="222" y="149"/>
                  </a:cubicBezTo>
                  <a:cubicBezTo>
                    <a:pt x="221" y="151"/>
                    <a:pt x="218" y="148"/>
                    <a:pt x="218" y="148"/>
                  </a:cubicBezTo>
                  <a:cubicBezTo>
                    <a:pt x="218" y="25"/>
                    <a:pt x="218" y="25"/>
                    <a:pt x="218" y="25"/>
                  </a:cubicBezTo>
                  <a:cubicBezTo>
                    <a:pt x="216" y="25"/>
                    <a:pt x="215" y="25"/>
                    <a:pt x="214" y="24"/>
                  </a:cubicBezTo>
                  <a:cubicBezTo>
                    <a:pt x="209" y="22"/>
                    <a:pt x="201" y="19"/>
                    <a:pt x="197" y="20"/>
                  </a:cubicBezTo>
                  <a:cubicBezTo>
                    <a:pt x="193" y="21"/>
                    <a:pt x="185" y="22"/>
                    <a:pt x="182" y="20"/>
                  </a:cubicBezTo>
                  <a:cubicBezTo>
                    <a:pt x="179" y="19"/>
                    <a:pt x="175" y="18"/>
                    <a:pt x="169" y="18"/>
                  </a:cubicBezTo>
                  <a:cubicBezTo>
                    <a:pt x="163" y="19"/>
                    <a:pt x="160" y="15"/>
                    <a:pt x="152" y="13"/>
                  </a:cubicBezTo>
                  <a:cubicBezTo>
                    <a:pt x="145" y="12"/>
                    <a:pt x="134" y="14"/>
                    <a:pt x="132" y="15"/>
                  </a:cubicBezTo>
                  <a:cubicBezTo>
                    <a:pt x="129" y="16"/>
                    <a:pt x="130" y="12"/>
                    <a:pt x="127" y="13"/>
                  </a:cubicBezTo>
                  <a:cubicBezTo>
                    <a:pt x="123" y="13"/>
                    <a:pt x="126" y="11"/>
                    <a:pt x="124" y="8"/>
                  </a:cubicBezTo>
                  <a:cubicBezTo>
                    <a:pt x="122" y="6"/>
                    <a:pt x="113" y="8"/>
                    <a:pt x="110" y="9"/>
                  </a:cubicBezTo>
                  <a:cubicBezTo>
                    <a:pt x="107" y="9"/>
                    <a:pt x="106" y="7"/>
                    <a:pt x="106" y="5"/>
                  </a:cubicBezTo>
                  <a:cubicBezTo>
                    <a:pt x="106" y="4"/>
                    <a:pt x="103" y="4"/>
                    <a:pt x="102" y="6"/>
                  </a:cubicBezTo>
                  <a:cubicBezTo>
                    <a:pt x="101" y="9"/>
                    <a:pt x="97" y="9"/>
                    <a:pt x="96" y="8"/>
                  </a:cubicBezTo>
                  <a:cubicBezTo>
                    <a:pt x="94" y="6"/>
                    <a:pt x="99" y="6"/>
                    <a:pt x="99" y="4"/>
                  </a:cubicBezTo>
                  <a:cubicBezTo>
                    <a:pt x="99" y="2"/>
                    <a:pt x="94" y="1"/>
                    <a:pt x="93" y="1"/>
                  </a:cubicBezTo>
                  <a:cubicBezTo>
                    <a:pt x="91" y="0"/>
                    <a:pt x="88" y="3"/>
                    <a:pt x="84" y="6"/>
                  </a:cubicBezTo>
                  <a:cubicBezTo>
                    <a:pt x="81" y="9"/>
                    <a:pt x="75" y="9"/>
                    <a:pt x="72" y="9"/>
                  </a:cubicBezTo>
                  <a:cubicBezTo>
                    <a:pt x="68" y="8"/>
                    <a:pt x="64" y="9"/>
                    <a:pt x="64" y="11"/>
                  </a:cubicBezTo>
                  <a:cubicBezTo>
                    <a:pt x="64" y="13"/>
                    <a:pt x="68" y="13"/>
                    <a:pt x="66" y="15"/>
                  </a:cubicBezTo>
                  <a:cubicBezTo>
                    <a:pt x="63" y="18"/>
                    <a:pt x="63" y="12"/>
                    <a:pt x="60" y="15"/>
                  </a:cubicBezTo>
                  <a:cubicBezTo>
                    <a:pt x="58" y="17"/>
                    <a:pt x="50" y="17"/>
                    <a:pt x="48" y="17"/>
                  </a:cubicBezTo>
                  <a:cubicBezTo>
                    <a:pt x="47" y="16"/>
                    <a:pt x="41" y="23"/>
                    <a:pt x="39" y="25"/>
                  </a:cubicBezTo>
                  <a:cubicBezTo>
                    <a:pt x="37" y="26"/>
                    <a:pt x="40" y="28"/>
                    <a:pt x="35" y="33"/>
                  </a:cubicBezTo>
                  <a:cubicBezTo>
                    <a:pt x="31" y="38"/>
                    <a:pt x="18" y="37"/>
                    <a:pt x="15" y="37"/>
                  </a:cubicBezTo>
                  <a:cubicBezTo>
                    <a:pt x="12" y="37"/>
                    <a:pt x="14" y="40"/>
                    <a:pt x="13" y="42"/>
                  </a:cubicBezTo>
                  <a:cubicBezTo>
                    <a:pt x="12" y="44"/>
                    <a:pt x="15" y="46"/>
                    <a:pt x="22" y="48"/>
                  </a:cubicBezTo>
                  <a:cubicBezTo>
                    <a:pt x="29" y="50"/>
                    <a:pt x="34" y="60"/>
                    <a:pt x="35" y="62"/>
                  </a:cubicBezTo>
                  <a:cubicBezTo>
                    <a:pt x="36" y="64"/>
                    <a:pt x="45" y="62"/>
                    <a:pt x="49" y="62"/>
                  </a:cubicBezTo>
                  <a:cubicBezTo>
                    <a:pt x="52" y="63"/>
                    <a:pt x="48" y="68"/>
                    <a:pt x="51" y="69"/>
                  </a:cubicBezTo>
                  <a:cubicBezTo>
                    <a:pt x="54" y="71"/>
                    <a:pt x="59" y="69"/>
                    <a:pt x="60" y="71"/>
                  </a:cubicBezTo>
                  <a:cubicBezTo>
                    <a:pt x="61" y="74"/>
                    <a:pt x="54" y="71"/>
                    <a:pt x="50" y="74"/>
                  </a:cubicBezTo>
                  <a:cubicBezTo>
                    <a:pt x="47" y="76"/>
                    <a:pt x="45" y="78"/>
                    <a:pt x="43" y="76"/>
                  </a:cubicBezTo>
                  <a:cubicBezTo>
                    <a:pt x="42" y="74"/>
                    <a:pt x="36" y="75"/>
                    <a:pt x="33" y="75"/>
                  </a:cubicBezTo>
                  <a:cubicBezTo>
                    <a:pt x="30" y="76"/>
                    <a:pt x="33" y="72"/>
                    <a:pt x="33" y="70"/>
                  </a:cubicBezTo>
                  <a:cubicBezTo>
                    <a:pt x="33" y="68"/>
                    <a:pt x="29" y="67"/>
                    <a:pt x="23" y="70"/>
                  </a:cubicBezTo>
                  <a:cubicBezTo>
                    <a:pt x="17" y="74"/>
                    <a:pt x="19" y="72"/>
                    <a:pt x="19" y="75"/>
                  </a:cubicBezTo>
                  <a:cubicBezTo>
                    <a:pt x="18" y="78"/>
                    <a:pt x="15" y="73"/>
                    <a:pt x="12" y="76"/>
                  </a:cubicBezTo>
                  <a:cubicBezTo>
                    <a:pt x="8" y="78"/>
                    <a:pt x="2" y="80"/>
                    <a:pt x="1" y="82"/>
                  </a:cubicBezTo>
                  <a:cubicBezTo>
                    <a:pt x="0" y="84"/>
                    <a:pt x="9" y="86"/>
                    <a:pt x="12" y="87"/>
                  </a:cubicBezTo>
                  <a:cubicBezTo>
                    <a:pt x="16" y="87"/>
                    <a:pt x="8" y="90"/>
                    <a:pt x="11" y="90"/>
                  </a:cubicBezTo>
                  <a:cubicBezTo>
                    <a:pt x="14" y="91"/>
                    <a:pt x="13" y="94"/>
                    <a:pt x="17" y="96"/>
                  </a:cubicBezTo>
                  <a:cubicBezTo>
                    <a:pt x="22" y="99"/>
                    <a:pt x="32" y="96"/>
                    <a:pt x="34" y="96"/>
                  </a:cubicBezTo>
                  <a:cubicBezTo>
                    <a:pt x="37" y="96"/>
                    <a:pt x="39" y="100"/>
                    <a:pt x="42" y="97"/>
                  </a:cubicBezTo>
                  <a:cubicBezTo>
                    <a:pt x="44" y="95"/>
                    <a:pt x="52" y="89"/>
                    <a:pt x="56" y="92"/>
                  </a:cubicBezTo>
                  <a:cubicBezTo>
                    <a:pt x="60" y="96"/>
                    <a:pt x="51" y="95"/>
                    <a:pt x="53" y="98"/>
                  </a:cubicBezTo>
                  <a:cubicBezTo>
                    <a:pt x="56" y="100"/>
                    <a:pt x="58" y="106"/>
                    <a:pt x="54" y="108"/>
                  </a:cubicBezTo>
                  <a:cubicBezTo>
                    <a:pt x="50" y="111"/>
                    <a:pt x="47" y="109"/>
                    <a:pt x="45" y="109"/>
                  </a:cubicBezTo>
                  <a:cubicBezTo>
                    <a:pt x="42" y="109"/>
                    <a:pt x="44" y="113"/>
                    <a:pt x="40" y="116"/>
                  </a:cubicBezTo>
                  <a:cubicBezTo>
                    <a:pt x="37" y="118"/>
                    <a:pt x="34" y="113"/>
                    <a:pt x="30" y="113"/>
                  </a:cubicBezTo>
                  <a:cubicBezTo>
                    <a:pt x="26" y="113"/>
                    <a:pt x="27" y="118"/>
                    <a:pt x="27" y="121"/>
                  </a:cubicBezTo>
                  <a:cubicBezTo>
                    <a:pt x="27" y="124"/>
                    <a:pt x="20" y="121"/>
                    <a:pt x="19" y="127"/>
                  </a:cubicBezTo>
                  <a:cubicBezTo>
                    <a:pt x="17" y="133"/>
                    <a:pt x="10" y="128"/>
                    <a:pt x="15" y="134"/>
                  </a:cubicBezTo>
                  <a:cubicBezTo>
                    <a:pt x="19" y="140"/>
                    <a:pt x="19" y="136"/>
                    <a:pt x="22" y="139"/>
                  </a:cubicBezTo>
                  <a:cubicBezTo>
                    <a:pt x="26" y="141"/>
                    <a:pt x="18" y="146"/>
                    <a:pt x="22" y="147"/>
                  </a:cubicBezTo>
                  <a:cubicBezTo>
                    <a:pt x="25" y="147"/>
                    <a:pt x="29" y="154"/>
                    <a:pt x="32" y="156"/>
                  </a:cubicBezTo>
                  <a:cubicBezTo>
                    <a:pt x="34" y="158"/>
                    <a:pt x="38" y="155"/>
                    <a:pt x="41" y="155"/>
                  </a:cubicBezTo>
                  <a:cubicBezTo>
                    <a:pt x="45" y="154"/>
                    <a:pt x="43" y="149"/>
                    <a:pt x="45" y="151"/>
                  </a:cubicBezTo>
                  <a:cubicBezTo>
                    <a:pt x="48" y="153"/>
                    <a:pt x="51" y="159"/>
                    <a:pt x="49" y="160"/>
                  </a:cubicBezTo>
                  <a:cubicBezTo>
                    <a:pt x="47" y="162"/>
                    <a:pt x="48" y="166"/>
                    <a:pt x="48" y="168"/>
                  </a:cubicBezTo>
                  <a:cubicBezTo>
                    <a:pt x="48" y="171"/>
                    <a:pt x="56" y="170"/>
                    <a:pt x="57" y="167"/>
                  </a:cubicBezTo>
                  <a:cubicBezTo>
                    <a:pt x="57" y="165"/>
                    <a:pt x="64" y="164"/>
                    <a:pt x="68" y="168"/>
                  </a:cubicBezTo>
                  <a:cubicBezTo>
                    <a:pt x="71" y="172"/>
                    <a:pt x="73" y="173"/>
                    <a:pt x="73" y="170"/>
                  </a:cubicBezTo>
                  <a:cubicBezTo>
                    <a:pt x="73" y="167"/>
                    <a:pt x="76" y="163"/>
                    <a:pt x="76" y="166"/>
                  </a:cubicBezTo>
                  <a:cubicBezTo>
                    <a:pt x="76" y="168"/>
                    <a:pt x="79" y="169"/>
                    <a:pt x="85" y="167"/>
                  </a:cubicBezTo>
                  <a:cubicBezTo>
                    <a:pt x="90" y="164"/>
                    <a:pt x="88" y="167"/>
                    <a:pt x="85" y="170"/>
                  </a:cubicBezTo>
                  <a:cubicBezTo>
                    <a:pt x="81" y="175"/>
                    <a:pt x="85" y="182"/>
                    <a:pt x="82" y="183"/>
                  </a:cubicBezTo>
                  <a:cubicBezTo>
                    <a:pt x="79" y="184"/>
                    <a:pt x="77" y="191"/>
                    <a:pt x="72" y="192"/>
                  </a:cubicBezTo>
                  <a:cubicBezTo>
                    <a:pt x="68" y="192"/>
                    <a:pt x="60" y="201"/>
                    <a:pt x="59" y="202"/>
                  </a:cubicBezTo>
                  <a:cubicBezTo>
                    <a:pt x="58" y="204"/>
                    <a:pt x="48" y="200"/>
                    <a:pt x="46" y="204"/>
                  </a:cubicBezTo>
                  <a:cubicBezTo>
                    <a:pt x="45" y="208"/>
                    <a:pt x="39" y="211"/>
                    <a:pt x="40" y="212"/>
                  </a:cubicBezTo>
                  <a:cubicBezTo>
                    <a:pt x="42" y="214"/>
                    <a:pt x="50" y="209"/>
                    <a:pt x="50" y="207"/>
                  </a:cubicBezTo>
                  <a:cubicBezTo>
                    <a:pt x="50" y="205"/>
                    <a:pt x="51" y="206"/>
                    <a:pt x="53" y="207"/>
                  </a:cubicBezTo>
                  <a:cubicBezTo>
                    <a:pt x="54" y="209"/>
                    <a:pt x="58" y="206"/>
                    <a:pt x="60" y="205"/>
                  </a:cubicBezTo>
                  <a:cubicBezTo>
                    <a:pt x="61" y="204"/>
                    <a:pt x="64" y="204"/>
                    <a:pt x="65" y="204"/>
                  </a:cubicBezTo>
                  <a:cubicBezTo>
                    <a:pt x="67" y="204"/>
                    <a:pt x="68" y="202"/>
                    <a:pt x="73" y="201"/>
                  </a:cubicBezTo>
                  <a:cubicBezTo>
                    <a:pt x="77" y="201"/>
                    <a:pt x="76" y="199"/>
                    <a:pt x="77" y="197"/>
                  </a:cubicBezTo>
                  <a:cubicBezTo>
                    <a:pt x="78" y="194"/>
                    <a:pt x="90" y="189"/>
                    <a:pt x="92" y="188"/>
                  </a:cubicBezTo>
                  <a:cubicBezTo>
                    <a:pt x="94" y="188"/>
                    <a:pt x="93" y="184"/>
                    <a:pt x="95" y="184"/>
                  </a:cubicBezTo>
                  <a:cubicBezTo>
                    <a:pt x="98" y="184"/>
                    <a:pt x="101" y="181"/>
                    <a:pt x="104" y="178"/>
                  </a:cubicBezTo>
                  <a:cubicBezTo>
                    <a:pt x="107" y="176"/>
                    <a:pt x="108" y="177"/>
                    <a:pt x="110" y="176"/>
                  </a:cubicBezTo>
                  <a:cubicBezTo>
                    <a:pt x="112" y="175"/>
                    <a:pt x="111" y="171"/>
                    <a:pt x="113" y="170"/>
                  </a:cubicBezTo>
                  <a:cubicBezTo>
                    <a:pt x="115" y="170"/>
                    <a:pt x="117" y="168"/>
                    <a:pt x="117" y="166"/>
                  </a:cubicBezTo>
                  <a:cubicBezTo>
                    <a:pt x="117" y="164"/>
                    <a:pt x="111" y="164"/>
                    <a:pt x="111" y="163"/>
                  </a:cubicBezTo>
                  <a:cubicBezTo>
                    <a:pt x="110" y="162"/>
                    <a:pt x="115" y="157"/>
                    <a:pt x="117" y="157"/>
                  </a:cubicBezTo>
                  <a:cubicBezTo>
                    <a:pt x="119" y="157"/>
                    <a:pt x="122" y="155"/>
                    <a:pt x="123" y="152"/>
                  </a:cubicBezTo>
                  <a:cubicBezTo>
                    <a:pt x="123" y="149"/>
                    <a:pt x="126" y="149"/>
                    <a:pt x="128" y="146"/>
                  </a:cubicBezTo>
                  <a:cubicBezTo>
                    <a:pt x="130" y="144"/>
                    <a:pt x="130" y="142"/>
                    <a:pt x="132" y="142"/>
                  </a:cubicBezTo>
                  <a:cubicBezTo>
                    <a:pt x="134" y="141"/>
                    <a:pt x="137" y="138"/>
                    <a:pt x="139" y="137"/>
                  </a:cubicBezTo>
                  <a:cubicBezTo>
                    <a:pt x="142" y="135"/>
                    <a:pt x="139" y="139"/>
                    <a:pt x="144" y="139"/>
                  </a:cubicBezTo>
                  <a:cubicBezTo>
                    <a:pt x="149" y="139"/>
                    <a:pt x="148" y="143"/>
                    <a:pt x="144" y="142"/>
                  </a:cubicBezTo>
                  <a:cubicBezTo>
                    <a:pt x="140" y="140"/>
                    <a:pt x="139" y="140"/>
                    <a:pt x="136" y="143"/>
                  </a:cubicBezTo>
                  <a:cubicBezTo>
                    <a:pt x="132" y="146"/>
                    <a:pt x="135" y="147"/>
                    <a:pt x="132" y="151"/>
                  </a:cubicBezTo>
                  <a:cubicBezTo>
                    <a:pt x="130" y="154"/>
                    <a:pt x="130" y="156"/>
                    <a:pt x="133" y="157"/>
                  </a:cubicBezTo>
                  <a:cubicBezTo>
                    <a:pt x="136" y="157"/>
                    <a:pt x="133" y="159"/>
                    <a:pt x="130" y="160"/>
                  </a:cubicBezTo>
                  <a:cubicBezTo>
                    <a:pt x="127" y="161"/>
                    <a:pt x="129" y="163"/>
                    <a:pt x="133" y="163"/>
                  </a:cubicBezTo>
                  <a:cubicBezTo>
                    <a:pt x="137" y="163"/>
                    <a:pt x="144" y="157"/>
                    <a:pt x="149" y="154"/>
                  </a:cubicBezTo>
                  <a:cubicBezTo>
                    <a:pt x="155" y="151"/>
                    <a:pt x="159" y="154"/>
                    <a:pt x="161" y="154"/>
                  </a:cubicBezTo>
                  <a:cubicBezTo>
                    <a:pt x="162" y="153"/>
                    <a:pt x="159" y="150"/>
                    <a:pt x="161" y="149"/>
                  </a:cubicBezTo>
                  <a:cubicBezTo>
                    <a:pt x="163" y="149"/>
                    <a:pt x="159" y="148"/>
                    <a:pt x="157" y="145"/>
                  </a:cubicBezTo>
                  <a:cubicBezTo>
                    <a:pt x="156" y="141"/>
                    <a:pt x="159" y="143"/>
                    <a:pt x="160" y="141"/>
                  </a:cubicBezTo>
                  <a:cubicBezTo>
                    <a:pt x="161" y="138"/>
                    <a:pt x="163" y="139"/>
                    <a:pt x="165" y="140"/>
                  </a:cubicBezTo>
                  <a:cubicBezTo>
                    <a:pt x="166" y="142"/>
                    <a:pt x="169" y="139"/>
                    <a:pt x="170" y="143"/>
                  </a:cubicBezTo>
                  <a:cubicBezTo>
                    <a:pt x="172" y="146"/>
                    <a:pt x="174" y="142"/>
                    <a:pt x="177" y="144"/>
                  </a:cubicBezTo>
                  <a:cubicBezTo>
                    <a:pt x="180" y="146"/>
                    <a:pt x="176" y="146"/>
                    <a:pt x="173" y="147"/>
                  </a:cubicBezTo>
                  <a:cubicBezTo>
                    <a:pt x="170" y="147"/>
                    <a:pt x="172" y="151"/>
                    <a:pt x="174" y="149"/>
                  </a:cubicBezTo>
                  <a:cubicBezTo>
                    <a:pt x="176" y="148"/>
                    <a:pt x="178" y="146"/>
                    <a:pt x="180" y="148"/>
                  </a:cubicBezTo>
                  <a:cubicBezTo>
                    <a:pt x="183" y="150"/>
                    <a:pt x="183" y="149"/>
                    <a:pt x="185" y="148"/>
                  </a:cubicBezTo>
                  <a:cubicBezTo>
                    <a:pt x="187" y="146"/>
                    <a:pt x="187" y="148"/>
                    <a:pt x="187" y="149"/>
                  </a:cubicBezTo>
                  <a:cubicBezTo>
                    <a:pt x="187" y="151"/>
                    <a:pt x="191" y="151"/>
                    <a:pt x="196" y="152"/>
                  </a:cubicBezTo>
                  <a:cubicBezTo>
                    <a:pt x="201" y="153"/>
                    <a:pt x="211" y="152"/>
                    <a:pt x="214" y="151"/>
                  </a:cubicBezTo>
                  <a:cubicBezTo>
                    <a:pt x="216" y="151"/>
                    <a:pt x="215" y="155"/>
                    <a:pt x="221" y="156"/>
                  </a:cubicBezTo>
                  <a:cubicBezTo>
                    <a:pt x="226" y="157"/>
                    <a:pt x="228" y="151"/>
                    <a:pt x="231" y="153"/>
                  </a:cubicBezTo>
                  <a:cubicBezTo>
                    <a:pt x="233" y="155"/>
                    <a:pt x="231" y="156"/>
                    <a:pt x="229" y="158"/>
                  </a:cubicBezTo>
                  <a:cubicBezTo>
                    <a:pt x="227" y="160"/>
                    <a:pt x="231" y="160"/>
                    <a:pt x="233" y="161"/>
                  </a:cubicBezTo>
                  <a:cubicBezTo>
                    <a:pt x="235" y="162"/>
                    <a:pt x="240" y="163"/>
                    <a:pt x="242" y="166"/>
                  </a:cubicBezTo>
                  <a:cubicBezTo>
                    <a:pt x="245" y="168"/>
                    <a:pt x="246" y="170"/>
                    <a:pt x="252" y="173"/>
                  </a:cubicBezTo>
                  <a:cubicBezTo>
                    <a:pt x="257" y="176"/>
                    <a:pt x="252" y="166"/>
                    <a:pt x="256" y="169"/>
                  </a:cubicBezTo>
                  <a:cubicBezTo>
                    <a:pt x="261" y="173"/>
                    <a:pt x="259" y="169"/>
                    <a:pt x="263" y="173"/>
                  </a:cubicBezTo>
                  <a:cubicBezTo>
                    <a:pt x="266" y="176"/>
                    <a:pt x="265" y="171"/>
                    <a:pt x="264" y="166"/>
                  </a:cubicBezTo>
                  <a:cubicBezTo>
                    <a:pt x="262" y="161"/>
                    <a:pt x="265" y="164"/>
                    <a:pt x="267" y="167"/>
                  </a:cubicBezTo>
                  <a:cubicBezTo>
                    <a:pt x="268" y="169"/>
                    <a:pt x="268" y="174"/>
                    <a:pt x="267" y="177"/>
                  </a:cubicBezTo>
                  <a:cubicBezTo>
                    <a:pt x="266" y="180"/>
                    <a:pt x="261" y="178"/>
                    <a:pt x="261" y="176"/>
                  </a:cubicBezTo>
                  <a:cubicBezTo>
                    <a:pt x="262" y="174"/>
                    <a:pt x="256" y="175"/>
                    <a:pt x="256" y="177"/>
                  </a:cubicBezTo>
                  <a:cubicBezTo>
                    <a:pt x="256" y="180"/>
                    <a:pt x="260" y="185"/>
                    <a:pt x="262" y="185"/>
                  </a:cubicBezTo>
                  <a:cubicBezTo>
                    <a:pt x="265" y="186"/>
                    <a:pt x="263" y="190"/>
                    <a:pt x="265" y="191"/>
                  </a:cubicBezTo>
                  <a:cubicBezTo>
                    <a:pt x="267" y="191"/>
                    <a:pt x="267" y="196"/>
                    <a:pt x="269" y="195"/>
                  </a:cubicBezTo>
                  <a:cubicBezTo>
                    <a:pt x="270" y="195"/>
                    <a:pt x="270" y="189"/>
                    <a:pt x="268" y="187"/>
                  </a:cubicBezTo>
                  <a:cubicBezTo>
                    <a:pt x="266" y="184"/>
                    <a:pt x="267" y="181"/>
                    <a:pt x="269" y="181"/>
                  </a:cubicBezTo>
                  <a:cubicBezTo>
                    <a:pt x="271" y="182"/>
                    <a:pt x="269" y="186"/>
                    <a:pt x="270" y="187"/>
                  </a:cubicBezTo>
                  <a:cubicBezTo>
                    <a:pt x="271" y="188"/>
                    <a:pt x="273" y="186"/>
                    <a:pt x="275" y="184"/>
                  </a:cubicBezTo>
                  <a:cubicBezTo>
                    <a:pt x="278" y="183"/>
                    <a:pt x="274" y="179"/>
                    <a:pt x="275" y="177"/>
                  </a:cubicBezTo>
                  <a:cubicBezTo>
                    <a:pt x="276" y="174"/>
                    <a:pt x="279" y="178"/>
                    <a:pt x="280" y="182"/>
                  </a:cubicBezTo>
                  <a:cubicBezTo>
                    <a:pt x="281" y="186"/>
                    <a:pt x="277" y="186"/>
                    <a:pt x="277" y="188"/>
                  </a:cubicBezTo>
                  <a:cubicBezTo>
                    <a:pt x="277" y="190"/>
                    <a:pt x="274" y="189"/>
                    <a:pt x="273" y="190"/>
                  </a:cubicBezTo>
                  <a:cubicBezTo>
                    <a:pt x="272" y="191"/>
                    <a:pt x="272" y="198"/>
                    <a:pt x="274" y="198"/>
                  </a:cubicBezTo>
                  <a:cubicBezTo>
                    <a:pt x="275" y="198"/>
                    <a:pt x="276" y="192"/>
                    <a:pt x="277" y="195"/>
                  </a:cubicBezTo>
                  <a:cubicBezTo>
                    <a:pt x="278" y="198"/>
                    <a:pt x="281" y="191"/>
                    <a:pt x="282" y="194"/>
                  </a:cubicBezTo>
                  <a:cubicBezTo>
                    <a:pt x="283" y="197"/>
                    <a:pt x="287" y="200"/>
                    <a:pt x="289" y="200"/>
                  </a:cubicBezTo>
                  <a:cubicBezTo>
                    <a:pt x="290" y="199"/>
                    <a:pt x="288" y="196"/>
                    <a:pt x="285" y="196"/>
                  </a:cubicBezTo>
                  <a:cubicBezTo>
                    <a:pt x="283" y="196"/>
                    <a:pt x="283" y="191"/>
                    <a:pt x="286" y="191"/>
                  </a:cubicBezTo>
                  <a:cubicBezTo>
                    <a:pt x="288" y="191"/>
                    <a:pt x="292" y="197"/>
                    <a:pt x="292" y="199"/>
                  </a:cubicBezTo>
                  <a:cubicBezTo>
                    <a:pt x="292" y="201"/>
                    <a:pt x="290" y="201"/>
                    <a:pt x="288" y="203"/>
                  </a:cubicBezTo>
                  <a:cubicBezTo>
                    <a:pt x="286" y="206"/>
                    <a:pt x="283" y="200"/>
                    <a:pt x="281" y="200"/>
                  </a:cubicBezTo>
                  <a:cubicBezTo>
                    <a:pt x="279" y="200"/>
                    <a:pt x="281" y="204"/>
                    <a:pt x="282" y="206"/>
                  </a:cubicBezTo>
                  <a:cubicBezTo>
                    <a:pt x="283" y="209"/>
                    <a:pt x="279" y="212"/>
                    <a:pt x="282" y="214"/>
                  </a:cubicBezTo>
                  <a:cubicBezTo>
                    <a:pt x="285" y="216"/>
                    <a:pt x="284" y="213"/>
                    <a:pt x="285" y="211"/>
                  </a:cubicBezTo>
                  <a:cubicBezTo>
                    <a:pt x="285" y="210"/>
                    <a:pt x="288" y="212"/>
                    <a:pt x="289" y="213"/>
                  </a:cubicBezTo>
                  <a:cubicBezTo>
                    <a:pt x="291" y="214"/>
                    <a:pt x="291" y="210"/>
                    <a:pt x="291" y="209"/>
                  </a:cubicBezTo>
                  <a:cubicBezTo>
                    <a:pt x="291" y="207"/>
                    <a:pt x="294" y="208"/>
                    <a:pt x="295" y="210"/>
                  </a:cubicBezTo>
                  <a:cubicBezTo>
                    <a:pt x="297" y="212"/>
                    <a:pt x="297" y="208"/>
                    <a:pt x="299" y="208"/>
                  </a:cubicBezTo>
                  <a:cubicBezTo>
                    <a:pt x="301" y="208"/>
                    <a:pt x="300" y="212"/>
                    <a:pt x="300" y="214"/>
                  </a:cubicBezTo>
                  <a:cubicBezTo>
                    <a:pt x="300" y="216"/>
                    <a:pt x="303" y="212"/>
                    <a:pt x="303" y="214"/>
                  </a:cubicBezTo>
                  <a:cubicBezTo>
                    <a:pt x="303" y="215"/>
                    <a:pt x="303" y="215"/>
                    <a:pt x="303" y="215"/>
                  </a:cubicBezTo>
                  <a:cubicBezTo>
                    <a:pt x="305" y="214"/>
                    <a:pt x="307" y="212"/>
                    <a:pt x="308" y="211"/>
                  </a:cubicBezTo>
                  <a:cubicBezTo>
                    <a:pt x="312" y="209"/>
                    <a:pt x="306" y="207"/>
                    <a:pt x="307" y="204"/>
                  </a:cubicBezTo>
                  <a:close/>
                  <a:moveTo>
                    <a:pt x="6" y="229"/>
                  </a:moveTo>
                  <a:cubicBezTo>
                    <a:pt x="10" y="227"/>
                    <a:pt x="12" y="225"/>
                    <a:pt x="10" y="223"/>
                  </a:cubicBezTo>
                  <a:cubicBezTo>
                    <a:pt x="8" y="221"/>
                    <a:pt x="3" y="231"/>
                    <a:pt x="6" y="229"/>
                  </a:cubicBezTo>
                  <a:close/>
                  <a:moveTo>
                    <a:pt x="36" y="213"/>
                  </a:moveTo>
                  <a:cubicBezTo>
                    <a:pt x="32" y="212"/>
                    <a:pt x="22" y="218"/>
                    <a:pt x="25" y="219"/>
                  </a:cubicBezTo>
                  <a:cubicBezTo>
                    <a:pt x="28" y="219"/>
                    <a:pt x="29" y="216"/>
                    <a:pt x="32" y="216"/>
                  </a:cubicBezTo>
                  <a:cubicBezTo>
                    <a:pt x="35" y="216"/>
                    <a:pt x="40" y="215"/>
                    <a:pt x="36" y="213"/>
                  </a:cubicBezTo>
                  <a:close/>
                  <a:moveTo>
                    <a:pt x="127" y="171"/>
                  </a:moveTo>
                  <a:cubicBezTo>
                    <a:pt x="127" y="169"/>
                    <a:pt x="124" y="169"/>
                    <a:pt x="120" y="174"/>
                  </a:cubicBezTo>
                  <a:cubicBezTo>
                    <a:pt x="117" y="178"/>
                    <a:pt x="114" y="180"/>
                    <a:pt x="113" y="182"/>
                  </a:cubicBezTo>
                  <a:cubicBezTo>
                    <a:pt x="113" y="184"/>
                    <a:pt x="109" y="181"/>
                    <a:pt x="107" y="184"/>
                  </a:cubicBezTo>
                  <a:cubicBezTo>
                    <a:pt x="106" y="186"/>
                    <a:pt x="108" y="192"/>
                    <a:pt x="111" y="190"/>
                  </a:cubicBezTo>
                  <a:cubicBezTo>
                    <a:pt x="113" y="188"/>
                    <a:pt x="113" y="190"/>
                    <a:pt x="115" y="190"/>
                  </a:cubicBezTo>
                  <a:cubicBezTo>
                    <a:pt x="117" y="190"/>
                    <a:pt x="124" y="185"/>
                    <a:pt x="126" y="183"/>
                  </a:cubicBezTo>
                  <a:cubicBezTo>
                    <a:pt x="127" y="180"/>
                    <a:pt x="123" y="179"/>
                    <a:pt x="122" y="178"/>
                  </a:cubicBezTo>
                  <a:cubicBezTo>
                    <a:pt x="122" y="176"/>
                    <a:pt x="126" y="176"/>
                    <a:pt x="128" y="175"/>
                  </a:cubicBezTo>
                  <a:cubicBezTo>
                    <a:pt x="130" y="174"/>
                    <a:pt x="126" y="173"/>
                    <a:pt x="127" y="171"/>
                  </a:cubicBezTo>
                  <a:close/>
                  <a:moveTo>
                    <a:pt x="13" y="150"/>
                  </a:moveTo>
                  <a:cubicBezTo>
                    <a:pt x="13" y="147"/>
                    <a:pt x="5" y="150"/>
                    <a:pt x="6" y="153"/>
                  </a:cubicBezTo>
                  <a:cubicBezTo>
                    <a:pt x="7" y="155"/>
                    <a:pt x="14" y="157"/>
                    <a:pt x="17" y="156"/>
                  </a:cubicBezTo>
                  <a:cubicBezTo>
                    <a:pt x="20" y="155"/>
                    <a:pt x="21" y="152"/>
                    <a:pt x="19" y="151"/>
                  </a:cubicBezTo>
                  <a:cubicBezTo>
                    <a:pt x="17" y="149"/>
                    <a:pt x="13" y="153"/>
                    <a:pt x="13" y="150"/>
                  </a:cubicBezTo>
                  <a:close/>
                  <a:moveTo>
                    <a:pt x="100" y="544"/>
                  </a:moveTo>
                  <a:cubicBezTo>
                    <a:pt x="95" y="545"/>
                    <a:pt x="98" y="556"/>
                    <a:pt x="100" y="554"/>
                  </a:cubicBezTo>
                  <a:cubicBezTo>
                    <a:pt x="102" y="553"/>
                    <a:pt x="105" y="552"/>
                    <a:pt x="106" y="551"/>
                  </a:cubicBezTo>
                  <a:cubicBezTo>
                    <a:pt x="107" y="548"/>
                    <a:pt x="104" y="543"/>
                    <a:pt x="100" y="544"/>
                  </a:cubicBezTo>
                  <a:close/>
                  <a:moveTo>
                    <a:pt x="94" y="537"/>
                  </a:moveTo>
                  <a:cubicBezTo>
                    <a:pt x="91" y="538"/>
                    <a:pt x="93" y="542"/>
                    <a:pt x="95" y="541"/>
                  </a:cubicBezTo>
                  <a:cubicBezTo>
                    <a:pt x="98" y="539"/>
                    <a:pt x="97" y="537"/>
                    <a:pt x="94" y="537"/>
                  </a:cubicBezTo>
                  <a:close/>
                  <a:moveTo>
                    <a:pt x="66" y="528"/>
                  </a:moveTo>
                  <a:cubicBezTo>
                    <a:pt x="69" y="531"/>
                    <a:pt x="70" y="530"/>
                    <a:pt x="71" y="528"/>
                  </a:cubicBezTo>
                  <a:cubicBezTo>
                    <a:pt x="72" y="526"/>
                    <a:pt x="64" y="525"/>
                    <a:pt x="66" y="528"/>
                  </a:cubicBezTo>
                  <a:close/>
                  <a:moveTo>
                    <a:pt x="79" y="534"/>
                  </a:moveTo>
                  <a:cubicBezTo>
                    <a:pt x="80" y="536"/>
                    <a:pt x="82" y="537"/>
                    <a:pt x="84" y="534"/>
                  </a:cubicBezTo>
                  <a:cubicBezTo>
                    <a:pt x="85" y="532"/>
                    <a:pt x="77" y="530"/>
                    <a:pt x="79" y="534"/>
                  </a:cubicBezTo>
                  <a:close/>
                  <a:moveTo>
                    <a:pt x="811" y="295"/>
                  </a:moveTo>
                  <a:cubicBezTo>
                    <a:pt x="810" y="292"/>
                    <a:pt x="803" y="294"/>
                    <a:pt x="800" y="292"/>
                  </a:cubicBezTo>
                  <a:cubicBezTo>
                    <a:pt x="797" y="289"/>
                    <a:pt x="791" y="301"/>
                    <a:pt x="790" y="306"/>
                  </a:cubicBezTo>
                  <a:cubicBezTo>
                    <a:pt x="789" y="311"/>
                    <a:pt x="780" y="316"/>
                    <a:pt x="780" y="316"/>
                  </a:cubicBezTo>
                  <a:cubicBezTo>
                    <a:pt x="780" y="316"/>
                    <a:pt x="754" y="317"/>
                    <a:pt x="752" y="317"/>
                  </a:cubicBezTo>
                  <a:cubicBezTo>
                    <a:pt x="751" y="317"/>
                    <a:pt x="745" y="322"/>
                    <a:pt x="741" y="325"/>
                  </a:cubicBezTo>
                  <a:cubicBezTo>
                    <a:pt x="741" y="325"/>
                    <a:pt x="742" y="325"/>
                    <a:pt x="742" y="325"/>
                  </a:cubicBezTo>
                  <a:cubicBezTo>
                    <a:pt x="744" y="330"/>
                    <a:pt x="735" y="333"/>
                    <a:pt x="726" y="333"/>
                  </a:cubicBezTo>
                  <a:cubicBezTo>
                    <a:pt x="723" y="333"/>
                    <a:pt x="721" y="333"/>
                    <a:pt x="720" y="334"/>
                  </a:cubicBezTo>
                  <a:cubicBezTo>
                    <a:pt x="720" y="335"/>
                    <a:pt x="720" y="336"/>
                    <a:pt x="720" y="337"/>
                  </a:cubicBezTo>
                  <a:cubicBezTo>
                    <a:pt x="720" y="337"/>
                    <a:pt x="719" y="338"/>
                    <a:pt x="718" y="339"/>
                  </a:cubicBezTo>
                  <a:cubicBezTo>
                    <a:pt x="716" y="342"/>
                    <a:pt x="705" y="347"/>
                    <a:pt x="699" y="350"/>
                  </a:cubicBezTo>
                  <a:cubicBezTo>
                    <a:pt x="692" y="354"/>
                    <a:pt x="683" y="352"/>
                    <a:pt x="683" y="347"/>
                  </a:cubicBezTo>
                  <a:cubicBezTo>
                    <a:pt x="683" y="341"/>
                    <a:pt x="688" y="342"/>
                    <a:pt x="689" y="345"/>
                  </a:cubicBezTo>
                  <a:cubicBezTo>
                    <a:pt x="690" y="346"/>
                    <a:pt x="691" y="345"/>
                    <a:pt x="692" y="344"/>
                  </a:cubicBezTo>
                  <a:cubicBezTo>
                    <a:pt x="691" y="342"/>
                    <a:pt x="691" y="340"/>
                    <a:pt x="691" y="338"/>
                  </a:cubicBezTo>
                  <a:cubicBezTo>
                    <a:pt x="689" y="337"/>
                    <a:pt x="692" y="329"/>
                    <a:pt x="688" y="327"/>
                  </a:cubicBezTo>
                  <a:cubicBezTo>
                    <a:pt x="684" y="326"/>
                    <a:pt x="679" y="333"/>
                    <a:pt x="680" y="329"/>
                  </a:cubicBezTo>
                  <a:cubicBezTo>
                    <a:pt x="680" y="324"/>
                    <a:pt x="687" y="320"/>
                    <a:pt x="683" y="314"/>
                  </a:cubicBezTo>
                  <a:cubicBezTo>
                    <a:pt x="679" y="308"/>
                    <a:pt x="672" y="308"/>
                    <a:pt x="670" y="313"/>
                  </a:cubicBezTo>
                  <a:cubicBezTo>
                    <a:pt x="669" y="317"/>
                    <a:pt x="664" y="315"/>
                    <a:pt x="662" y="319"/>
                  </a:cubicBezTo>
                  <a:cubicBezTo>
                    <a:pt x="660" y="322"/>
                    <a:pt x="659" y="330"/>
                    <a:pt x="660" y="336"/>
                  </a:cubicBezTo>
                  <a:cubicBezTo>
                    <a:pt x="661" y="342"/>
                    <a:pt x="660" y="344"/>
                    <a:pt x="654" y="348"/>
                  </a:cubicBezTo>
                  <a:cubicBezTo>
                    <a:pt x="649" y="351"/>
                    <a:pt x="646" y="343"/>
                    <a:pt x="648" y="332"/>
                  </a:cubicBezTo>
                  <a:cubicBezTo>
                    <a:pt x="650" y="325"/>
                    <a:pt x="654" y="318"/>
                    <a:pt x="650" y="318"/>
                  </a:cubicBezTo>
                  <a:cubicBezTo>
                    <a:pt x="646" y="318"/>
                    <a:pt x="655" y="310"/>
                    <a:pt x="662" y="308"/>
                  </a:cubicBezTo>
                  <a:cubicBezTo>
                    <a:pt x="670" y="306"/>
                    <a:pt x="679" y="307"/>
                    <a:pt x="679" y="305"/>
                  </a:cubicBezTo>
                  <a:cubicBezTo>
                    <a:pt x="679" y="304"/>
                    <a:pt x="679" y="304"/>
                    <a:pt x="680" y="304"/>
                  </a:cubicBezTo>
                  <a:cubicBezTo>
                    <a:pt x="678" y="303"/>
                    <a:pt x="677" y="302"/>
                    <a:pt x="675" y="301"/>
                  </a:cubicBezTo>
                  <a:cubicBezTo>
                    <a:pt x="675" y="301"/>
                    <a:pt x="675" y="302"/>
                    <a:pt x="674" y="302"/>
                  </a:cubicBezTo>
                  <a:cubicBezTo>
                    <a:pt x="671" y="304"/>
                    <a:pt x="672" y="299"/>
                    <a:pt x="667" y="299"/>
                  </a:cubicBezTo>
                  <a:cubicBezTo>
                    <a:pt x="661" y="299"/>
                    <a:pt x="656" y="304"/>
                    <a:pt x="652" y="302"/>
                  </a:cubicBezTo>
                  <a:cubicBezTo>
                    <a:pt x="648" y="299"/>
                    <a:pt x="650" y="297"/>
                    <a:pt x="646" y="297"/>
                  </a:cubicBezTo>
                  <a:cubicBezTo>
                    <a:pt x="642" y="297"/>
                    <a:pt x="649" y="289"/>
                    <a:pt x="643" y="292"/>
                  </a:cubicBezTo>
                  <a:cubicBezTo>
                    <a:pt x="637" y="296"/>
                    <a:pt x="629" y="303"/>
                    <a:pt x="625" y="300"/>
                  </a:cubicBezTo>
                  <a:cubicBezTo>
                    <a:pt x="621" y="296"/>
                    <a:pt x="617" y="301"/>
                    <a:pt x="614" y="298"/>
                  </a:cubicBezTo>
                  <a:cubicBezTo>
                    <a:pt x="612" y="295"/>
                    <a:pt x="624" y="287"/>
                    <a:pt x="630" y="288"/>
                  </a:cubicBezTo>
                  <a:cubicBezTo>
                    <a:pt x="632" y="288"/>
                    <a:pt x="633" y="287"/>
                    <a:pt x="635" y="286"/>
                  </a:cubicBezTo>
                  <a:cubicBezTo>
                    <a:pt x="631" y="285"/>
                    <a:pt x="625" y="282"/>
                    <a:pt x="623" y="285"/>
                  </a:cubicBezTo>
                  <a:cubicBezTo>
                    <a:pt x="621" y="287"/>
                    <a:pt x="618" y="285"/>
                    <a:pt x="616" y="283"/>
                  </a:cubicBezTo>
                  <a:cubicBezTo>
                    <a:pt x="614" y="281"/>
                    <a:pt x="612" y="284"/>
                    <a:pt x="609" y="281"/>
                  </a:cubicBezTo>
                  <a:cubicBezTo>
                    <a:pt x="607" y="277"/>
                    <a:pt x="604" y="280"/>
                    <a:pt x="602" y="280"/>
                  </a:cubicBezTo>
                  <a:cubicBezTo>
                    <a:pt x="600" y="281"/>
                    <a:pt x="598" y="279"/>
                    <a:pt x="595" y="278"/>
                  </a:cubicBezTo>
                  <a:cubicBezTo>
                    <a:pt x="592" y="277"/>
                    <a:pt x="594" y="274"/>
                    <a:pt x="592" y="272"/>
                  </a:cubicBezTo>
                  <a:cubicBezTo>
                    <a:pt x="589" y="270"/>
                    <a:pt x="589" y="276"/>
                    <a:pt x="589" y="276"/>
                  </a:cubicBezTo>
                  <a:cubicBezTo>
                    <a:pt x="367" y="277"/>
                    <a:pt x="367" y="277"/>
                    <a:pt x="367" y="277"/>
                  </a:cubicBezTo>
                  <a:cubicBezTo>
                    <a:pt x="368" y="277"/>
                    <a:pt x="368" y="277"/>
                    <a:pt x="368" y="278"/>
                  </a:cubicBezTo>
                  <a:cubicBezTo>
                    <a:pt x="371" y="281"/>
                    <a:pt x="369" y="283"/>
                    <a:pt x="370" y="286"/>
                  </a:cubicBezTo>
                  <a:cubicBezTo>
                    <a:pt x="371" y="290"/>
                    <a:pt x="370" y="294"/>
                    <a:pt x="367" y="294"/>
                  </a:cubicBezTo>
                  <a:cubicBezTo>
                    <a:pt x="364" y="294"/>
                    <a:pt x="364" y="291"/>
                    <a:pt x="366" y="290"/>
                  </a:cubicBezTo>
                  <a:cubicBezTo>
                    <a:pt x="368" y="289"/>
                    <a:pt x="367" y="285"/>
                    <a:pt x="365" y="285"/>
                  </a:cubicBezTo>
                  <a:cubicBezTo>
                    <a:pt x="364" y="285"/>
                    <a:pt x="363" y="284"/>
                    <a:pt x="363" y="282"/>
                  </a:cubicBezTo>
                  <a:cubicBezTo>
                    <a:pt x="360" y="283"/>
                    <a:pt x="356" y="283"/>
                    <a:pt x="351" y="282"/>
                  </a:cubicBezTo>
                  <a:cubicBezTo>
                    <a:pt x="351" y="282"/>
                    <a:pt x="351" y="283"/>
                    <a:pt x="351" y="283"/>
                  </a:cubicBezTo>
                  <a:cubicBezTo>
                    <a:pt x="351" y="285"/>
                    <a:pt x="352" y="290"/>
                    <a:pt x="355" y="294"/>
                  </a:cubicBezTo>
                  <a:cubicBezTo>
                    <a:pt x="358" y="297"/>
                    <a:pt x="356" y="300"/>
                    <a:pt x="359" y="301"/>
                  </a:cubicBezTo>
                  <a:cubicBezTo>
                    <a:pt x="361" y="303"/>
                    <a:pt x="361" y="304"/>
                    <a:pt x="359" y="304"/>
                  </a:cubicBezTo>
                  <a:cubicBezTo>
                    <a:pt x="356" y="303"/>
                    <a:pt x="358" y="306"/>
                    <a:pt x="357" y="311"/>
                  </a:cubicBezTo>
                  <a:cubicBezTo>
                    <a:pt x="356" y="316"/>
                    <a:pt x="356" y="327"/>
                    <a:pt x="356" y="331"/>
                  </a:cubicBezTo>
                  <a:cubicBezTo>
                    <a:pt x="355" y="334"/>
                    <a:pt x="351" y="340"/>
                    <a:pt x="354" y="343"/>
                  </a:cubicBezTo>
                  <a:cubicBezTo>
                    <a:pt x="356" y="347"/>
                    <a:pt x="358" y="352"/>
                    <a:pt x="356" y="356"/>
                  </a:cubicBezTo>
                  <a:cubicBezTo>
                    <a:pt x="355" y="361"/>
                    <a:pt x="355" y="364"/>
                    <a:pt x="357" y="367"/>
                  </a:cubicBezTo>
                  <a:cubicBezTo>
                    <a:pt x="359" y="370"/>
                    <a:pt x="358" y="376"/>
                    <a:pt x="360" y="377"/>
                  </a:cubicBezTo>
                  <a:cubicBezTo>
                    <a:pt x="362" y="379"/>
                    <a:pt x="364" y="381"/>
                    <a:pt x="366" y="384"/>
                  </a:cubicBezTo>
                  <a:cubicBezTo>
                    <a:pt x="368" y="388"/>
                    <a:pt x="369" y="386"/>
                    <a:pt x="370" y="389"/>
                  </a:cubicBezTo>
                  <a:cubicBezTo>
                    <a:pt x="370" y="392"/>
                    <a:pt x="370" y="393"/>
                    <a:pt x="373" y="394"/>
                  </a:cubicBezTo>
                  <a:cubicBezTo>
                    <a:pt x="376" y="395"/>
                    <a:pt x="374" y="398"/>
                    <a:pt x="374" y="400"/>
                  </a:cubicBezTo>
                  <a:cubicBezTo>
                    <a:pt x="374" y="402"/>
                    <a:pt x="378" y="405"/>
                    <a:pt x="383" y="409"/>
                  </a:cubicBezTo>
                  <a:cubicBezTo>
                    <a:pt x="387" y="413"/>
                    <a:pt x="383" y="417"/>
                    <a:pt x="387" y="417"/>
                  </a:cubicBezTo>
                  <a:cubicBezTo>
                    <a:pt x="390" y="417"/>
                    <a:pt x="393" y="419"/>
                    <a:pt x="397" y="421"/>
                  </a:cubicBezTo>
                  <a:cubicBezTo>
                    <a:pt x="400" y="423"/>
                    <a:pt x="401" y="422"/>
                    <a:pt x="403" y="422"/>
                  </a:cubicBezTo>
                  <a:cubicBezTo>
                    <a:pt x="406" y="423"/>
                    <a:pt x="410" y="428"/>
                    <a:pt x="411" y="431"/>
                  </a:cubicBezTo>
                  <a:cubicBezTo>
                    <a:pt x="411" y="433"/>
                    <a:pt x="412" y="434"/>
                    <a:pt x="413" y="436"/>
                  </a:cubicBezTo>
                  <a:cubicBezTo>
                    <a:pt x="431" y="434"/>
                    <a:pt x="431" y="434"/>
                    <a:pt x="431" y="434"/>
                  </a:cubicBezTo>
                  <a:cubicBezTo>
                    <a:pt x="431" y="434"/>
                    <a:pt x="437" y="438"/>
                    <a:pt x="440" y="439"/>
                  </a:cubicBezTo>
                  <a:cubicBezTo>
                    <a:pt x="443" y="439"/>
                    <a:pt x="461" y="446"/>
                    <a:pt x="461" y="446"/>
                  </a:cubicBezTo>
                  <a:cubicBezTo>
                    <a:pt x="484" y="446"/>
                    <a:pt x="484" y="446"/>
                    <a:pt x="484" y="446"/>
                  </a:cubicBezTo>
                  <a:cubicBezTo>
                    <a:pt x="486" y="442"/>
                    <a:pt x="486" y="442"/>
                    <a:pt x="486" y="442"/>
                  </a:cubicBezTo>
                  <a:cubicBezTo>
                    <a:pt x="499" y="442"/>
                    <a:pt x="499" y="442"/>
                    <a:pt x="499" y="442"/>
                  </a:cubicBezTo>
                  <a:cubicBezTo>
                    <a:pt x="499" y="442"/>
                    <a:pt x="507" y="450"/>
                    <a:pt x="508" y="450"/>
                  </a:cubicBezTo>
                  <a:cubicBezTo>
                    <a:pt x="509" y="451"/>
                    <a:pt x="513" y="454"/>
                    <a:pt x="513" y="457"/>
                  </a:cubicBezTo>
                  <a:cubicBezTo>
                    <a:pt x="513" y="459"/>
                    <a:pt x="514" y="461"/>
                    <a:pt x="516" y="462"/>
                  </a:cubicBezTo>
                  <a:cubicBezTo>
                    <a:pt x="518" y="463"/>
                    <a:pt x="525" y="467"/>
                    <a:pt x="525" y="467"/>
                  </a:cubicBezTo>
                  <a:cubicBezTo>
                    <a:pt x="526" y="466"/>
                    <a:pt x="528" y="459"/>
                    <a:pt x="532" y="459"/>
                  </a:cubicBezTo>
                  <a:cubicBezTo>
                    <a:pt x="535" y="459"/>
                    <a:pt x="545" y="462"/>
                    <a:pt x="546" y="467"/>
                  </a:cubicBezTo>
                  <a:cubicBezTo>
                    <a:pt x="548" y="473"/>
                    <a:pt x="552" y="477"/>
                    <a:pt x="554" y="478"/>
                  </a:cubicBezTo>
                  <a:cubicBezTo>
                    <a:pt x="555" y="479"/>
                    <a:pt x="554" y="483"/>
                    <a:pt x="556" y="484"/>
                  </a:cubicBezTo>
                  <a:cubicBezTo>
                    <a:pt x="557" y="486"/>
                    <a:pt x="557" y="489"/>
                    <a:pt x="558" y="489"/>
                  </a:cubicBezTo>
                  <a:cubicBezTo>
                    <a:pt x="559" y="489"/>
                    <a:pt x="566" y="493"/>
                    <a:pt x="569" y="493"/>
                  </a:cubicBezTo>
                  <a:cubicBezTo>
                    <a:pt x="570" y="493"/>
                    <a:pt x="571" y="494"/>
                    <a:pt x="572" y="494"/>
                  </a:cubicBezTo>
                  <a:cubicBezTo>
                    <a:pt x="573" y="488"/>
                    <a:pt x="566" y="487"/>
                    <a:pt x="570" y="484"/>
                  </a:cubicBezTo>
                  <a:cubicBezTo>
                    <a:pt x="575" y="481"/>
                    <a:pt x="570" y="478"/>
                    <a:pt x="572" y="476"/>
                  </a:cubicBezTo>
                  <a:cubicBezTo>
                    <a:pt x="574" y="475"/>
                    <a:pt x="578" y="474"/>
                    <a:pt x="578" y="471"/>
                  </a:cubicBezTo>
                  <a:cubicBezTo>
                    <a:pt x="578" y="469"/>
                    <a:pt x="580" y="469"/>
                    <a:pt x="583" y="470"/>
                  </a:cubicBezTo>
                  <a:cubicBezTo>
                    <a:pt x="586" y="470"/>
                    <a:pt x="591" y="465"/>
                    <a:pt x="591" y="463"/>
                  </a:cubicBezTo>
                  <a:cubicBezTo>
                    <a:pt x="590" y="461"/>
                    <a:pt x="591" y="461"/>
                    <a:pt x="595" y="461"/>
                  </a:cubicBezTo>
                  <a:cubicBezTo>
                    <a:pt x="598" y="462"/>
                    <a:pt x="597" y="458"/>
                    <a:pt x="600" y="458"/>
                  </a:cubicBezTo>
                  <a:cubicBezTo>
                    <a:pt x="602" y="459"/>
                    <a:pt x="603" y="460"/>
                    <a:pt x="604" y="459"/>
                  </a:cubicBezTo>
                  <a:cubicBezTo>
                    <a:pt x="604" y="457"/>
                    <a:pt x="606" y="457"/>
                    <a:pt x="608" y="459"/>
                  </a:cubicBezTo>
                  <a:cubicBezTo>
                    <a:pt x="609" y="462"/>
                    <a:pt x="614" y="462"/>
                    <a:pt x="614" y="460"/>
                  </a:cubicBezTo>
                  <a:cubicBezTo>
                    <a:pt x="615" y="457"/>
                    <a:pt x="617" y="460"/>
                    <a:pt x="620" y="462"/>
                  </a:cubicBezTo>
                  <a:cubicBezTo>
                    <a:pt x="622" y="465"/>
                    <a:pt x="623" y="464"/>
                    <a:pt x="626" y="464"/>
                  </a:cubicBezTo>
                  <a:cubicBezTo>
                    <a:pt x="630" y="464"/>
                    <a:pt x="630" y="463"/>
                    <a:pt x="630" y="461"/>
                  </a:cubicBezTo>
                  <a:cubicBezTo>
                    <a:pt x="630" y="459"/>
                    <a:pt x="634" y="466"/>
                    <a:pt x="637" y="466"/>
                  </a:cubicBezTo>
                  <a:cubicBezTo>
                    <a:pt x="640" y="467"/>
                    <a:pt x="638" y="464"/>
                    <a:pt x="635" y="462"/>
                  </a:cubicBezTo>
                  <a:cubicBezTo>
                    <a:pt x="633" y="460"/>
                    <a:pt x="636" y="459"/>
                    <a:pt x="634" y="458"/>
                  </a:cubicBezTo>
                  <a:cubicBezTo>
                    <a:pt x="631" y="456"/>
                    <a:pt x="636" y="454"/>
                    <a:pt x="641" y="454"/>
                  </a:cubicBezTo>
                  <a:cubicBezTo>
                    <a:pt x="645" y="454"/>
                    <a:pt x="645" y="455"/>
                    <a:pt x="646" y="453"/>
                  </a:cubicBezTo>
                  <a:cubicBezTo>
                    <a:pt x="648" y="450"/>
                    <a:pt x="649" y="453"/>
                    <a:pt x="649" y="455"/>
                  </a:cubicBezTo>
                  <a:cubicBezTo>
                    <a:pt x="649" y="457"/>
                    <a:pt x="656" y="454"/>
                    <a:pt x="660" y="454"/>
                  </a:cubicBezTo>
                  <a:cubicBezTo>
                    <a:pt x="664" y="454"/>
                    <a:pt x="667" y="457"/>
                    <a:pt x="668" y="459"/>
                  </a:cubicBezTo>
                  <a:cubicBezTo>
                    <a:pt x="668" y="461"/>
                    <a:pt x="671" y="462"/>
                    <a:pt x="673" y="460"/>
                  </a:cubicBezTo>
                  <a:cubicBezTo>
                    <a:pt x="676" y="458"/>
                    <a:pt x="678" y="455"/>
                    <a:pt x="681" y="458"/>
                  </a:cubicBezTo>
                  <a:cubicBezTo>
                    <a:pt x="683" y="460"/>
                    <a:pt x="686" y="463"/>
                    <a:pt x="689" y="466"/>
                  </a:cubicBezTo>
                  <a:cubicBezTo>
                    <a:pt x="692" y="469"/>
                    <a:pt x="687" y="473"/>
                    <a:pt x="689" y="476"/>
                  </a:cubicBezTo>
                  <a:cubicBezTo>
                    <a:pt x="691" y="478"/>
                    <a:pt x="689" y="481"/>
                    <a:pt x="692" y="484"/>
                  </a:cubicBezTo>
                  <a:cubicBezTo>
                    <a:pt x="696" y="486"/>
                    <a:pt x="693" y="491"/>
                    <a:pt x="696" y="492"/>
                  </a:cubicBezTo>
                  <a:cubicBezTo>
                    <a:pt x="698" y="493"/>
                    <a:pt x="701" y="497"/>
                    <a:pt x="701" y="499"/>
                  </a:cubicBezTo>
                  <a:cubicBezTo>
                    <a:pt x="701" y="501"/>
                    <a:pt x="707" y="503"/>
                    <a:pt x="707" y="500"/>
                  </a:cubicBezTo>
                  <a:cubicBezTo>
                    <a:pt x="707" y="497"/>
                    <a:pt x="710" y="493"/>
                    <a:pt x="711" y="490"/>
                  </a:cubicBezTo>
                  <a:cubicBezTo>
                    <a:pt x="711" y="488"/>
                    <a:pt x="709" y="477"/>
                    <a:pt x="706" y="474"/>
                  </a:cubicBezTo>
                  <a:cubicBezTo>
                    <a:pt x="704" y="471"/>
                    <a:pt x="707" y="470"/>
                    <a:pt x="704" y="467"/>
                  </a:cubicBezTo>
                  <a:cubicBezTo>
                    <a:pt x="701" y="463"/>
                    <a:pt x="699" y="456"/>
                    <a:pt x="699" y="451"/>
                  </a:cubicBezTo>
                  <a:cubicBezTo>
                    <a:pt x="700" y="446"/>
                    <a:pt x="706" y="437"/>
                    <a:pt x="709" y="434"/>
                  </a:cubicBezTo>
                  <a:cubicBezTo>
                    <a:pt x="712" y="431"/>
                    <a:pt x="715" y="433"/>
                    <a:pt x="716" y="430"/>
                  </a:cubicBezTo>
                  <a:cubicBezTo>
                    <a:pt x="717" y="427"/>
                    <a:pt x="720" y="424"/>
                    <a:pt x="723" y="424"/>
                  </a:cubicBezTo>
                  <a:cubicBezTo>
                    <a:pt x="725" y="424"/>
                    <a:pt x="727" y="424"/>
                    <a:pt x="727" y="422"/>
                  </a:cubicBezTo>
                  <a:cubicBezTo>
                    <a:pt x="728" y="420"/>
                    <a:pt x="731" y="417"/>
                    <a:pt x="736" y="416"/>
                  </a:cubicBezTo>
                  <a:cubicBezTo>
                    <a:pt x="741" y="415"/>
                    <a:pt x="738" y="413"/>
                    <a:pt x="737" y="411"/>
                  </a:cubicBezTo>
                  <a:cubicBezTo>
                    <a:pt x="735" y="408"/>
                    <a:pt x="738" y="406"/>
                    <a:pt x="739" y="408"/>
                  </a:cubicBezTo>
                  <a:cubicBezTo>
                    <a:pt x="740" y="409"/>
                    <a:pt x="742" y="409"/>
                    <a:pt x="744" y="408"/>
                  </a:cubicBezTo>
                  <a:cubicBezTo>
                    <a:pt x="746" y="407"/>
                    <a:pt x="750" y="403"/>
                    <a:pt x="746" y="403"/>
                  </a:cubicBezTo>
                  <a:cubicBezTo>
                    <a:pt x="742" y="403"/>
                    <a:pt x="741" y="402"/>
                    <a:pt x="744" y="401"/>
                  </a:cubicBezTo>
                  <a:cubicBezTo>
                    <a:pt x="746" y="400"/>
                    <a:pt x="744" y="395"/>
                    <a:pt x="741" y="395"/>
                  </a:cubicBezTo>
                  <a:cubicBezTo>
                    <a:pt x="738" y="395"/>
                    <a:pt x="739" y="393"/>
                    <a:pt x="741" y="391"/>
                  </a:cubicBezTo>
                  <a:cubicBezTo>
                    <a:pt x="743" y="389"/>
                    <a:pt x="738" y="386"/>
                    <a:pt x="735" y="384"/>
                  </a:cubicBezTo>
                  <a:cubicBezTo>
                    <a:pt x="733" y="383"/>
                    <a:pt x="737" y="382"/>
                    <a:pt x="739" y="382"/>
                  </a:cubicBezTo>
                  <a:cubicBezTo>
                    <a:pt x="740" y="381"/>
                    <a:pt x="739" y="373"/>
                    <a:pt x="740" y="371"/>
                  </a:cubicBezTo>
                  <a:cubicBezTo>
                    <a:pt x="741" y="369"/>
                    <a:pt x="744" y="369"/>
                    <a:pt x="743" y="371"/>
                  </a:cubicBezTo>
                  <a:cubicBezTo>
                    <a:pt x="741" y="373"/>
                    <a:pt x="740" y="376"/>
                    <a:pt x="742" y="379"/>
                  </a:cubicBezTo>
                  <a:cubicBezTo>
                    <a:pt x="744" y="382"/>
                    <a:pt x="745" y="384"/>
                    <a:pt x="744" y="388"/>
                  </a:cubicBezTo>
                  <a:cubicBezTo>
                    <a:pt x="743" y="393"/>
                    <a:pt x="745" y="392"/>
                    <a:pt x="748" y="386"/>
                  </a:cubicBezTo>
                  <a:cubicBezTo>
                    <a:pt x="750" y="381"/>
                    <a:pt x="751" y="376"/>
                    <a:pt x="749" y="376"/>
                  </a:cubicBezTo>
                  <a:cubicBezTo>
                    <a:pt x="747" y="375"/>
                    <a:pt x="747" y="370"/>
                    <a:pt x="749" y="372"/>
                  </a:cubicBezTo>
                  <a:cubicBezTo>
                    <a:pt x="751" y="375"/>
                    <a:pt x="752" y="375"/>
                    <a:pt x="755" y="372"/>
                  </a:cubicBezTo>
                  <a:cubicBezTo>
                    <a:pt x="758" y="369"/>
                    <a:pt x="761" y="363"/>
                    <a:pt x="759" y="362"/>
                  </a:cubicBezTo>
                  <a:cubicBezTo>
                    <a:pt x="757" y="361"/>
                    <a:pt x="760" y="359"/>
                    <a:pt x="764" y="360"/>
                  </a:cubicBezTo>
                  <a:cubicBezTo>
                    <a:pt x="767" y="360"/>
                    <a:pt x="775" y="357"/>
                    <a:pt x="775" y="356"/>
                  </a:cubicBezTo>
                  <a:cubicBezTo>
                    <a:pt x="777" y="353"/>
                    <a:pt x="763" y="358"/>
                    <a:pt x="763" y="356"/>
                  </a:cubicBezTo>
                  <a:cubicBezTo>
                    <a:pt x="763" y="354"/>
                    <a:pt x="772" y="352"/>
                    <a:pt x="776" y="352"/>
                  </a:cubicBezTo>
                  <a:cubicBezTo>
                    <a:pt x="780" y="352"/>
                    <a:pt x="778" y="346"/>
                    <a:pt x="780" y="349"/>
                  </a:cubicBezTo>
                  <a:cubicBezTo>
                    <a:pt x="782" y="351"/>
                    <a:pt x="784" y="350"/>
                    <a:pt x="787" y="349"/>
                  </a:cubicBezTo>
                  <a:cubicBezTo>
                    <a:pt x="789" y="348"/>
                    <a:pt x="787" y="344"/>
                    <a:pt x="785" y="343"/>
                  </a:cubicBezTo>
                  <a:cubicBezTo>
                    <a:pt x="782" y="342"/>
                    <a:pt x="787" y="340"/>
                    <a:pt x="786" y="339"/>
                  </a:cubicBezTo>
                  <a:cubicBezTo>
                    <a:pt x="785" y="337"/>
                    <a:pt x="788" y="331"/>
                    <a:pt x="791" y="330"/>
                  </a:cubicBezTo>
                  <a:cubicBezTo>
                    <a:pt x="794" y="329"/>
                    <a:pt x="793" y="327"/>
                    <a:pt x="796" y="327"/>
                  </a:cubicBezTo>
                  <a:cubicBezTo>
                    <a:pt x="798" y="327"/>
                    <a:pt x="799" y="324"/>
                    <a:pt x="801" y="321"/>
                  </a:cubicBezTo>
                  <a:cubicBezTo>
                    <a:pt x="804" y="319"/>
                    <a:pt x="808" y="325"/>
                    <a:pt x="811" y="322"/>
                  </a:cubicBezTo>
                  <a:cubicBezTo>
                    <a:pt x="813" y="320"/>
                    <a:pt x="815" y="319"/>
                    <a:pt x="817" y="317"/>
                  </a:cubicBezTo>
                  <a:cubicBezTo>
                    <a:pt x="808" y="305"/>
                    <a:pt x="811" y="297"/>
                    <a:pt x="811" y="2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0" name="Google Shape;430;p10"/>
            <p:cNvSpPr/>
            <p:nvPr/>
          </p:nvSpPr>
          <p:spPr>
            <a:xfrm>
              <a:off x="4162426" y="2141538"/>
              <a:ext cx="258763" cy="185738"/>
            </a:xfrm>
            <a:custGeom>
              <a:rect b="b" l="l" r="r" t="t"/>
              <a:pathLst>
                <a:path extrusionOk="0" h="74" w="103">
                  <a:moveTo>
                    <a:pt x="102" y="13"/>
                  </a:moveTo>
                  <a:cubicBezTo>
                    <a:pt x="99" y="13"/>
                    <a:pt x="96" y="13"/>
                    <a:pt x="94" y="13"/>
                  </a:cubicBezTo>
                  <a:cubicBezTo>
                    <a:pt x="91" y="12"/>
                    <a:pt x="86" y="12"/>
                    <a:pt x="84" y="10"/>
                  </a:cubicBezTo>
                  <a:cubicBezTo>
                    <a:pt x="83" y="9"/>
                    <a:pt x="81" y="8"/>
                    <a:pt x="81" y="10"/>
                  </a:cubicBezTo>
                  <a:cubicBezTo>
                    <a:pt x="81" y="11"/>
                    <a:pt x="77" y="12"/>
                    <a:pt x="74" y="10"/>
                  </a:cubicBezTo>
                  <a:cubicBezTo>
                    <a:pt x="72" y="9"/>
                    <a:pt x="68" y="8"/>
                    <a:pt x="66" y="6"/>
                  </a:cubicBezTo>
                  <a:cubicBezTo>
                    <a:pt x="66" y="6"/>
                    <a:pt x="64" y="5"/>
                    <a:pt x="62" y="4"/>
                  </a:cubicBezTo>
                  <a:cubicBezTo>
                    <a:pt x="59" y="5"/>
                    <a:pt x="53" y="2"/>
                    <a:pt x="48" y="3"/>
                  </a:cubicBezTo>
                  <a:cubicBezTo>
                    <a:pt x="43" y="3"/>
                    <a:pt x="28" y="2"/>
                    <a:pt x="21" y="2"/>
                  </a:cubicBezTo>
                  <a:cubicBezTo>
                    <a:pt x="15" y="3"/>
                    <a:pt x="15" y="0"/>
                    <a:pt x="12" y="0"/>
                  </a:cubicBezTo>
                  <a:cubicBezTo>
                    <a:pt x="8" y="0"/>
                    <a:pt x="10" y="4"/>
                    <a:pt x="5" y="4"/>
                  </a:cubicBezTo>
                  <a:cubicBezTo>
                    <a:pt x="0" y="4"/>
                    <a:pt x="0" y="7"/>
                    <a:pt x="3" y="10"/>
                  </a:cubicBezTo>
                  <a:cubicBezTo>
                    <a:pt x="5" y="11"/>
                    <a:pt x="5" y="15"/>
                    <a:pt x="5" y="18"/>
                  </a:cubicBezTo>
                  <a:cubicBezTo>
                    <a:pt x="6" y="18"/>
                    <a:pt x="6" y="17"/>
                    <a:pt x="7" y="17"/>
                  </a:cubicBezTo>
                  <a:cubicBezTo>
                    <a:pt x="8" y="15"/>
                    <a:pt x="10" y="15"/>
                    <a:pt x="10" y="17"/>
                  </a:cubicBezTo>
                  <a:cubicBezTo>
                    <a:pt x="10" y="19"/>
                    <a:pt x="13" y="18"/>
                    <a:pt x="15" y="18"/>
                  </a:cubicBezTo>
                  <a:cubicBezTo>
                    <a:pt x="16" y="18"/>
                    <a:pt x="16" y="20"/>
                    <a:pt x="18" y="18"/>
                  </a:cubicBezTo>
                  <a:cubicBezTo>
                    <a:pt x="20" y="17"/>
                    <a:pt x="23" y="17"/>
                    <a:pt x="23" y="19"/>
                  </a:cubicBezTo>
                  <a:cubicBezTo>
                    <a:pt x="23" y="21"/>
                    <a:pt x="27" y="20"/>
                    <a:pt x="25" y="22"/>
                  </a:cubicBezTo>
                  <a:cubicBezTo>
                    <a:pt x="22" y="25"/>
                    <a:pt x="20" y="25"/>
                    <a:pt x="20" y="27"/>
                  </a:cubicBezTo>
                  <a:cubicBezTo>
                    <a:pt x="20" y="29"/>
                    <a:pt x="22" y="32"/>
                    <a:pt x="20" y="34"/>
                  </a:cubicBezTo>
                  <a:cubicBezTo>
                    <a:pt x="18" y="36"/>
                    <a:pt x="21" y="40"/>
                    <a:pt x="19" y="40"/>
                  </a:cubicBezTo>
                  <a:cubicBezTo>
                    <a:pt x="17" y="40"/>
                    <a:pt x="14" y="41"/>
                    <a:pt x="17" y="43"/>
                  </a:cubicBezTo>
                  <a:cubicBezTo>
                    <a:pt x="19" y="45"/>
                    <a:pt x="21" y="47"/>
                    <a:pt x="19" y="47"/>
                  </a:cubicBezTo>
                  <a:cubicBezTo>
                    <a:pt x="17" y="47"/>
                    <a:pt x="16" y="51"/>
                    <a:pt x="17" y="52"/>
                  </a:cubicBezTo>
                  <a:cubicBezTo>
                    <a:pt x="18" y="53"/>
                    <a:pt x="22" y="55"/>
                    <a:pt x="19" y="56"/>
                  </a:cubicBezTo>
                  <a:cubicBezTo>
                    <a:pt x="16" y="56"/>
                    <a:pt x="16" y="59"/>
                    <a:pt x="16" y="61"/>
                  </a:cubicBezTo>
                  <a:cubicBezTo>
                    <a:pt x="16" y="61"/>
                    <a:pt x="16" y="62"/>
                    <a:pt x="17" y="63"/>
                  </a:cubicBezTo>
                  <a:cubicBezTo>
                    <a:pt x="18" y="63"/>
                    <a:pt x="20" y="63"/>
                    <a:pt x="21" y="64"/>
                  </a:cubicBezTo>
                  <a:cubicBezTo>
                    <a:pt x="24" y="65"/>
                    <a:pt x="26" y="74"/>
                    <a:pt x="31" y="73"/>
                  </a:cubicBezTo>
                  <a:cubicBezTo>
                    <a:pt x="33" y="73"/>
                    <a:pt x="32" y="71"/>
                    <a:pt x="33" y="70"/>
                  </a:cubicBezTo>
                  <a:cubicBezTo>
                    <a:pt x="34" y="69"/>
                    <a:pt x="35" y="70"/>
                    <a:pt x="37" y="70"/>
                  </a:cubicBezTo>
                  <a:cubicBezTo>
                    <a:pt x="39" y="70"/>
                    <a:pt x="40" y="67"/>
                    <a:pt x="45" y="67"/>
                  </a:cubicBezTo>
                  <a:cubicBezTo>
                    <a:pt x="49" y="67"/>
                    <a:pt x="52" y="67"/>
                    <a:pt x="55" y="67"/>
                  </a:cubicBezTo>
                  <a:cubicBezTo>
                    <a:pt x="58" y="67"/>
                    <a:pt x="60" y="66"/>
                    <a:pt x="61" y="64"/>
                  </a:cubicBezTo>
                  <a:cubicBezTo>
                    <a:pt x="61" y="62"/>
                    <a:pt x="64" y="60"/>
                    <a:pt x="67" y="60"/>
                  </a:cubicBezTo>
                  <a:cubicBezTo>
                    <a:pt x="70" y="59"/>
                    <a:pt x="70" y="56"/>
                    <a:pt x="70" y="54"/>
                  </a:cubicBezTo>
                  <a:cubicBezTo>
                    <a:pt x="70" y="52"/>
                    <a:pt x="76" y="49"/>
                    <a:pt x="76" y="48"/>
                  </a:cubicBezTo>
                  <a:cubicBezTo>
                    <a:pt x="76" y="46"/>
                    <a:pt x="73" y="41"/>
                    <a:pt x="76" y="36"/>
                  </a:cubicBezTo>
                  <a:cubicBezTo>
                    <a:pt x="79" y="31"/>
                    <a:pt x="83" y="31"/>
                    <a:pt x="83" y="28"/>
                  </a:cubicBezTo>
                  <a:cubicBezTo>
                    <a:pt x="83" y="26"/>
                    <a:pt x="86" y="25"/>
                    <a:pt x="90" y="24"/>
                  </a:cubicBezTo>
                  <a:cubicBezTo>
                    <a:pt x="94" y="24"/>
                    <a:pt x="95" y="21"/>
                    <a:pt x="99" y="20"/>
                  </a:cubicBezTo>
                  <a:cubicBezTo>
                    <a:pt x="102" y="19"/>
                    <a:pt x="103" y="16"/>
                    <a:pt x="102" y="13"/>
                  </a:cubicBezTo>
                  <a:close/>
                  <a:moveTo>
                    <a:pt x="103" y="39"/>
                  </a:moveTo>
                  <a:cubicBezTo>
                    <a:pt x="102" y="35"/>
                    <a:pt x="94" y="40"/>
                    <a:pt x="96" y="41"/>
                  </a:cubicBezTo>
                  <a:cubicBezTo>
                    <a:pt x="99" y="44"/>
                    <a:pt x="103" y="43"/>
                    <a:pt x="103" y="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1" name="Google Shape;431;p10"/>
            <p:cNvSpPr/>
            <p:nvPr/>
          </p:nvSpPr>
          <p:spPr>
            <a:xfrm>
              <a:off x="4614863" y="2060575"/>
              <a:ext cx="68263" cy="38100"/>
            </a:xfrm>
            <a:custGeom>
              <a:rect b="b" l="l" r="r" t="t"/>
              <a:pathLst>
                <a:path extrusionOk="0" h="15" w="27">
                  <a:moveTo>
                    <a:pt x="0" y="13"/>
                  </a:moveTo>
                  <a:cubicBezTo>
                    <a:pt x="2" y="12"/>
                    <a:pt x="4" y="12"/>
                    <a:pt x="5" y="13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8" y="15"/>
                    <a:pt x="11" y="14"/>
                    <a:pt x="12" y="14"/>
                  </a:cubicBezTo>
                  <a:cubicBezTo>
                    <a:pt x="13" y="13"/>
                    <a:pt x="17" y="15"/>
                    <a:pt x="17" y="14"/>
                  </a:cubicBezTo>
                  <a:cubicBezTo>
                    <a:pt x="17" y="13"/>
                    <a:pt x="18" y="11"/>
                    <a:pt x="20" y="11"/>
                  </a:cubicBezTo>
                  <a:cubicBezTo>
                    <a:pt x="21" y="11"/>
                    <a:pt x="20" y="7"/>
                    <a:pt x="22" y="7"/>
                  </a:cubicBezTo>
                  <a:cubicBezTo>
                    <a:pt x="23" y="6"/>
                    <a:pt x="27" y="3"/>
                    <a:pt x="27" y="3"/>
                  </a:cubicBezTo>
                  <a:cubicBezTo>
                    <a:pt x="27" y="3"/>
                    <a:pt x="25" y="0"/>
                    <a:pt x="25" y="0"/>
                  </a:cubicBezTo>
                  <a:cubicBezTo>
                    <a:pt x="24" y="0"/>
                    <a:pt x="23" y="2"/>
                    <a:pt x="19" y="2"/>
                  </a:cubicBezTo>
                  <a:cubicBezTo>
                    <a:pt x="16" y="2"/>
                    <a:pt x="14" y="4"/>
                    <a:pt x="12" y="4"/>
                  </a:cubicBezTo>
                  <a:cubicBezTo>
                    <a:pt x="11" y="4"/>
                    <a:pt x="6" y="3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5"/>
                    <a:pt x="0" y="9"/>
                    <a:pt x="0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2" name="Google Shape;432;p10"/>
            <p:cNvSpPr/>
            <p:nvPr/>
          </p:nvSpPr>
          <p:spPr>
            <a:xfrm>
              <a:off x="4752976" y="2189163"/>
              <a:ext cx="128588" cy="160338"/>
            </a:xfrm>
            <a:custGeom>
              <a:rect b="b" l="l" r="r" t="t"/>
              <a:pathLst>
                <a:path extrusionOk="0" h="64" w="51">
                  <a:moveTo>
                    <a:pt x="51" y="0"/>
                  </a:moveTo>
                  <a:cubicBezTo>
                    <a:pt x="49" y="0"/>
                    <a:pt x="46" y="1"/>
                    <a:pt x="47" y="2"/>
                  </a:cubicBezTo>
                  <a:cubicBezTo>
                    <a:pt x="47" y="3"/>
                    <a:pt x="46" y="4"/>
                    <a:pt x="44" y="4"/>
                  </a:cubicBezTo>
                  <a:cubicBezTo>
                    <a:pt x="44" y="4"/>
                    <a:pt x="37" y="3"/>
                    <a:pt x="35" y="2"/>
                  </a:cubicBezTo>
                  <a:cubicBezTo>
                    <a:pt x="34" y="2"/>
                    <a:pt x="27" y="2"/>
                    <a:pt x="24" y="2"/>
                  </a:cubicBezTo>
                  <a:cubicBezTo>
                    <a:pt x="24" y="2"/>
                    <a:pt x="24" y="2"/>
                    <a:pt x="24" y="3"/>
                  </a:cubicBezTo>
                  <a:cubicBezTo>
                    <a:pt x="24" y="4"/>
                    <a:pt x="18" y="7"/>
                    <a:pt x="17" y="6"/>
                  </a:cubicBezTo>
                  <a:cubicBezTo>
                    <a:pt x="16" y="6"/>
                    <a:pt x="15" y="8"/>
                    <a:pt x="13" y="8"/>
                  </a:cubicBezTo>
                  <a:cubicBezTo>
                    <a:pt x="11" y="9"/>
                    <a:pt x="8" y="8"/>
                    <a:pt x="7" y="9"/>
                  </a:cubicBezTo>
                  <a:cubicBezTo>
                    <a:pt x="7" y="10"/>
                    <a:pt x="6" y="12"/>
                    <a:pt x="5" y="14"/>
                  </a:cubicBezTo>
                  <a:cubicBezTo>
                    <a:pt x="3" y="15"/>
                    <a:pt x="4" y="16"/>
                    <a:pt x="3" y="17"/>
                  </a:cubicBezTo>
                  <a:cubicBezTo>
                    <a:pt x="1" y="17"/>
                    <a:pt x="1" y="19"/>
                    <a:pt x="0" y="21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3" y="22"/>
                    <a:pt x="5" y="25"/>
                    <a:pt x="5" y="28"/>
                  </a:cubicBezTo>
                  <a:cubicBezTo>
                    <a:pt x="5" y="31"/>
                    <a:pt x="9" y="32"/>
                    <a:pt x="11" y="30"/>
                  </a:cubicBezTo>
                  <a:cubicBezTo>
                    <a:pt x="13" y="28"/>
                    <a:pt x="18" y="31"/>
                    <a:pt x="18" y="33"/>
                  </a:cubicBezTo>
                  <a:cubicBezTo>
                    <a:pt x="18" y="34"/>
                    <a:pt x="12" y="31"/>
                    <a:pt x="9" y="33"/>
                  </a:cubicBezTo>
                  <a:cubicBezTo>
                    <a:pt x="6" y="36"/>
                    <a:pt x="12" y="38"/>
                    <a:pt x="11" y="40"/>
                  </a:cubicBezTo>
                  <a:cubicBezTo>
                    <a:pt x="10" y="43"/>
                    <a:pt x="12" y="46"/>
                    <a:pt x="15" y="46"/>
                  </a:cubicBezTo>
                  <a:cubicBezTo>
                    <a:pt x="18" y="46"/>
                    <a:pt x="21" y="50"/>
                    <a:pt x="23" y="49"/>
                  </a:cubicBezTo>
                  <a:cubicBezTo>
                    <a:pt x="24" y="49"/>
                    <a:pt x="21" y="42"/>
                    <a:pt x="21" y="41"/>
                  </a:cubicBezTo>
                  <a:cubicBezTo>
                    <a:pt x="22" y="40"/>
                    <a:pt x="25" y="43"/>
                    <a:pt x="27" y="41"/>
                  </a:cubicBezTo>
                  <a:cubicBezTo>
                    <a:pt x="29" y="39"/>
                    <a:pt x="26" y="38"/>
                    <a:pt x="23" y="38"/>
                  </a:cubicBezTo>
                  <a:cubicBezTo>
                    <a:pt x="21" y="38"/>
                    <a:pt x="23" y="34"/>
                    <a:pt x="26" y="36"/>
                  </a:cubicBezTo>
                  <a:cubicBezTo>
                    <a:pt x="29" y="38"/>
                    <a:pt x="30" y="36"/>
                    <a:pt x="32" y="36"/>
                  </a:cubicBezTo>
                  <a:cubicBezTo>
                    <a:pt x="33" y="35"/>
                    <a:pt x="34" y="30"/>
                    <a:pt x="29" y="29"/>
                  </a:cubicBezTo>
                  <a:cubicBezTo>
                    <a:pt x="25" y="28"/>
                    <a:pt x="25" y="32"/>
                    <a:pt x="23" y="29"/>
                  </a:cubicBezTo>
                  <a:cubicBezTo>
                    <a:pt x="20" y="26"/>
                    <a:pt x="25" y="27"/>
                    <a:pt x="25" y="25"/>
                  </a:cubicBezTo>
                  <a:cubicBezTo>
                    <a:pt x="25" y="22"/>
                    <a:pt x="21" y="19"/>
                    <a:pt x="19" y="16"/>
                  </a:cubicBezTo>
                  <a:cubicBezTo>
                    <a:pt x="17" y="13"/>
                    <a:pt x="22" y="12"/>
                    <a:pt x="23" y="14"/>
                  </a:cubicBezTo>
                  <a:cubicBezTo>
                    <a:pt x="24" y="16"/>
                    <a:pt x="27" y="15"/>
                    <a:pt x="29" y="15"/>
                  </a:cubicBezTo>
                  <a:cubicBezTo>
                    <a:pt x="31" y="14"/>
                    <a:pt x="27" y="10"/>
                    <a:pt x="31" y="9"/>
                  </a:cubicBezTo>
                  <a:cubicBezTo>
                    <a:pt x="34" y="7"/>
                    <a:pt x="34" y="10"/>
                    <a:pt x="36" y="10"/>
                  </a:cubicBezTo>
                  <a:cubicBezTo>
                    <a:pt x="37" y="11"/>
                    <a:pt x="38" y="7"/>
                    <a:pt x="42" y="7"/>
                  </a:cubicBezTo>
                  <a:cubicBezTo>
                    <a:pt x="44" y="7"/>
                    <a:pt x="45" y="8"/>
                    <a:pt x="47" y="10"/>
                  </a:cubicBezTo>
                  <a:cubicBezTo>
                    <a:pt x="48" y="9"/>
                    <a:pt x="49" y="8"/>
                    <a:pt x="49" y="7"/>
                  </a:cubicBezTo>
                  <a:cubicBezTo>
                    <a:pt x="49" y="6"/>
                    <a:pt x="51" y="5"/>
                    <a:pt x="51" y="3"/>
                  </a:cubicBezTo>
                  <a:cubicBezTo>
                    <a:pt x="51" y="2"/>
                    <a:pt x="51" y="1"/>
                    <a:pt x="51" y="0"/>
                  </a:cubicBezTo>
                  <a:close/>
                  <a:moveTo>
                    <a:pt x="44" y="60"/>
                  </a:moveTo>
                  <a:cubicBezTo>
                    <a:pt x="42" y="59"/>
                    <a:pt x="34" y="61"/>
                    <a:pt x="31" y="59"/>
                  </a:cubicBezTo>
                  <a:cubicBezTo>
                    <a:pt x="29" y="56"/>
                    <a:pt x="24" y="60"/>
                    <a:pt x="26" y="61"/>
                  </a:cubicBezTo>
                  <a:cubicBezTo>
                    <a:pt x="29" y="61"/>
                    <a:pt x="34" y="64"/>
                    <a:pt x="38" y="64"/>
                  </a:cubicBezTo>
                  <a:cubicBezTo>
                    <a:pt x="43" y="64"/>
                    <a:pt x="49" y="62"/>
                    <a:pt x="49" y="60"/>
                  </a:cubicBezTo>
                  <a:cubicBezTo>
                    <a:pt x="49" y="59"/>
                    <a:pt x="46" y="61"/>
                    <a:pt x="44" y="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4992688" y="2327275"/>
              <a:ext cx="52388" cy="33338"/>
            </a:xfrm>
            <a:custGeom>
              <a:rect b="b" l="l" r="r" t="t"/>
              <a:pathLst>
                <a:path extrusionOk="0" h="13" w="21">
                  <a:moveTo>
                    <a:pt x="14" y="8"/>
                  </a:moveTo>
                  <a:cubicBezTo>
                    <a:pt x="14" y="7"/>
                    <a:pt x="16" y="4"/>
                    <a:pt x="19" y="3"/>
                  </a:cubicBezTo>
                  <a:cubicBezTo>
                    <a:pt x="21" y="2"/>
                    <a:pt x="20" y="0"/>
                    <a:pt x="18" y="2"/>
                  </a:cubicBezTo>
                  <a:cubicBezTo>
                    <a:pt x="17" y="3"/>
                    <a:pt x="12" y="5"/>
                    <a:pt x="7" y="5"/>
                  </a:cubicBezTo>
                  <a:cubicBezTo>
                    <a:pt x="2" y="5"/>
                    <a:pt x="0" y="9"/>
                    <a:pt x="3" y="11"/>
                  </a:cubicBezTo>
                  <a:cubicBezTo>
                    <a:pt x="8" y="13"/>
                    <a:pt x="14" y="10"/>
                    <a:pt x="14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3860801" y="1481138"/>
              <a:ext cx="219075" cy="111125"/>
            </a:xfrm>
            <a:custGeom>
              <a:rect b="b" l="l" r="r" t="t"/>
              <a:pathLst>
                <a:path extrusionOk="0" h="44" w="87">
                  <a:moveTo>
                    <a:pt x="73" y="31"/>
                  </a:moveTo>
                  <a:cubicBezTo>
                    <a:pt x="78" y="31"/>
                    <a:pt x="77" y="26"/>
                    <a:pt x="79" y="26"/>
                  </a:cubicBezTo>
                  <a:cubicBezTo>
                    <a:pt x="81" y="26"/>
                    <a:pt x="84" y="23"/>
                    <a:pt x="86" y="20"/>
                  </a:cubicBezTo>
                  <a:cubicBezTo>
                    <a:pt x="87" y="18"/>
                    <a:pt x="84" y="14"/>
                    <a:pt x="81" y="14"/>
                  </a:cubicBezTo>
                  <a:cubicBezTo>
                    <a:pt x="79" y="14"/>
                    <a:pt x="76" y="11"/>
                    <a:pt x="77" y="10"/>
                  </a:cubicBezTo>
                  <a:cubicBezTo>
                    <a:pt x="78" y="8"/>
                    <a:pt x="75" y="6"/>
                    <a:pt x="76" y="5"/>
                  </a:cubicBezTo>
                  <a:cubicBezTo>
                    <a:pt x="76" y="3"/>
                    <a:pt x="72" y="5"/>
                    <a:pt x="70" y="5"/>
                  </a:cubicBezTo>
                  <a:cubicBezTo>
                    <a:pt x="68" y="6"/>
                    <a:pt x="64" y="0"/>
                    <a:pt x="62" y="1"/>
                  </a:cubicBezTo>
                  <a:cubicBezTo>
                    <a:pt x="61" y="2"/>
                    <a:pt x="62" y="5"/>
                    <a:pt x="61" y="6"/>
                  </a:cubicBezTo>
                  <a:cubicBezTo>
                    <a:pt x="61" y="8"/>
                    <a:pt x="57" y="5"/>
                    <a:pt x="57" y="7"/>
                  </a:cubicBezTo>
                  <a:cubicBezTo>
                    <a:pt x="57" y="8"/>
                    <a:pt x="55" y="8"/>
                    <a:pt x="53" y="7"/>
                  </a:cubicBezTo>
                  <a:cubicBezTo>
                    <a:pt x="52" y="5"/>
                    <a:pt x="49" y="6"/>
                    <a:pt x="49" y="7"/>
                  </a:cubicBezTo>
                  <a:cubicBezTo>
                    <a:pt x="49" y="9"/>
                    <a:pt x="47" y="8"/>
                    <a:pt x="45" y="6"/>
                  </a:cubicBezTo>
                  <a:cubicBezTo>
                    <a:pt x="42" y="4"/>
                    <a:pt x="39" y="8"/>
                    <a:pt x="39" y="10"/>
                  </a:cubicBezTo>
                  <a:cubicBezTo>
                    <a:pt x="40" y="11"/>
                    <a:pt x="38" y="12"/>
                    <a:pt x="36" y="8"/>
                  </a:cubicBezTo>
                  <a:cubicBezTo>
                    <a:pt x="34" y="4"/>
                    <a:pt x="31" y="8"/>
                    <a:pt x="32" y="11"/>
                  </a:cubicBezTo>
                  <a:cubicBezTo>
                    <a:pt x="34" y="13"/>
                    <a:pt x="33" y="15"/>
                    <a:pt x="31" y="14"/>
                  </a:cubicBezTo>
                  <a:cubicBezTo>
                    <a:pt x="30" y="13"/>
                    <a:pt x="27" y="15"/>
                    <a:pt x="26" y="17"/>
                  </a:cubicBezTo>
                  <a:cubicBezTo>
                    <a:pt x="25" y="18"/>
                    <a:pt x="21" y="12"/>
                    <a:pt x="24" y="10"/>
                  </a:cubicBezTo>
                  <a:cubicBezTo>
                    <a:pt x="27" y="9"/>
                    <a:pt x="15" y="2"/>
                    <a:pt x="12" y="2"/>
                  </a:cubicBezTo>
                  <a:cubicBezTo>
                    <a:pt x="8" y="2"/>
                    <a:pt x="11" y="5"/>
                    <a:pt x="13" y="7"/>
                  </a:cubicBezTo>
                  <a:cubicBezTo>
                    <a:pt x="15" y="8"/>
                    <a:pt x="11" y="8"/>
                    <a:pt x="10" y="6"/>
                  </a:cubicBezTo>
                  <a:cubicBezTo>
                    <a:pt x="9" y="5"/>
                    <a:pt x="6" y="6"/>
                    <a:pt x="5" y="8"/>
                  </a:cubicBezTo>
                  <a:cubicBezTo>
                    <a:pt x="3" y="11"/>
                    <a:pt x="1" y="12"/>
                    <a:pt x="1" y="14"/>
                  </a:cubicBezTo>
                  <a:cubicBezTo>
                    <a:pt x="0" y="15"/>
                    <a:pt x="5" y="17"/>
                    <a:pt x="8" y="16"/>
                  </a:cubicBezTo>
                  <a:cubicBezTo>
                    <a:pt x="12" y="14"/>
                    <a:pt x="16" y="14"/>
                    <a:pt x="18" y="16"/>
                  </a:cubicBezTo>
                  <a:cubicBezTo>
                    <a:pt x="20" y="17"/>
                    <a:pt x="15" y="18"/>
                    <a:pt x="17" y="20"/>
                  </a:cubicBezTo>
                  <a:cubicBezTo>
                    <a:pt x="19" y="21"/>
                    <a:pt x="17" y="22"/>
                    <a:pt x="12" y="22"/>
                  </a:cubicBezTo>
                  <a:cubicBezTo>
                    <a:pt x="8" y="21"/>
                    <a:pt x="2" y="23"/>
                    <a:pt x="3" y="24"/>
                  </a:cubicBezTo>
                  <a:cubicBezTo>
                    <a:pt x="4" y="26"/>
                    <a:pt x="15" y="23"/>
                    <a:pt x="15" y="25"/>
                  </a:cubicBezTo>
                  <a:cubicBezTo>
                    <a:pt x="15" y="26"/>
                    <a:pt x="15" y="29"/>
                    <a:pt x="18" y="28"/>
                  </a:cubicBezTo>
                  <a:cubicBezTo>
                    <a:pt x="21" y="26"/>
                    <a:pt x="19" y="30"/>
                    <a:pt x="20" y="30"/>
                  </a:cubicBezTo>
                  <a:cubicBezTo>
                    <a:pt x="22" y="31"/>
                    <a:pt x="21" y="34"/>
                    <a:pt x="17" y="34"/>
                  </a:cubicBezTo>
                  <a:cubicBezTo>
                    <a:pt x="14" y="34"/>
                    <a:pt x="12" y="35"/>
                    <a:pt x="13" y="37"/>
                  </a:cubicBezTo>
                  <a:cubicBezTo>
                    <a:pt x="15" y="39"/>
                    <a:pt x="20" y="37"/>
                    <a:pt x="24" y="36"/>
                  </a:cubicBezTo>
                  <a:cubicBezTo>
                    <a:pt x="28" y="35"/>
                    <a:pt x="33" y="40"/>
                    <a:pt x="38" y="42"/>
                  </a:cubicBezTo>
                  <a:cubicBezTo>
                    <a:pt x="43" y="44"/>
                    <a:pt x="51" y="41"/>
                    <a:pt x="52" y="39"/>
                  </a:cubicBezTo>
                  <a:cubicBezTo>
                    <a:pt x="53" y="36"/>
                    <a:pt x="60" y="37"/>
                    <a:pt x="62" y="35"/>
                  </a:cubicBezTo>
                  <a:cubicBezTo>
                    <a:pt x="65" y="34"/>
                    <a:pt x="68" y="32"/>
                    <a:pt x="73" y="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5" name="Google Shape;435;p10"/>
            <p:cNvSpPr/>
            <p:nvPr/>
          </p:nvSpPr>
          <p:spPr>
            <a:xfrm>
              <a:off x="4140201" y="1836738"/>
              <a:ext cx="92075" cy="103188"/>
            </a:xfrm>
            <a:custGeom>
              <a:rect b="b" l="l" r="r" t="t"/>
              <a:pathLst>
                <a:path extrusionOk="0" h="41" w="37">
                  <a:moveTo>
                    <a:pt x="33" y="13"/>
                  </a:moveTo>
                  <a:cubicBezTo>
                    <a:pt x="32" y="12"/>
                    <a:pt x="31" y="11"/>
                    <a:pt x="30" y="11"/>
                  </a:cubicBezTo>
                  <a:cubicBezTo>
                    <a:pt x="27" y="7"/>
                    <a:pt x="26" y="10"/>
                    <a:pt x="25" y="12"/>
                  </a:cubicBezTo>
                  <a:cubicBezTo>
                    <a:pt x="25" y="14"/>
                    <a:pt x="22" y="11"/>
                    <a:pt x="20" y="11"/>
                  </a:cubicBezTo>
                  <a:cubicBezTo>
                    <a:pt x="19" y="11"/>
                    <a:pt x="21" y="7"/>
                    <a:pt x="22" y="6"/>
                  </a:cubicBezTo>
                  <a:cubicBezTo>
                    <a:pt x="23" y="6"/>
                    <a:pt x="24" y="4"/>
                    <a:pt x="24" y="2"/>
                  </a:cubicBezTo>
                  <a:cubicBezTo>
                    <a:pt x="24" y="2"/>
                    <a:pt x="24" y="2"/>
                    <a:pt x="23" y="1"/>
                  </a:cubicBezTo>
                  <a:cubicBezTo>
                    <a:pt x="20" y="0"/>
                    <a:pt x="15" y="0"/>
                    <a:pt x="15" y="3"/>
                  </a:cubicBezTo>
                  <a:cubicBezTo>
                    <a:pt x="15" y="6"/>
                    <a:pt x="19" y="5"/>
                    <a:pt x="19" y="7"/>
                  </a:cubicBezTo>
                  <a:cubicBezTo>
                    <a:pt x="19" y="9"/>
                    <a:pt x="15" y="8"/>
                    <a:pt x="13" y="10"/>
                  </a:cubicBezTo>
                  <a:cubicBezTo>
                    <a:pt x="10" y="12"/>
                    <a:pt x="7" y="9"/>
                    <a:pt x="4" y="10"/>
                  </a:cubicBezTo>
                  <a:cubicBezTo>
                    <a:pt x="1" y="12"/>
                    <a:pt x="7" y="13"/>
                    <a:pt x="5" y="16"/>
                  </a:cubicBezTo>
                  <a:cubicBezTo>
                    <a:pt x="3" y="19"/>
                    <a:pt x="5" y="19"/>
                    <a:pt x="9" y="22"/>
                  </a:cubicBezTo>
                  <a:cubicBezTo>
                    <a:pt x="12" y="25"/>
                    <a:pt x="7" y="26"/>
                    <a:pt x="7" y="29"/>
                  </a:cubicBezTo>
                  <a:cubicBezTo>
                    <a:pt x="7" y="32"/>
                    <a:pt x="2" y="32"/>
                    <a:pt x="1" y="34"/>
                  </a:cubicBezTo>
                  <a:cubicBezTo>
                    <a:pt x="0" y="36"/>
                    <a:pt x="5" y="41"/>
                    <a:pt x="9" y="41"/>
                  </a:cubicBezTo>
                  <a:cubicBezTo>
                    <a:pt x="12" y="41"/>
                    <a:pt x="19" y="39"/>
                    <a:pt x="23" y="35"/>
                  </a:cubicBezTo>
                  <a:cubicBezTo>
                    <a:pt x="27" y="31"/>
                    <a:pt x="29" y="35"/>
                    <a:pt x="33" y="33"/>
                  </a:cubicBezTo>
                  <a:cubicBezTo>
                    <a:pt x="37" y="31"/>
                    <a:pt x="34" y="17"/>
                    <a:pt x="33" y="14"/>
                  </a:cubicBezTo>
                  <a:cubicBezTo>
                    <a:pt x="33" y="14"/>
                    <a:pt x="33" y="13"/>
                    <a:pt x="3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6" name="Google Shape;436;p10"/>
            <p:cNvSpPr/>
            <p:nvPr/>
          </p:nvSpPr>
          <p:spPr>
            <a:xfrm>
              <a:off x="4187826" y="1670050"/>
              <a:ext cx="203200" cy="312738"/>
            </a:xfrm>
            <a:custGeom>
              <a:rect b="b" l="l" r="r" t="t"/>
              <a:pathLst>
                <a:path extrusionOk="0" h="124" w="81">
                  <a:moveTo>
                    <a:pt x="16" y="66"/>
                  </a:moveTo>
                  <a:cubicBezTo>
                    <a:pt x="12" y="63"/>
                    <a:pt x="9" y="68"/>
                    <a:pt x="5" y="68"/>
                  </a:cubicBezTo>
                  <a:cubicBezTo>
                    <a:pt x="5" y="70"/>
                    <a:pt x="4" y="72"/>
                    <a:pt x="3" y="72"/>
                  </a:cubicBezTo>
                  <a:cubicBezTo>
                    <a:pt x="2" y="73"/>
                    <a:pt x="0" y="77"/>
                    <a:pt x="1" y="77"/>
                  </a:cubicBezTo>
                  <a:cubicBezTo>
                    <a:pt x="3" y="77"/>
                    <a:pt x="6" y="80"/>
                    <a:pt x="6" y="78"/>
                  </a:cubicBezTo>
                  <a:cubicBezTo>
                    <a:pt x="7" y="76"/>
                    <a:pt x="8" y="73"/>
                    <a:pt x="11" y="77"/>
                  </a:cubicBezTo>
                  <a:cubicBezTo>
                    <a:pt x="12" y="77"/>
                    <a:pt x="13" y="78"/>
                    <a:pt x="14" y="79"/>
                  </a:cubicBezTo>
                  <a:cubicBezTo>
                    <a:pt x="14" y="77"/>
                    <a:pt x="18" y="77"/>
                    <a:pt x="20" y="75"/>
                  </a:cubicBezTo>
                  <a:cubicBezTo>
                    <a:pt x="22" y="73"/>
                    <a:pt x="19" y="69"/>
                    <a:pt x="16" y="66"/>
                  </a:cubicBezTo>
                  <a:close/>
                  <a:moveTo>
                    <a:pt x="81" y="96"/>
                  </a:moveTo>
                  <a:cubicBezTo>
                    <a:pt x="81" y="92"/>
                    <a:pt x="73" y="89"/>
                    <a:pt x="72" y="91"/>
                  </a:cubicBezTo>
                  <a:cubicBezTo>
                    <a:pt x="71" y="93"/>
                    <a:pt x="69" y="93"/>
                    <a:pt x="68" y="91"/>
                  </a:cubicBezTo>
                  <a:cubicBezTo>
                    <a:pt x="67" y="89"/>
                    <a:pt x="69" y="87"/>
                    <a:pt x="68" y="87"/>
                  </a:cubicBezTo>
                  <a:cubicBezTo>
                    <a:pt x="67" y="86"/>
                    <a:pt x="65" y="83"/>
                    <a:pt x="65" y="82"/>
                  </a:cubicBezTo>
                  <a:cubicBezTo>
                    <a:pt x="66" y="81"/>
                    <a:pt x="63" y="73"/>
                    <a:pt x="59" y="72"/>
                  </a:cubicBezTo>
                  <a:cubicBezTo>
                    <a:pt x="55" y="71"/>
                    <a:pt x="55" y="66"/>
                    <a:pt x="54" y="63"/>
                  </a:cubicBezTo>
                  <a:cubicBezTo>
                    <a:pt x="53" y="60"/>
                    <a:pt x="51" y="61"/>
                    <a:pt x="49" y="59"/>
                  </a:cubicBezTo>
                  <a:cubicBezTo>
                    <a:pt x="47" y="56"/>
                    <a:pt x="43" y="57"/>
                    <a:pt x="41" y="57"/>
                  </a:cubicBezTo>
                  <a:cubicBezTo>
                    <a:pt x="40" y="57"/>
                    <a:pt x="41" y="54"/>
                    <a:pt x="44" y="52"/>
                  </a:cubicBezTo>
                  <a:cubicBezTo>
                    <a:pt x="47" y="50"/>
                    <a:pt x="50" y="40"/>
                    <a:pt x="50" y="38"/>
                  </a:cubicBezTo>
                  <a:cubicBezTo>
                    <a:pt x="50" y="36"/>
                    <a:pt x="38" y="36"/>
                    <a:pt x="36" y="37"/>
                  </a:cubicBezTo>
                  <a:cubicBezTo>
                    <a:pt x="33" y="39"/>
                    <a:pt x="31" y="36"/>
                    <a:pt x="33" y="35"/>
                  </a:cubicBezTo>
                  <a:cubicBezTo>
                    <a:pt x="35" y="34"/>
                    <a:pt x="39" y="30"/>
                    <a:pt x="39" y="28"/>
                  </a:cubicBezTo>
                  <a:cubicBezTo>
                    <a:pt x="39" y="26"/>
                    <a:pt x="42" y="25"/>
                    <a:pt x="40" y="23"/>
                  </a:cubicBezTo>
                  <a:cubicBezTo>
                    <a:pt x="38" y="22"/>
                    <a:pt x="38" y="25"/>
                    <a:pt x="37" y="27"/>
                  </a:cubicBezTo>
                  <a:cubicBezTo>
                    <a:pt x="35" y="28"/>
                    <a:pt x="32" y="27"/>
                    <a:pt x="28" y="27"/>
                  </a:cubicBezTo>
                  <a:cubicBezTo>
                    <a:pt x="24" y="26"/>
                    <a:pt x="23" y="31"/>
                    <a:pt x="23" y="33"/>
                  </a:cubicBezTo>
                  <a:cubicBezTo>
                    <a:pt x="23" y="36"/>
                    <a:pt x="19" y="37"/>
                    <a:pt x="19" y="39"/>
                  </a:cubicBezTo>
                  <a:cubicBezTo>
                    <a:pt x="20" y="41"/>
                    <a:pt x="18" y="42"/>
                    <a:pt x="17" y="41"/>
                  </a:cubicBezTo>
                  <a:cubicBezTo>
                    <a:pt x="16" y="40"/>
                    <a:pt x="15" y="38"/>
                    <a:pt x="12" y="39"/>
                  </a:cubicBezTo>
                  <a:cubicBezTo>
                    <a:pt x="10" y="41"/>
                    <a:pt x="15" y="44"/>
                    <a:pt x="18" y="44"/>
                  </a:cubicBezTo>
                  <a:cubicBezTo>
                    <a:pt x="21" y="45"/>
                    <a:pt x="16" y="47"/>
                    <a:pt x="15" y="50"/>
                  </a:cubicBezTo>
                  <a:cubicBezTo>
                    <a:pt x="15" y="53"/>
                    <a:pt x="19" y="52"/>
                    <a:pt x="20" y="54"/>
                  </a:cubicBezTo>
                  <a:cubicBezTo>
                    <a:pt x="20" y="57"/>
                    <a:pt x="13" y="57"/>
                    <a:pt x="13" y="59"/>
                  </a:cubicBezTo>
                  <a:cubicBezTo>
                    <a:pt x="13" y="62"/>
                    <a:pt x="17" y="58"/>
                    <a:pt x="19" y="57"/>
                  </a:cubicBezTo>
                  <a:cubicBezTo>
                    <a:pt x="20" y="56"/>
                    <a:pt x="18" y="63"/>
                    <a:pt x="22" y="62"/>
                  </a:cubicBezTo>
                  <a:cubicBezTo>
                    <a:pt x="26" y="62"/>
                    <a:pt x="25" y="56"/>
                    <a:pt x="27" y="56"/>
                  </a:cubicBezTo>
                  <a:cubicBezTo>
                    <a:pt x="28" y="56"/>
                    <a:pt x="26" y="59"/>
                    <a:pt x="27" y="62"/>
                  </a:cubicBezTo>
                  <a:cubicBezTo>
                    <a:pt x="28" y="64"/>
                    <a:pt x="24" y="68"/>
                    <a:pt x="24" y="70"/>
                  </a:cubicBezTo>
                  <a:cubicBezTo>
                    <a:pt x="25" y="71"/>
                    <a:pt x="33" y="71"/>
                    <a:pt x="36" y="69"/>
                  </a:cubicBezTo>
                  <a:cubicBezTo>
                    <a:pt x="39" y="66"/>
                    <a:pt x="40" y="69"/>
                    <a:pt x="38" y="71"/>
                  </a:cubicBezTo>
                  <a:cubicBezTo>
                    <a:pt x="36" y="73"/>
                    <a:pt x="37" y="75"/>
                    <a:pt x="39" y="76"/>
                  </a:cubicBezTo>
                  <a:cubicBezTo>
                    <a:pt x="42" y="77"/>
                    <a:pt x="42" y="77"/>
                    <a:pt x="41" y="79"/>
                  </a:cubicBezTo>
                  <a:cubicBezTo>
                    <a:pt x="40" y="81"/>
                    <a:pt x="41" y="84"/>
                    <a:pt x="41" y="86"/>
                  </a:cubicBezTo>
                  <a:cubicBezTo>
                    <a:pt x="40" y="88"/>
                    <a:pt x="33" y="88"/>
                    <a:pt x="33" y="87"/>
                  </a:cubicBezTo>
                  <a:cubicBezTo>
                    <a:pt x="32" y="85"/>
                    <a:pt x="29" y="86"/>
                    <a:pt x="30" y="88"/>
                  </a:cubicBezTo>
                  <a:cubicBezTo>
                    <a:pt x="31" y="89"/>
                    <a:pt x="27" y="91"/>
                    <a:pt x="28" y="93"/>
                  </a:cubicBezTo>
                  <a:cubicBezTo>
                    <a:pt x="28" y="94"/>
                    <a:pt x="32" y="94"/>
                    <a:pt x="32" y="96"/>
                  </a:cubicBezTo>
                  <a:cubicBezTo>
                    <a:pt x="32" y="98"/>
                    <a:pt x="29" y="100"/>
                    <a:pt x="25" y="101"/>
                  </a:cubicBezTo>
                  <a:cubicBezTo>
                    <a:pt x="20" y="103"/>
                    <a:pt x="26" y="106"/>
                    <a:pt x="28" y="105"/>
                  </a:cubicBezTo>
                  <a:cubicBezTo>
                    <a:pt x="30" y="103"/>
                    <a:pt x="29" y="106"/>
                    <a:pt x="33" y="106"/>
                  </a:cubicBezTo>
                  <a:cubicBezTo>
                    <a:pt x="36" y="106"/>
                    <a:pt x="37" y="108"/>
                    <a:pt x="41" y="107"/>
                  </a:cubicBezTo>
                  <a:cubicBezTo>
                    <a:pt x="44" y="106"/>
                    <a:pt x="44" y="107"/>
                    <a:pt x="42" y="109"/>
                  </a:cubicBezTo>
                  <a:cubicBezTo>
                    <a:pt x="39" y="111"/>
                    <a:pt x="35" y="109"/>
                    <a:pt x="33" y="110"/>
                  </a:cubicBezTo>
                  <a:cubicBezTo>
                    <a:pt x="30" y="111"/>
                    <a:pt x="21" y="121"/>
                    <a:pt x="23" y="123"/>
                  </a:cubicBezTo>
                  <a:cubicBezTo>
                    <a:pt x="24" y="124"/>
                    <a:pt x="25" y="121"/>
                    <a:pt x="28" y="119"/>
                  </a:cubicBezTo>
                  <a:cubicBezTo>
                    <a:pt x="32" y="118"/>
                    <a:pt x="32" y="120"/>
                    <a:pt x="34" y="121"/>
                  </a:cubicBezTo>
                  <a:cubicBezTo>
                    <a:pt x="36" y="121"/>
                    <a:pt x="36" y="117"/>
                    <a:pt x="38" y="117"/>
                  </a:cubicBezTo>
                  <a:cubicBezTo>
                    <a:pt x="40" y="117"/>
                    <a:pt x="41" y="116"/>
                    <a:pt x="44" y="116"/>
                  </a:cubicBezTo>
                  <a:cubicBezTo>
                    <a:pt x="47" y="117"/>
                    <a:pt x="49" y="116"/>
                    <a:pt x="50" y="114"/>
                  </a:cubicBezTo>
                  <a:cubicBezTo>
                    <a:pt x="52" y="113"/>
                    <a:pt x="55" y="117"/>
                    <a:pt x="57" y="116"/>
                  </a:cubicBezTo>
                  <a:cubicBezTo>
                    <a:pt x="58" y="115"/>
                    <a:pt x="63" y="114"/>
                    <a:pt x="66" y="114"/>
                  </a:cubicBezTo>
                  <a:cubicBezTo>
                    <a:pt x="68" y="114"/>
                    <a:pt x="75" y="111"/>
                    <a:pt x="77" y="110"/>
                  </a:cubicBezTo>
                  <a:cubicBezTo>
                    <a:pt x="79" y="108"/>
                    <a:pt x="76" y="108"/>
                    <a:pt x="73" y="108"/>
                  </a:cubicBezTo>
                  <a:cubicBezTo>
                    <a:pt x="71" y="108"/>
                    <a:pt x="71" y="106"/>
                    <a:pt x="74" y="103"/>
                  </a:cubicBezTo>
                  <a:cubicBezTo>
                    <a:pt x="76" y="101"/>
                    <a:pt x="80" y="99"/>
                    <a:pt x="81" y="96"/>
                  </a:cubicBezTo>
                  <a:close/>
                  <a:moveTo>
                    <a:pt x="9" y="36"/>
                  </a:moveTo>
                  <a:cubicBezTo>
                    <a:pt x="12" y="36"/>
                    <a:pt x="16" y="30"/>
                    <a:pt x="14" y="29"/>
                  </a:cubicBezTo>
                  <a:cubicBezTo>
                    <a:pt x="13" y="27"/>
                    <a:pt x="7" y="36"/>
                    <a:pt x="9" y="36"/>
                  </a:cubicBezTo>
                  <a:close/>
                  <a:moveTo>
                    <a:pt x="55" y="10"/>
                  </a:moveTo>
                  <a:cubicBezTo>
                    <a:pt x="57" y="8"/>
                    <a:pt x="59" y="0"/>
                    <a:pt x="56" y="1"/>
                  </a:cubicBezTo>
                  <a:cubicBezTo>
                    <a:pt x="53" y="2"/>
                    <a:pt x="54" y="11"/>
                    <a:pt x="55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7" name="Google Shape;437;p10"/>
            <p:cNvSpPr/>
            <p:nvPr/>
          </p:nvSpPr>
          <p:spPr>
            <a:xfrm>
              <a:off x="4187826" y="1670050"/>
              <a:ext cx="203200" cy="312738"/>
            </a:xfrm>
            <a:custGeom>
              <a:rect b="b" l="l" r="r" t="t"/>
              <a:pathLst>
                <a:path extrusionOk="0" h="124" w="81">
                  <a:moveTo>
                    <a:pt x="16" y="66"/>
                  </a:moveTo>
                  <a:cubicBezTo>
                    <a:pt x="12" y="63"/>
                    <a:pt x="9" y="68"/>
                    <a:pt x="5" y="68"/>
                  </a:cubicBezTo>
                  <a:cubicBezTo>
                    <a:pt x="5" y="70"/>
                    <a:pt x="4" y="72"/>
                    <a:pt x="3" y="72"/>
                  </a:cubicBezTo>
                  <a:cubicBezTo>
                    <a:pt x="2" y="73"/>
                    <a:pt x="0" y="77"/>
                    <a:pt x="1" y="77"/>
                  </a:cubicBezTo>
                  <a:cubicBezTo>
                    <a:pt x="3" y="77"/>
                    <a:pt x="6" y="80"/>
                    <a:pt x="6" y="78"/>
                  </a:cubicBezTo>
                  <a:cubicBezTo>
                    <a:pt x="7" y="76"/>
                    <a:pt x="8" y="73"/>
                    <a:pt x="11" y="77"/>
                  </a:cubicBezTo>
                  <a:cubicBezTo>
                    <a:pt x="12" y="77"/>
                    <a:pt x="13" y="78"/>
                    <a:pt x="14" y="79"/>
                  </a:cubicBezTo>
                  <a:cubicBezTo>
                    <a:pt x="14" y="77"/>
                    <a:pt x="18" y="77"/>
                    <a:pt x="20" y="75"/>
                  </a:cubicBezTo>
                  <a:cubicBezTo>
                    <a:pt x="22" y="73"/>
                    <a:pt x="19" y="69"/>
                    <a:pt x="16" y="66"/>
                  </a:cubicBezTo>
                  <a:close/>
                  <a:moveTo>
                    <a:pt x="81" y="96"/>
                  </a:moveTo>
                  <a:cubicBezTo>
                    <a:pt x="81" y="92"/>
                    <a:pt x="73" y="89"/>
                    <a:pt x="72" y="91"/>
                  </a:cubicBezTo>
                  <a:cubicBezTo>
                    <a:pt x="71" y="93"/>
                    <a:pt x="69" y="93"/>
                    <a:pt x="68" y="91"/>
                  </a:cubicBezTo>
                  <a:cubicBezTo>
                    <a:pt x="67" y="89"/>
                    <a:pt x="69" y="87"/>
                    <a:pt x="68" y="87"/>
                  </a:cubicBezTo>
                  <a:cubicBezTo>
                    <a:pt x="67" y="86"/>
                    <a:pt x="65" y="83"/>
                    <a:pt x="65" y="82"/>
                  </a:cubicBezTo>
                  <a:cubicBezTo>
                    <a:pt x="66" y="81"/>
                    <a:pt x="63" y="73"/>
                    <a:pt x="59" y="72"/>
                  </a:cubicBezTo>
                  <a:cubicBezTo>
                    <a:pt x="55" y="71"/>
                    <a:pt x="55" y="66"/>
                    <a:pt x="54" y="63"/>
                  </a:cubicBezTo>
                  <a:cubicBezTo>
                    <a:pt x="53" y="60"/>
                    <a:pt x="51" y="61"/>
                    <a:pt x="49" y="59"/>
                  </a:cubicBezTo>
                  <a:cubicBezTo>
                    <a:pt x="47" y="56"/>
                    <a:pt x="43" y="57"/>
                    <a:pt x="41" y="57"/>
                  </a:cubicBezTo>
                  <a:cubicBezTo>
                    <a:pt x="40" y="57"/>
                    <a:pt x="41" y="54"/>
                    <a:pt x="44" y="52"/>
                  </a:cubicBezTo>
                  <a:cubicBezTo>
                    <a:pt x="47" y="50"/>
                    <a:pt x="50" y="40"/>
                    <a:pt x="50" y="38"/>
                  </a:cubicBezTo>
                  <a:cubicBezTo>
                    <a:pt x="50" y="36"/>
                    <a:pt x="38" y="36"/>
                    <a:pt x="36" y="37"/>
                  </a:cubicBezTo>
                  <a:cubicBezTo>
                    <a:pt x="33" y="39"/>
                    <a:pt x="31" y="36"/>
                    <a:pt x="33" y="35"/>
                  </a:cubicBezTo>
                  <a:cubicBezTo>
                    <a:pt x="35" y="34"/>
                    <a:pt x="39" y="30"/>
                    <a:pt x="39" y="28"/>
                  </a:cubicBezTo>
                  <a:cubicBezTo>
                    <a:pt x="39" y="26"/>
                    <a:pt x="42" y="25"/>
                    <a:pt x="40" y="23"/>
                  </a:cubicBezTo>
                  <a:cubicBezTo>
                    <a:pt x="38" y="22"/>
                    <a:pt x="38" y="25"/>
                    <a:pt x="37" y="27"/>
                  </a:cubicBezTo>
                  <a:cubicBezTo>
                    <a:pt x="35" y="28"/>
                    <a:pt x="32" y="27"/>
                    <a:pt x="28" y="27"/>
                  </a:cubicBezTo>
                  <a:cubicBezTo>
                    <a:pt x="24" y="26"/>
                    <a:pt x="23" y="31"/>
                    <a:pt x="23" y="33"/>
                  </a:cubicBezTo>
                  <a:cubicBezTo>
                    <a:pt x="23" y="36"/>
                    <a:pt x="19" y="37"/>
                    <a:pt x="19" y="39"/>
                  </a:cubicBezTo>
                  <a:cubicBezTo>
                    <a:pt x="20" y="41"/>
                    <a:pt x="18" y="42"/>
                    <a:pt x="17" y="41"/>
                  </a:cubicBezTo>
                  <a:cubicBezTo>
                    <a:pt x="16" y="40"/>
                    <a:pt x="15" y="38"/>
                    <a:pt x="12" y="39"/>
                  </a:cubicBezTo>
                  <a:cubicBezTo>
                    <a:pt x="10" y="41"/>
                    <a:pt x="15" y="44"/>
                    <a:pt x="18" y="44"/>
                  </a:cubicBezTo>
                  <a:cubicBezTo>
                    <a:pt x="21" y="45"/>
                    <a:pt x="16" y="47"/>
                    <a:pt x="15" y="50"/>
                  </a:cubicBezTo>
                  <a:cubicBezTo>
                    <a:pt x="15" y="53"/>
                    <a:pt x="19" y="52"/>
                    <a:pt x="20" y="54"/>
                  </a:cubicBezTo>
                  <a:cubicBezTo>
                    <a:pt x="20" y="57"/>
                    <a:pt x="13" y="57"/>
                    <a:pt x="13" y="59"/>
                  </a:cubicBezTo>
                  <a:cubicBezTo>
                    <a:pt x="13" y="62"/>
                    <a:pt x="17" y="58"/>
                    <a:pt x="19" y="57"/>
                  </a:cubicBezTo>
                  <a:cubicBezTo>
                    <a:pt x="20" y="56"/>
                    <a:pt x="18" y="63"/>
                    <a:pt x="22" y="62"/>
                  </a:cubicBezTo>
                  <a:cubicBezTo>
                    <a:pt x="26" y="62"/>
                    <a:pt x="25" y="56"/>
                    <a:pt x="27" y="56"/>
                  </a:cubicBezTo>
                  <a:cubicBezTo>
                    <a:pt x="28" y="56"/>
                    <a:pt x="26" y="59"/>
                    <a:pt x="27" y="62"/>
                  </a:cubicBezTo>
                  <a:cubicBezTo>
                    <a:pt x="28" y="64"/>
                    <a:pt x="24" y="68"/>
                    <a:pt x="24" y="70"/>
                  </a:cubicBezTo>
                  <a:cubicBezTo>
                    <a:pt x="25" y="71"/>
                    <a:pt x="33" y="71"/>
                    <a:pt x="36" y="69"/>
                  </a:cubicBezTo>
                  <a:cubicBezTo>
                    <a:pt x="39" y="66"/>
                    <a:pt x="40" y="69"/>
                    <a:pt x="38" y="71"/>
                  </a:cubicBezTo>
                  <a:cubicBezTo>
                    <a:pt x="36" y="73"/>
                    <a:pt x="37" y="75"/>
                    <a:pt x="39" y="76"/>
                  </a:cubicBezTo>
                  <a:cubicBezTo>
                    <a:pt x="42" y="77"/>
                    <a:pt x="42" y="77"/>
                    <a:pt x="41" y="79"/>
                  </a:cubicBezTo>
                  <a:cubicBezTo>
                    <a:pt x="40" y="81"/>
                    <a:pt x="41" y="84"/>
                    <a:pt x="41" y="86"/>
                  </a:cubicBezTo>
                  <a:cubicBezTo>
                    <a:pt x="40" y="88"/>
                    <a:pt x="33" y="88"/>
                    <a:pt x="33" y="87"/>
                  </a:cubicBezTo>
                  <a:cubicBezTo>
                    <a:pt x="32" y="85"/>
                    <a:pt x="29" y="86"/>
                    <a:pt x="30" y="88"/>
                  </a:cubicBezTo>
                  <a:cubicBezTo>
                    <a:pt x="31" y="89"/>
                    <a:pt x="27" y="91"/>
                    <a:pt x="28" y="93"/>
                  </a:cubicBezTo>
                  <a:cubicBezTo>
                    <a:pt x="28" y="94"/>
                    <a:pt x="32" y="94"/>
                    <a:pt x="32" y="96"/>
                  </a:cubicBezTo>
                  <a:cubicBezTo>
                    <a:pt x="32" y="98"/>
                    <a:pt x="29" y="100"/>
                    <a:pt x="25" y="101"/>
                  </a:cubicBezTo>
                  <a:cubicBezTo>
                    <a:pt x="20" y="103"/>
                    <a:pt x="26" y="106"/>
                    <a:pt x="28" y="105"/>
                  </a:cubicBezTo>
                  <a:cubicBezTo>
                    <a:pt x="30" y="103"/>
                    <a:pt x="29" y="106"/>
                    <a:pt x="33" y="106"/>
                  </a:cubicBezTo>
                  <a:cubicBezTo>
                    <a:pt x="36" y="106"/>
                    <a:pt x="37" y="108"/>
                    <a:pt x="41" y="107"/>
                  </a:cubicBezTo>
                  <a:cubicBezTo>
                    <a:pt x="44" y="106"/>
                    <a:pt x="44" y="107"/>
                    <a:pt x="42" y="109"/>
                  </a:cubicBezTo>
                  <a:cubicBezTo>
                    <a:pt x="39" y="111"/>
                    <a:pt x="35" y="109"/>
                    <a:pt x="33" y="110"/>
                  </a:cubicBezTo>
                  <a:cubicBezTo>
                    <a:pt x="30" y="111"/>
                    <a:pt x="21" y="121"/>
                    <a:pt x="23" y="123"/>
                  </a:cubicBezTo>
                  <a:cubicBezTo>
                    <a:pt x="24" y="124"/>
                    <a:pt x="25" y="121"/>
                    <a:pt x="28" y="119"/>
                  </a:cubicBezTo>
                  <a:cubicBezTo>
                    <a:pt x="32" y="118"/>
                    <a:pt x="32" y="120"/>
                    <a:pt x="34" y="121"/>
                  </a:cubicBezTo>
                  <a:cubicBezTo>
                    <a:pt x="36" y="121"/>
                    <a:pt x="36" y="117"/>
                    <a:pt x="38" y="117"/>
                  </a:cubicBezTo>
                  <a:cubicBezTo>
                    <a:pt x="40" y="117"/>
                    <a:pt x="41" y="116"/>
                    <a:pt x="44" y="116"/>
                  </a:cubicBezTo>
                  <a:cubicBezTo>
                    <a:pt x="47" y="117"/>
                    <a:pt x="49" y="116"/>
                    <a:pt x="50" y="114"/>
                  </a:cubicBezTo>
                  <a:cubicBezTo>
                    <a:pt x="52" y="113"/>
                    <a:pt x="55" y="117"/>
                    <a:pt x="57" y="116"/>
                  </a:cubicBezTo>
                  <a:cubicBezTo>
                    <a:pt x="58" y="115"/>
                    <a:pt x="63" y="114"/>
                    <a:pt x="66" y="114"/>
                  </a:cubicBezTo>
                  <a:cubicBezTo>
                    <a:pt x="68" y="114"/>
                    <a:pt x="75" y="111"/>
                    <a:pt x="77" y="110"/>
                  </a:cubicBezTo>
                  <a:cubicBezTo>
                    <a:pt x="79" y="108"/>
                    <a:pt x="76" y="108"/>
                    <a:pt x="73" y="108"/>
                  </a:cubicBezTo>
                  <a:cubicBezTo>
                    <a:pt x="71" y="108"/>
                    <a:pt x="71" y="106"/>
                    <a:pt x="74" y="103"/>
                  </a:cubicBezTo>
                  <a:cubicBezTo>
                    <a:pt x="76" y="101"/>
                    <a:pt x="80" y="99"/>
                    <a:pt x="81" y="96"/>
                  </a:cubicBezTo>
                  <a:close/>
                  <a:moveTo>
                    <a:pt x="9" y="36"/>
                  </a:moveTo>
                  <a:cubicBezTo>
                    <a:pt x="12" y="36"/>
                    <a:pt x="16" y="30"/>
                    <a:pt x="14" y="29"/>
                  </a:cubicBezTo>
                  <a:cubicBezTo>
                    <a:pt x="13" y="27"/>
                    <a:pt x="7" y="36"/>
                    <a:pt x="9" y="36"/>
                  </a:cubicBezTo>
                  <a:close/>
                  <a:moveTo>
                    <a:pt x="55" y="10"/>
                  </a:moveTo>
                  <a:cubicBezTo>
                    <a:pt x="57" y="8"/>
                    <a:pt x="59" y="0"/>
                    <a:pt x="56" y="1"/>
                  </a:cubicBezTo>
                  <a:cubicBezTo>
                    <a:pt x="53" y="2"/>
                    <a:pt x="54" y="11"/>
                    <a:pt x="55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4514851" y="1760538"/>
              <a:ext cx="96838" cy="93663"/>
            </a:xfrm>
            <a:custGeom>
              <a:rect b="b" l="l" r="r" t="t"/>
              <a:pathLst>
                <a:path extrusionOk="0" h="37" w="39">
                  <a:moveTo>
                    <a:pt x="20" y="14"/>
                  </a:moveTo>
                  <a:cubicBezTo>
                    <a:pt x="19" y="13"/>
                    <a:pt x="18" y="9"/>
                    <a:pt x="20" y="8"/>
                  </a:cubicBezTo>
                  <a:cubicBezTo>
                    <a:pt x="21" y="7"/>
                    <a:pt x="22" y="2"/>
                    <a:pt x="21" y="1"/>
                  </a:cubicBezTo>
                  <a:cubicBezTo>
                    <a:pt x="19" y="0"/>
                    <a:pt x="15" y="1"/>
                    <a:pt x="15" y="4"/>
                  </a:cubicBezTo>
                  <a:cubicBezTo>
                    <a:pt x="14" y="8"/>
                    <a:pt x="11" y="6"/>
                    <a:pt x="10" y="7"/>
                  </a:cubicBezTo>
                  <a:cubicBezTo>
                    <a:pt x="9" y="8"/>
                    <a:pt x="12" y="9"/>
                    <a:pt x="10" y="11"/>
                  </a:cubicBezTo>
                  <a:cubicBezTo>
                    <a:pt x="9" y="12"/>
                    <a:pt x="8" y="8"/>
                    <a:pt x="6" y="8"/>
                  </a:cubicBezTo>
                  <a:cubicBezTo>
                    <a:pt x="3" y="8"/>
                    <a:pt x="3" y="12"/>
                    <a:pt x="2" y="14"/>
                  </a:cubicBezTo>
                  <a:cubicBezTo>
                    <a:pt x="0" y="16"/>
                    <a:pt x="1" y="20"/>
                    <a:pt x="2" y="23"/>
                  </a:cubicBezTo>
                  <a:cubicBezTo>
                    <a:pt x="2" y="26"/>
                    <a:pt x="6" y="28"/>
                    <a:pt x="5" y="30"/>
                  </a:cubicBezTo>
                  <a:cubicBezTo>
                    <a:pt x="4" y="31"/>
                    <a:pt x="5" y="33"/>
                    <a:pt x="6" y="34"/>
                  </a:cubicBezTo>
                  <a:cubicBezTo>
                    <a:pt x="9" y="34"/>
                    <a:pt x="12" y="34"/>
                    <a:pt x="13" y="34"/>
                  </a:cubicBezTo>
                  <a:cubicBezTo>
                    <a:pt x="14" y="35"/>
                    <a:pt x="15" y="35"/>
                    <a:pt x="16" y="34"/>
                  </a:cubicBezTo>
                  <a:cubicBezTo>
                    <a:pt x="15" y="33"/>
                    <a:pt x="13" y="31"/>
                    <a:pt x="13" y="30"/>
                  </a:cubicBezTo>
                  <a:cubicBezTo>
                    <a:pt x="13" y="28"/>
                    <a:pt x="16" y="29"/>
                    <a:pt x="17" y="31"/>
                  </a:cubicBezTo>
                  <a:cubicBezTo>
                    <a:pt x="19" y="32"/>
                    <a:pt x="23" y="33"/>
                    <a:pt x="23" y="31"/>
                  </a:cubicBezTo>
                  <a:cubicBezTo>
                    <a:pt x="23" y="30"/>
                    <a:pt x="22" y="25"/>
                    <a:pt x="20" y="26"/>
                  </a:cubicBezTo>
                  <a:cubicBezTo>
                    <a:pt x="18" y="27"/>
                    <a:pt x="17" y="26"/>
                    <a:pt x="17" y="25"/>
                  </a:cubicBezTo>
                  <a:cubicBezTo>
                    <a:pt x="16" y="24"/>
                    <a:pt x="18" y="22"/>
                    <a:pt x="19" y="20"/>
                  </a:cubicBezTo>
                  <a:cubicBezTo>
                    <a:pt x="19" y="18"/>
                    <a:pt x="23" y="19"/>
                    <a:pt x="24" y="18"/>
                  </a:cubicBezTo>
                  <a:cubicBezTo>
                    <a:pt x="24" y="16"/>
                    <a:pt x="21" y="14"/>
                    <a:pt x="20" y="14"/>
                  </a:cubicBezTo>
                  <a:close/>
                  <a:moveTo>
                    <a:pt x="38" y="21"/>
                  </a:moveTo>
                  <a:cubicBezTo>
                    <a:pt x="37" y="20"/>
                    <a:pt x="36" y="23"/>
                    <a:pt x="35" y="23"/>
                  </a:cubicBezTo>
                  <a:cubicBezTo>
                    <a:pt x="34" y="23"/>
                    <a:pt x="33" y="18"/>
                    <a:pt x="33" y="21"/>
                  </a:cubicBezTo>
                  <a:cubicBezTo>
                    <a:pt x="32" y="24"/>
                    <a:pt x="30" y="20"/>
                    <a:pt x="27" y="23"/>
                  </a:cubicBezTo>
                  <a:cubicBezTo>
                    <a:pt x="25" y="27"/>
                    <a:pt x="29" y="30"/>
                    <a:pt x="30" y="31"/>
                  </a:cubicBezTo>
                  <a:cubicBezTo>
                    <a:pt x="32" y="32"/>
                    <a:pt x="30" y="33"/>
                    <a:pt x="28" y="33"/>
                  </a:cubicBezTo>
                  <a:cubicBezTo>
                    <a:pt x="26" y="32"/>
                    <a:pt x="27" y="36"/>
                    <a:pt x="30" y="36"/>
                  </a:cubicBezTo>
                  <a:cubicBezTo>
                    <a:pt x="33" y="37"/>
                    <a:pt x="36" y="31"/>
                    <a:pt x="36" y="30"/>
                  </a:cubicBezTo>
                  <a:cubicBezTo>
                    <a:pt x="36" y="28"/>
                    <a:pt x="39" y="22"/>
                    <a:pt x="38" y="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4581526" y="1390650"/>
              <a:ext cx="252413" cy="442913"/>
            </a:xfrm>
            <a:custGeom>
              <a:rect b="b" l="l" r="r" t="t"/>
              <a:pathLst>
                <a:path extrusionOk="0" h="176" w="100">
                  <a:moveTo>
                    <a:pt x="99" y="42"/>
                  </a:moveTo>
                  <a:cubicBezTo>
                    <a:pt x="98" y="40"/>
                    <a:pt x="96" y="37"/>
                    <a:pt x="98" y="37"/>
                  </a:cubicBezTo>
                  <a:cubicBezTo>
                    <a:pt x="99" y="37"/>
                    <a:pt x="100" y="32"/>
                    <a:pt x="98" y="30"/>
                  </a:cubicBezTo>
                  <a:cubicBezTo>
                    <a:pt x="96" y="29"/>
                    <a:pt x="98" y="24"/>
                    <a:pt x="96" y="23"/>
                  </a:cubicBezTo>
                  <a:cubicBezTo>
                    <a:pt x="94" y="22"/>
                    <a:pt x="95" y="18"/>
                    <a:pt x="96" y="16"/>
                  </a:cubicBezTo>
                  <a:cubicBezTo>
                    <a:pt x="96" y="13"/>
                    <a:pt x="88" y="11"/>
                    <a:pt x="84" y="9"/>
                  </a:cubicBezTo>
                  <a:cubicBezTo>
                    <a:pt x="80" y="7"/>
                    <a:pt x="78" y="4"/>
                    <a:pt x="75" y="2"/>
                  </a:cubicBezTo>
                  <a:cubicBezTo>
                    <a:pt x="71" y="0"/>
                    <a:pt x="70" y="5"/>
                    <a:pt x="70" y="8"/>
                  </a:cubicBezTo>
                  <a:cubicBezTo>
                    <a:pt x="70" y="11"/>
                    <a:pt x="67" y="11"/>
                    <a:pt x="65" y="9"/>
                  </a:cubicBezTo>
                  <a:cubicBezTo>
                    <a:pt x="62" y="8"/>
                    <a:pt x="60" y="9"/>
                    <a:pt x="56" y="8"/>
                  </a:cubicBezTo>
                  <a:cubicBezTo>
                    <a:pt x="53" y="6"/>
                    <a:pt x="54" y="11"/>
                    <a:pt x="54" y="14"/>
                  </a:cubicBezTo>
                  <a:cubicBezTo>
                    <a:pt x="54" y="16"/>
                    <a:pt x="51" y="16"/>
                    <a:pt x="48" y="16"/>
                  </a:cubicBezTo>
                  <a:cubicBezTo>
                    <a:pt x="46" y="16"/>
                    <a:pt x="42" y="18"/>
                    <a:pt x="42" y="21"/>
                  </a:cubicBezTo>
                  <a:cubicBezTo>
                    <a:pt x="42" y="23"/>
                    <a:pt x="39" y="25"/>
                    <a:pt x="40" y="26"/>
                  </a:cubicBezTo>
                  <a:cubicBezTo>
                    <a:pt x="41" y="28"/>
                    <a:pt x="39" y="29"/>
                    <a:pt x="38" y="30"/>
                  </a:cubicBezTo>
                  <a:cubicBezTo>
                    <a:pt x="36" y="32"/>
                    <a:pt x="35" y="35"/>
                    <a:pt x="34" y="37"/>
                  </a:cubicBezTo>
                  <a:cubicBezTo>
                    <a:pt x="33" y="38"/>
                    <a:pt x="34" y="40"/>
                    <a:pt x="32" y="41"/>
                  </a:cubicBezTo>
                  <a:cubicBezTo>
                    <a:pt x="30" y="43"/>
                    <a:pt x="27" y="42"/>
                    <a:pt x="26" y="43"/>
                  </a:cubicBezTo>
                  <a:cubicBezTo>
                    <a:pt x="25" y="44"/>
                    <a:pt x="26" y="47"/>
                    <a:pt x="26" y="50"/>
                  </a:cubicBezTo>
                  <a:cubicBezTo>
                    <a:pt x="25" y="53"/>
                    <a:pt x="23" y="57"/>
                    <a:pt x="20" y="60"/>
                  </a:cubicBezTo>
                  <a:cubicBezTo>
                    <a:pt x="18" y="63"/>
                    <a:pt x="21" y="64"/>
                    <a:pt x="22" y="64"/>
                  </a:cubicBezTo>
                  <a:cubicBezTo>
                    <a:pt x="23" y="65"/>
                    <a:pt x="23" y="67"/>
                    <a:pt x="22" y="69"/>
                  </a:cubicBezTo>
                  <a:cubicBezTo>
                    <a:pt x="21" y="71"/>
                    <a:pt x="18" y="70"/>
                    <a:pt x="17" y="69"/>
                  </a:cubicBezTo>
                  <a:cubicBezTo>
                    <a:pt x="15" y="69"/>
                    <a:pt x="11" y="71"/>
                    <a:pt x="9" y="75"/>
                  </a:cubicBezTo>
                  <a:cubicBezTo>
                    <a:pt x="7" y="79"/>
                    <a:pt x="7" y="81"/>
                    <a:pt x="8" y="83"/>
                  </a:cubicBezTo>
                  <a:cubicBezTo>
                    <a:pt x="9" y="85"/>
                    <a:pt x="6" y="87"/>
                    <a:pt x="8" y="91"/>
                  </a:cubicBezTo>
                  <a:cubicBezTo>
                    <a:pt x="10" y="95"/>
                    <a:pt x="7" y="95"/>
                    <a:pt x="8" y="98"/>
                  </a:cubicBezTo>
                  <a:cubicBezTo>
                    <a:pt x="8" y="102"/>
                    <a:pt x="13" y="101"/>
                    <a:pt x="13" y="104"/>
                  </a:cubicBezTo>
                  <a:cubicBezTo>
                    <a:pt x="13" y="107"/>
                    <a:pt x="12" y="108"/>
                    <a:pt x="10" y="108"/>
                  </a:cubicBezTo>
                  <a:cubicBezTo>
                    <a:pt x="8" y="108"/>
                    <a:pt x="9" y="111"/>
                    <a:pt x="10" y="112"/>
                  </a:cubicBezTo>
                  <a:cubicBezTo>
                    <a:pt x="12" y="113"/>
                    <a:pt x="12" y="118"/>
                    <a:pt x="11" y="120"/>
                  </a:cubicBezTo>
                  <a:cubicBezTo>
                    <a:pt x="10" y="121"/>
                    <a:pt x="5" y="120"/>
                    <a:pt x="5" y="122"/>
                  </a:cubicBezTo>
                  <a:cubicBezTo>
                    <a:pt x="6" y="124"/>
                    <a:pt x="4" y="127"/>
                    <a:pt x="4" y="128"/>
                  </a:cubicBezTo>
                  <a:cubicBezTo>
                    <a:pt x="4" y="130"/>
                    <a:pt x="4" y="135"/>
                    <a:pt x="2" y="134"/>
                  </a:cubicBezTo>
                  <a:cubicBezTo>
                    <a:pt x="2" y="133"/>
                    <a:pt x="1" y="133"/>
                    <a:pt x="0" y="133"/>
                  </a:cubicBezTo>
                  <a:cubicBezTo>
                    <a:pt x="0" y="133"/>
                    <a:pt x="0" y="134"/>
                    <a:pt x="0" y="134"/>
                  </a:cubicBezTo>
                  <a:cubicBezTo>
                    <a:pt x="0" y="137"/>
                    <a:pt x="1" y="140"/>
                    <a:pt x="3" y="142"/>
                  </a:cubicBezTo>
                  <a:cubicBezTo>
                    <a:pt x="6" y="144"/>
                    <a:pt x="4" y="147"/>
                    <a:pt x="6" y="150"/>
                  </a:cubicBezTo>
                  <a:cubicBezTo>
                    <a:pt x="9" y="153"/>
                    <a:pt x="8" y="156"/>
                    <a:pt x="10" y="158"/>
                  </a:cubicBezTo>
                  <a:cubicBezTo>
                    <a:pt x="13" y="160"/>
                    <a:pt x="13" y="161"/>
                    <a:pt x="12" y="164"/>
                  </a:cubicBezTo>
                  <a:cubicBezTo>
                    <a:pt x="11" y="166"/>
                    <a:pt x="14" y="166"/>
                    <a:pt x="14" y="167"/>
                  </a:cubicBezTo>
                  <a:cubicBezTo>
                    <a:pt x="14" y="169"/>
                    <a:pt x="14" y="173"/>
                    <a:pt x="14" y="174"/>
                  </a:cubicBezTo>
                  <a:cubicBezTo>
                    <a:pt x="15" y="176"/>
                    <a:pt x="17" y="174"/>
                    <a:pt x="21" y="174"/>
                  </a:cubicBezTo>
                  <a:cubicBezTo>
                    <a:pt x="24" y="174"/>
                    <a:pt x="24" y="172"/>
                    <a:pt x="24" y="169"/>
                  </a:cubicBezTo>
                  <a:cubicBezTo>
                    <a:pt x="24" y="167"/>
                    <a:pt x="26" y="168"/>
                    <a:pt x="26" y="167"/>
                  </a:cubicBezTo>
                  <a:cubicBezTo>
                    <a:pt x="27" y="165"/>
                    <a:pt x="30" y="165"/>
                    <a:pt x="33" y="166"/>
                  </a:cubicBezTo>
                  <a:cubicBezTo>
                    <a:pt x="36" y="167"/>
                    <a:pt x="37" y="165"/>
                    <a:pt x="37" y="162"/>
                  </a:cubicBezTo>
                  <a:cubicBezTo>
                    <a:pt x="38" y="160"/>
                    <a:pt x="39" y="163"/>
                    <a:pt x="40" y="164"/>
                  </a:cubicBezTo>
                  <a:cubicBezTo>
                    <a:pt x="41" y="164"/>
                    <a:pt x="44" y="159"/>
                    <a:pt x="45" y="156"/>
                  </a:cubicBezTo>
                  <a:cubicBezTo>
                    <a:pt x="46" y="153"/>
                    <a:pt x="45" y="153"/>
                    <a:pt x="42" y="156"/>
                  </a:cubicBezTo>
                  <a:cubicBezTo>
                    <a:pt x="39" y="160"/>
                    <a:pt x="41" y="153"/>
                    <a:pt x="42" y="151"/>
                  </a:cubicBezTo>
                  <a:cubicBezTo>
                    <a:pt x="43" y="148"/>
                    <a:pt x="43" y="141"/>
                    <a:pt x="43" y="139"/>
                  </a:cubicBezTo>
                  <a:cubicBezTo>
                    <a:pt x="44" y="138"/>
                    <a:pt x="44" y="135"/>
                    <a:pt x="48" y="135"/>
                  </a:cubicBezTo>
                  <a:cubicBezTo>
                    <a:pt x="51" y="134"/>
                    <a:pt x="56" y="130"/>
                    <a:pt x="55" y="128"/>
                  </a:cubicBezTo>
                  <a:cubicBezTo>
                    <a:pt x="54" y="126"/>
                    <a:pt x="60" y="123"/>
                    <a:pt x="60" y="121"/>
                  </a:cubicBezTo>
                  <a:cubicBezTo>
                    <a:pt x="60" y="120"/>
                    <a:pt x="54" y="114"/>
                    <a:pt x="52" y="113"/>
                  </a:cubicBezTo>
                  <a:cubicBezTo>
                    <a:pt x="50" y="112"/>
                    <a:pt x="46" y="113"/>
                    <a:pt x="46" y="111"/>
                  </a:cubicBezTo>
                  <a:cubicBezTo>
                    <a:pt x="47" y="110"/>
                    <a:pt x="46" y="105"/>
                    <a:pt x="45" y="102"/>
                  </a:cubicBezTo>
                  <a:cubicBezTo>
                    <a:pt x="45" y="100"/>
                    <a:pt x="48" y="97"/>
                    <a:pt x="48" y="94"/>
                  </a:cubicBezTo>
                  <a:cubicBezTo>
                    <a:pt x="48" y="92"/>
                    <a:pt x="48" y="89"/>
                    <a:pt x="51" y="88"/>
                  </a:cubicBezTo>
                  <a:cubicBezTo>
                    <a:pt x="53" y="87"/>
                    <a:pt x="51" y="85"/>
                    <a:pt x="54" y="85"/>
                  </a:cubicBezTo>
                  <a:cubicBezTo>
                    <a:pt x="57" y="84"/>
                    <a:pt x="57" y="80"/>
                    <a:pt x="60" y="78"/>
                  </a:cubicBezTo>
                  <a:cubicBezTo>
                    <a:pt x="63" y="77"/>
                    <a:pt x="63" y="76"/>
                    <a:pt x="68" y="74"/>
                  </a:cubicBezTo>
                  <a:cubicBezTo>
                    <a:pt x="72" y="72"/>
                    <a:pt x="79" y="67"/>
                    <a:pt x="80" y="65"/>
                  </a:cubicBezTo>
                  <a:cubicBezTo>
                    <a:pt x="81" y="62"/>
                    <a:pt x="76" y="59"/>
                    <a:pt x="79" y="57"/>
                  </a:cubicBezTo>
                  <a:cubicBezTo>
                    <a:pt x="83" y="54"/>
                    <a:pt x="80" y="51"/>
                    <a:pt x="82" y="50"/>
                  </a:cubicBezTo>
                  <a:cubicBezTo>
                    <a:pt x="85" y="49"/>
                    <a:pt x="86" y="48"/>
                    <a:pt x="87" y="46"/>
                  </a:cubicBezTo>
                  <a:cubicBezTo>
                    <a:pt x="89" y="44"/>
                    <a:pt x="92" y="46"/>
                    <a:pt x="96" y="45"/>
                  </a:cubicBezTo>
                  <a:cubicBezTo>
                    <a:pt x="97" y="45"/>
                    <a:pt x="99" y="45"/>
                    <a:pt x="100" y="46"/>
                  </a:cubicBezTo>
                  <a:cubicBezTo>
                    <a:pt x="100" y="44"/>
                    <a:pt x="100" y="42"/>
                    <a:pt x="99" y="42"/>
                  </a:cubicBezTo>
                  <a:close/>
                  <a:moveTo>
                    <a:pt x="59" y="146"/>
                  </a:moveTo>
                  <a:cubicBezTo>
                    <a:pt x="54" y="146"/>
                    <a:pt x="52" y="155"/>
                    <a:pt x="53" y="157"/>
                  </a:cubicBezTo>
                  <a:cubicBezTo>
                    <a:pt x="54" y="158"/>
                    <a:pt x="63" y="146"/>
                    <a:pt x="59" y="1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4787901" y="1703388"/>
              <a:ext cx="128588" cy="63500"/>
            </a:xfrm>
            <a:custGeom>
              <a:rect b="b" l="l" r="r" t="t"/>
              <a:pathLst>
                <a:path extrusionOk="0" h="25" w="51">
                  <a:moveTo>
                    <a:pt x="47" y="7"/>
                  </a:moveTo>
                  <a:cubicBezTo>
                    <a:pt x="48" y="5"/>
                    <a:pt x="51" y="4"/>
                    <a:pt x="49" y="2"/>
                  </a:cubicBezTo>
                  <a:cubicBezTo>
                    <a:pt x="49" y="2"/>
                    <a:pt x="48" y="2"/>
                    <a:pt x="47" y="3"/>
                  </a:cubicBezTo>
                  <a:cubicBezTo>
                    <a:pt x="44" y="3"/>
                    <a:pt x="36" y="0"/>
                    <a:pt x="32" y="1"/>
                  </a:cubicBezTo>
                  <a:cubicBezTo>
                    <a:pt x="28" y="2"/>
                    <a:pt x="19" y="2"/>
                    <a:pt x="17" y="4"/>
                  </a:cubicBezTo>
                  <a:cubicBezTo>
                    <a:pt x="15" y="6"/>
                    <a:pt x="10" y="7"/>
                    <a:pt x="12" y="9"/>
                  </a:cubicBezTo>
                  <a:cubicBezTo>
                    <a:pt x="14" y="10"/>
                    <a:pt x="12" y="11"/>
                    <a:pt x="14" y="14"/>
                  </a:cubicBezTo>
                  <a:cubicBezTo>
                    <a:pt x="15" y="16"/>
                    <a:pt x="16" y="17"/>
                    <a:pt x="19" y="16"/>
                  </a:cubicBezTo>
                  <a:cubicBezTo>
                    <a:pt x="21" y="16"/>
                    <a:pt x="23" y="17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4" y="19"/>
                    <a:pt x="28" y="19"/>
                    <a:pt x="29" y="20"/>
                  </a:cubicBezTo>
                  <a:cubicBezTo>
                    <a:pt x="30" y="20"/>
                    <a:pt x="35" y="25"/>
                    <a:pt x="37" y="24"/>
                  </a:cubicBezTo>
                  <a:cubicBezTo>
                    <a:pt x="38" y="24"/>
                    <a:pt x="42" y="25"/>
                    <a:pt x="45" y="25"/>
                  </a:cubicBezTo>
                  <a:cubicBezTo>
                    <a:pt x="44" y="24"/>
                    <a:pt x="44" y="23"/>
                    <a:pt x="45" y="23"/>
                  </a:cubicBezTo>
                  <a:cubicBezTo>
                    <a:pt x="46" y="22"/>
                    <a:pt x="48" y="22"/>
                    <a:pt x="47" y="20"/>
                  </a:cubicBezTo>
                  <a:cubicBezTo>
                    <a:pt x="46" y="18"/>
                    <a:pt x="45" y="18"/>
                    <a:pt x="45" y="16"/>
                  </a:cubicBezTo>
                  <a:cubicBezTo>
                    <a:pt x="45" y="14"/>
                    <a:pt x="44" y="13"/>
                    <a:pt x="45" y="11"/>
                  </a:cubicBezTo>
                  <a:cubicBezTo>
                    <a:pt x="45" y="10"/>
                    <a:pt x="46" y="9"/>
                    <a:pt x="47" y="7"/>
                  </a:cubicBezTo>
                  <a:close/>
                  <a:moveTo>
                    <a:pt x="5" y="13"/>
                  </a:moveTo>
                  <a:cubicBezTo>
                    <a:pt x="1" y="14"/>
                    <a:pt x="0" y="20"/>
                    <a:pt x="2" y="20"/>
                  </a:cubicBezTo>
                  <a:cubicBezTo>
                    <a:pt x="4" y="20"/>
                    <a:pt x="9" y="16"/>
                    <a:pt x="10" y="14"/>
                  </a:cubicBezTo>
                  <a:cubicBezTo>
                    <a:pt x="12" y="13"/>
                    <a:pt x="10" y="12"/>
                    <a:pt x="5" y="13"/>
                  </a:cubicBezTo>
                  <a:close/>
                  <a:moveTo>
                    <a:pt x="9" y="9"/>
                  </a:moveTo>
                  <a:cubicBezTo>
                    <a:pt x="10" y="8"/>
                    <a:pt x="2" y="8"/>
                    <a:pt x="4" y="10"/>
                  </a:cubicBezTo>
                  <a:cubicBezTo>
                    <a:pt x="5" y="11"/>
                    <a:pt x="8" y="11"/>
                    <a:pt x="9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5022851" y="2994025"/>
              <a:ext cx="161925" cy="196850"/>
            </a:xfrm>
            <a:custGeom>
              <a:rect b="b" l="l" r="r" t="t"/>
              <a:pathLst>
                <a:path extrusionOk="0" h="78" w="65">
                  <a:moveTo>
                    <a:pt x="58" y="18"/>
                  </a:moveTo>
                  <a:cubicBezTo>
                    <a:pt x="61" y="12"/>
                    <a:pt x="61" y="12"/>
                    <a:pt x="61" y="12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3" y="7"/>
                    <a:pt x="62" y="7"/>
                    <a:pt x="61" y="7"/>
                  </a:cubicBezTo>
                  <a:cubicBezTo>
                    <a:pt x="60" y="8"/>
                    <a:pt x="58" y="7"/>
                    <a:pt x="57" y="6"/>
                  </a:cubicBezTo>
                  <a:cubicBezTo>
                    <a:pt x="57" y="5"/>
                    <a:pt x="53" y="6"/>
                    <a:pt x="50" y="7"/>
                  </a:cubicBezTo>
                  <a:cubicBezTo>
                    <a:pt x="47" y="9"/>
                    <a:pt x="46" y="12"/>
                    <a:pt x="45" y="12"/>
                  </a:cubicBezTo>
                  <a:cubicBezTo>
                    <a:pt x="44" y="11"/>
                    <a:pt x="37" y="10"/>
                    <a:pt x="36" y="10"/>
                  </a:cubicBezTo>
                  <a:cubicBezTo>
                    <a:pt x="34" y="10"/>
                    <a:pt x="28" y="6"/>
                    <a:pt x="26" y="5"/>
                  </a:cubicBezTo>
                  <a:cubicBezTo>
                    <a:pt x="25" y="3"/>
                    <a:pt x="19" y="4"/>
                    <a:pt x="18" y="3"/>
                  </a:cubicBezTo>
                  <a:cubicBezTo>
                    <a:pt x="17" y="2"/>
                    <a:pt x="14" y="2"/>
                    <a:pt x="14" y="1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7" y="0"/>
                    <a:pt x="3" y="3"/>
                    <a:pt x="2" y="4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21"/>
                    <a:pt x="9" y="24"/>
                  </a:cubicBezTo>
                  <a:cubicBezTo>
                    <a:pt x="8" y="28"/>
                    <a:pt x="5" y="32"/>
                    <a:pt x="3" y="34"/>
                  </a:cubicBezTo>
                  <a:cubicBezTo>
                    <a:pt x="3" y="34"/>
                    <a:pt x="2" y="36"/>
                    <a:pt x="1" y="39"/>
                  </a:cubicBezTo>
                  <a:cubicBezTo>
                    <a:pt x="4" y="40"/>
                    <a:pt x="6" y="41"/>
                    <a:pt x="6" y="42"/>
                  </a:cubicBezTo>
                  <a:cubicBezTo>
                    <a:pt x="6" y="44"/>
                    <a:pt x="1" y="43"/>
                    <a:pt x="1" y="47"/>
                  </a:cubicBezTo>
                  <a:cubicBezTo>
                    <a:pt x="1" y="47"/>
                    <a:pt x="1" y="47"/>
                    <a:pt x="0" y="48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7" y="74"/>
                    <a:pt x="44" y="78"/>
                  </a:cubicBezTo>
                  <a:cubicBezTo>
                    <a:pt x="47" y="71"/>
                    <a:pt x="51" y="62"/>
                    <a:pt x="52" y="61"/>
                  </a:cubicBezTo>
                  <a:cubicBezTo>
                    <a:pt x="54" y="58"/>
                    <a:pt x="55" y="59"/>
                    <a:pt x="57" y="57"/>
                  </a:cubicBezTo>
                  <a:cubicBezTo>
                    <a:pt x="58" y="55"/>
                    <a:pt x="59" y="58"/>
                    <a:pt x="61" y="54"/>
                  </a:cubicBezTo>
                  <a:cubicBezTo>
                    <a:pt x="62" y="54"/>
                    <a:pt x="62" y="53"/>
                    <a:pt x="62" y="53"/>
                  </a:cubicBezTo>
                  <a:cubicBezTo>
                    <a:pt x="58" y="47"/>
                    <a:pt x="58" y="47"/>
                    <a:pt x="58" y="47"/>
                  </a:cubicBezTo>
                  <a:lnTo>
                    <a:pt x="58" y="1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4933951" y="3009900"/>
              <a:ext cx="111125" cy="112713"/>
            </a:xfrm>
            <a:custGeom>
              <a:rect b="b" l="l" r="r" t="t"/>
              <a:pathLst>
                <a:path extrusionOk="0" h="45" w="44">
                  <a:moveTo>
                    <a:pt x="41" y="9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3" y="4"/>
                    <a:pt x="30" y="3"/>
                    <a:pt x="29" y="3"/>
                  </a:cubicBezTo>
                  <a:cubicBezTo>
                    <a:pt x="27" y="2"/>
                    <a:pt x="23" y="4"/>
                    <a:pt x="23" y="5"/>
                  </a:cubicBezTo>
                  <a:cubicBezTo>
                    <a:pt x="22" y="6"/>
                    <a:pt x="19" y="3"/>
                    <a:pt x="18" y="3"/>
                  </a:cubicBezTo>
                  <a:cubicBezTo>
                    <a:pt x="16" y="3"/>
                    <a:pt x="12" y="5"/>
                    <a:pt x="12" y="5"/>
                  </a:cubicBezTo>
                  <a:cubicBezTo>
                    <a:pt x="12" y="5"/>
                    <a:pt x="11" y="10"/>
                    <a:pt x="11" y="12"/>
                  </a:cubicBezTo>
                  <a:cubicBezTo>
                    <a:pt x="11" y="14"/>
                    <a:pt x="14" y="14"/>
                    <a:pt x="14" y="16"/>
                  </a:cubicBezTo>
                  <a:cubicBezTo>
                    <a:pt x="14" y="17"/>
                    <a:pt x="11" y="19"/>
                    <a:pt x="11" y="20"/>
                  </a:cubicBezTo>
                  <a:cubicBezTo>
                    <a:pt x="11" y="21"/>
                    <a:pt x="10" y="21"/>
                    <a:pt x="8" y="22"/>
                  </a:cubicBezTo>
                  <a:cubicBezTo>
                    <a:pt x="6" y="22"/>
                    <a:pt x="6" y="25"/>
                    <a:pt x="5" y="26"/>
                  </a:cubicBezTo>
                  <a:cubicBezTo>
                    <a:pt x="3" y="27"/>
                    <a:pt x="4" y="30"/>
                    <a:pt x="3" y="32"/>
                  </a:cubicBezTo>
                  <a:cubicBezTo>
                    <a:pt x="2" y="34"/>
                    <a:pt x="1" y="37"/>
                    <a:pt x="1" y="39"/>
                  </a:cubicBezTo>
                  <a:cubicBezTo>
                    <a:pt x="1" y="41"/>
                    <a:pt x="1" y="44"/>
                    <a:pt x="0" y="45"/>
                  </a:cubicBezTo>
                  <a:cubicBezTo>
                    <a:pt x="2" y="45"/>
                    <a:pt x="3" y="45"/>
                    <a:pt x="4" y="44"/>
                  </a:cubicBezTo>
                  <a:cubicBezTo>
                    <a:pt x="6" y="43"/>
                    <a:pt x="12" y="42"/>
                    <a:pt x="12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1" y="37"/>
                    <a:pt x="23" y="33"/>
                    <a:pt x="25" y="32"/>
                  </a:cubicBezTo>
                  <a:cubicBezTo>
                    <a:pt x="28" y="32"/>
                    <a:pt x="33" y="32"/>
                    <a:pt x="36" y="33"/>
                  </a:cubicBezTo>
                  <a:cubicBezTo>
                    <a:pt x="37" y="30"/>
                    <a:pt x="38" y="28"/>
                    <a:pt x="38" y="28"/>
                  </a:cubicBezTo>
                  <a:cubicBezTo>
                    <a:pt x="40" y="26"/>
                    <a:pt x="43" y="22"/>
                    <a:pt x="44" y="18"/>
                  </a:cubicBezTo>
                  <a:cubicBezTo>
                    <a:pt x="44" y="15"/>
                    <a:pt x="44" y="12"/>
                    <a:pt x="44" y="12"/>
                  </a:cubicBezTo>
                  <a:lnTo>
                    <a:pt x="41" y="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3" name="Google Shape;443;p10"/>
            <p:cNvSpPr/>
            <p:nvPr/>
          </p:nvSpPr>
          <p:spPr>
            <a:xfrm>
              <a:off x="5480051" y="2095500"/>
              <a:ext cx="357188" cy="209550"/>
            </a:xfrm>
            <a:custGeom>
              <a:rect b="b" l="l" r="r" t="t"/>
              <a:pathLst>
                <a:path extrusionOk="0" h="83" w="142">
                  <a:moveTo>
                    <a:pt x="138" y="47"/>
                  </a:moveTo>
                  <a:cubicBezTo>
                    <a:pt x="134" y="44"/>
                    <a:pt x="128" y="40"/>
                    <a:pt x="127" y="42"/>
                  </a:cubicBezTo>
                  <a:cubicBezTo>
                    <a:pt x="127" y="44"/>
                    <a:pt x="122" y="44"/>
                    <a:pt x="121" y="42"/>
                  </a:cubicBezTo>
                  <a:cubicBezTo>
                    <a:pt x="119" y="40"/>
                    <a:pt x="118" y="38"/>
                    <a:pt x="113" y="40"/>
                  </a:cubicBezTo>
                  <a:cubicBezTo>
                    <a:pt x="108" y="42"/>
                    <a:pt x="105" y="44"/>
                    <a:pt x="105" y="46"/>
                  </a:cubicBezTo>
                  <a:cubicBezTo>
                    <a:pt x="105" y="48"/>
                    <a:pt x="101" y="50"/>
                    <a:pt x="101" y="47"/>
                  </a:cubicBezTo>
                  <a:cubicBezTo>
                    <a:pt x="101" y="45"/>
                    <a:pt x="97" y="44"/>
                    <a:pt x="94" y="43"/>
                  </a:cubicBezTo>
                  <a:cubicBezTo>
                    <a:pt x="92" y="43"/>
                    <a:pt x="88" y="44"/>
                    <a:pt x="87" y="41"/>
                  </a:cubicBezTo>
                  <a:cubicBezTo>
                    <a:pt x="87" y="39"/>
                    <a:pt x="83" y="36"/>
                    <a:pt x="83" y="33"/>
                  </a:cubicBezTo>
                  <a:cubicBezTo>
                    <a:pt x="83" y="30"/>
                    <a:pt x="84" y="26"/>
                    <a:pt x="81" y="25"/>
                  </a:cubicBezTo>
                  <a:cubicBezTo>
                    <a:pt x="79" y="25"/>
                    <a:pt x="77" y="21"/>
                    <a:pt x="75" y="21"/>
                  </a:cubicBezTo>
                  <a:cubicBezTo>
                    <a:pt x="73" y="21"/>
                    <a:pt x="60" y="21"/>
                    <a:pt x="59" y="20"/>
                  </a:cubicBezTo>
                  <a:cubicBezTo>
                    <a:pt x="57" y="19"/>
                    <a:pt x="49" y="23"/>
                    <a:pt x="48" y="21"/>
                  </a:cubicBezTo>
                  <a:cubicBezTo>
                    <a:pt x="48" y="19"/>
                    <a:pt x="42" y="13"/>
                    <a:pt x="39" y="10"/>
                  </a:cubicBezTo>
                  <a:cubicBezTo>
                    <a:pt x="38" y="12"/>
                    <a:pt x="38" y="13"/>
                    <a:pt x="36" y="14"/>
                  </a:cubicBezTo>
                  <a:cubicBezTo>
                    <a:pt x="30" y="18"/>
                    <a:pt x="25" y="17"/>
                    <a:pt x="27" y="12"/>
                  </a:cubicBezTo>
                  <a:cubicBezTo>
                    <a:pt x="28" y="7"/>
                    <a:pt x="29" y="1"/>
                    <a:pt x="26" y="1"/>
                  </a:cubicBezTo>
                  <a:cubicBezTo>
                    <a:pt x="23" y="1"/>
                    <a:pt x="25" y="12"/>
                    <a:pt x="22" y="13"/>
                  </a:cubicBezTo>
                  <a:cubicBezTo>
                    <a:pt x="20" y="13"/>
                    <a:pt x="19" y="5"/>
                    <a:pt x="21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2"/>
                    <a:pt x="4" y="42"/>
                    <a:pt x="5" y="42"/>
                  </a:cubicBezTo>
                  <a:cubicBezTo>
                    <a:pt x="8" y="43"/>
                    <a:pt x="8" y="40"/>
                    <a:pt x="8" y="39"/>
                  </a:cubicBezTo>
                  <a:cubicBezTo>
                    <a:pt x="8" y="37"/>
                    <a:pt x="12" y="34"/>
                    <a:pt x="14" y="34"/>
                  </a:cubicBezTo>
                  <a:cubicBezTo>
                    <a:pt x="16" y="35"/>
                    <a:pt x="16" y="31"/>
                    <a:pt x="17" y="31"/>
                  </a:cubicBezTo>
                  <a:cubicBezTo>
                    <a:pt x="18" y="31"/>
                    <a:pt x="19" y="31"/>
                    <a:pt x="20" y="30"/>
                  </a:cubicBezTo>
                  <a:cubicBezTo>
                    <a:pt x="21" y="28"/>
                    <a:pt x="25" y="30"/>
                    <a:pt x="26" y="31"/>
                  </a:cubicBezTo>
                  <a:cubicBezTo>
                    <a:pt x="27" y="32"/>
                    <a:pt x="30" y="33"/>
                    <a:pt x="32" y="33"/>
                  </a:cubicBezTo>
                  <a:cubicBezTo>
                    <a:pt x="34" y="34"/>
                    <a:pt x="35" y="40"/>
                    <a:pt x="35" y="42"/>
                  </a:cubicBezTo>
                  <a:cubicBezTo>
                    <a:pt x="35" y="43"/>
                    <a:pt x="45" y="43"/>
                    <a:pt x="47" y="43"/>
                  </a:cubicBezTo>
                  <a:cubicBezTo>
                    <a:pt x="48" y="43"/>
                    <a:pt x="48" y="46"/>
                    <a:pt x="50" y="48"/>
                  </a:cubicBezTo>
                  <a:cubicBezTo>
                    <a:pt x="52" y="51"/>
                    <a:pt x="53" y="53"/>
                    <a:pt x="54" y="55"/>
                  </a:cubicBezTo>
                  <a:cubicBezTo>
                    <a:pt x="54" y="57"/>
                    <a:pt x="60" y="59"/>
                    <a:pt x="62" y="61"/>
                  </a:cubicBezTo>
                  <a:cubicBezTo>
                    <a:pt x="63" y="63"/>
                    <a:pt x="68" y="65"/>
                    <a:pt x="71" y="66"/>
                  </a:cubicBezTo>
                  <a:cubicBezTo>
                    <a:pt x="74" y="68"/>
                    <a:pt x="77" y="72"/>
                    <a:pt x="79" y="72"/>
                  </a:cubicBezTo>
                  <a:cubicBezTo>
                    <a:pt x="81" y="72"/>
                    <a:pt x="86" y="74"/>
                    <a:pt x="86" y="74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7" y="80"/>
                    <a:pt x="88" y="80"/>
                    <a:pt x="88" y="79"/>
                  </a:cubicBezTo>
                  <a:cubicBezTo>
                    <a:pt x="91" y="79"/>
                    <a:pt x="92" y="82"/>
                    <a:pt x="94" y="82"/>
                  </a:cubicBezTo>
                  <a:cubicBezTo>
                    <a:pt x="95" y="82"/>
                    <a:pt x="97" y="82"/>
                    <a:pt x="98" y="83"/>
                  </a:cubicBezTo>
                  <a:cubicBezTo>
                    <a:pt x="98" y="79"/>
                    <a:pt x="99" y="76"/>
                    <a:pt x="101" y="75"/>
                  </a:cubicBezTo>
                  <a:cubicBezTo>
                    <a:pt x="103" y="73"/>
                    <a:pt x="100" y="70"/>
                    <a:pt x="100" y="68"/>
                  </a:cubicBezTo>
                  <a:cubicBezTo>
                    <a:pt x="100" y="65"/>
                    <a:pt x="95" y="64"/>
                    <a:pt x="95" y="61"/>
                  </a:cubicBezTo>
                  <a:cubicBezTo>
                    <a:pt x="96" y="59"/>
                    <a:pt x="100" y="60"/>
                    <a:pt x="103" y="59"/>
                  </a:cubicBezTo>
                  <a:cubicBezTo>
                    <a:pt x="105" y="58"/>
                    <a:pt x="103" y="54"/>
                    <a:pt x="105" y="54"/>
                  </a:cubicBezTo>
                  <a:cubicBezTo>
                    <a:pt x="107" y="54"/>
                    <a:pt x="108" y="52"/>
                    <a:pt x="109" y="50"/>
                  </a:cubicBezTo>
                  <a:cubicBezTo>
                    <a:pt x="110" y="48"/>
                    <a:pt x="113" y="50"/>
                    <a:pt x="115" y="48"/>
                  </a:cubicBezTo>
                  <a:cubicBezTo>
                    <a:pt x="117" y="47"/>
                    <a:pt x="120" y="46"/>
                    <a:pt x="121" y="47"/>
                  </a:cubicBezTo>
                  <a:cubicBezTo>
                    <a:pt x="121" y="48"/>
                    <a:pt x="119" y="52"/>
                    <a:pt x="118" y="54"/>
                  </a:cubicBezTo>
                  <a:cubicBezTo>
                    <a:pt x="121" y="54"/>
                    <a:pt x="126" y="53"/>
                    <a:pt x="127" y="52"/>
                  </a:cubicBezTo>
                  <a:cubicBezTo>
                    <a:pt x="128" y="51"/>
                    <a:pt x="133" y="54"/>
                    <a:pt x="135" y="51"/>
                  </a:cubicBezTo>
                  <a:cubicBezTo>
                    <a:pt x="136" y="48"/>
                    <a:pt x="142" y="50"/>
                    <a:pt x="138" y="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4" name="Google Shape;444;p10"/>
            <p:cNvSpPr/>
            <p:nvPr/>
          </p:nvSpPr>
          <p:spPr>
            <a:xfrm>
              <a:off x="4451351" y="925513"/>
              <a:ext cx="525463" cy="828675"/>
            </a:xfrm>
            <a:custGeom>
              <a:rect b="b" l="l" r="r" t="t"/>
              <a:pathLst>
                <a:path extrusionOk="0" h="329" w="209">
                  <a:moveTo>
                    <a:pt x="202" y="176"/>
                  </a:moveTo>
                  <a:cubicBezTo>
                    <a:pt x="202" y="178"/>
                    <a:pt x="199" y="177"/>
                    <a:pt x="199" y="175"/>
                  </a:cubicBezTo>
                  <a:cubicBezTo>
                    <a:pt x="199" y="174"/>
                    <a:pt x="194" y="172"/>
                    <a:pt x="193" y="171"/>
                  </a:cubicBezTo>
                  <a:cubicBezTo>
                    <a:pt x="193" y="171"/>
                    <a:pt x="196" y="171"/>
                    <a:pt x="198" y="172"/>
                  </a:cubicBezTo>
                  <a:cubicBezTo>
                    <a:pt x="199" y="173"/>
                    <a:pt x="201" y="172"/>
                    <a:pt x="203" y="170"/>
                  </a:cubicBezTo>
                  <a:cubicBezTo>
                    <a:pt x="205" y="168"/>
                    <a:pt x="208" y="170"/>
                    <a:pt x="208" y="168"/>
                  </a:cubicBezTo>
                  <a:cubicBezTo>
                    <a:pt x="209" y="166"/>
                    <a:pt x="205" y="165"/>
                    <a:pt x="204" y="164"/>
                  </a:cubicBezTo>
                  <a:cubicBezTo>
                    <a:pt x="203" y="163"/>
                    <a:pt x="201" y="161"/>
                    <a:pt x="198" y="162"/>
                  </a:cubicBezTo>
                  <a:cubicBezTo>
                    <a:pt x="195" y="162"/>
                    <a:pt x="195" y="161"/>
                    <a:pt x="194" y="160"/>
                  </a:cubicBezTo>
                  <a:cubicBezTo>
                    <a:pt x="192" y="158"/>
                    <a:pt x="188" y="161"/>
                    <a:pt x="188" y="164"/>
                  </a:cubicBezTo>
                  <a:cubicBezTo>
                    <a:pt x="188" y="167"/>
                    <a:pt x="185" y="167"/>
                    <a:pt x="186" y="165"/>
                  </a:cubicBezTo>
                  <a:cubicBezTo>
                    <a:pt x="187" y="163"/>
                    <a:pt x="184" y="161"/>
                    <a:pt x="187" y="160"/>
                  </a:cubicBezTo>
                  <a:cubicBezTo>
                    <a:pt x="189" y="160"/>
                    <a:pt x="188" y="156"/>
                    <a:pt x="183" y="156"/>
                  </a:cubicBezTo>
                  <a:cubicBezTo>
                    <a:pt x="179" y="155"/>
                    <a:pt x="177" y="159"/>
                    <a:pt x="178" y="160"/>
                  </a:cubicBezTo>
                  <a:cubicBezTo>
                    <a:pt x="179" y="161"/>
                    <a:pt x="175" y="167"/>
                    <a:pt x="173" y="167"/>
                  </a:cubicBezTo>
                  <a:cubicBezTo>
                    <a:pt x="172" y="167"/>
                    <a:pt x="174" y="162"/>
                    <a:pt x="174" y="160"/>
                  </a:cubicBezTo>
                  <a:cubicBezTo>
                    <a:pt x="173" y="157"/>
                    <a:pt x="172" y="159"/>
                    <a:pt x="169" y="163"/>
                  </a:cubicBezTo>
                  <a:cubicBezTo>
                    <a:pt x="165" y="166"/>
                    <a:pt x="163" y="170"/>
                    <a:pt x="161" y="170"/>
                  </a:cubicBezTo>
                  <a:cubicBezTo>
                    <a:pt x="159" y="171"/>
                    <a:pt x="159" y="167"/>
                    <a:pt x="162" y="165"/>
                  </a:cubicBezTo>
                  <a:cubicBezTo>
                    <a:pt x="165" y="163"/>
                    <a:pt x="165" y="159"/>
                    <a:pt x="167" y="159"/>
                  </a:cubicBezTo>
                  <a:cubicBezTo>
                    <a:pt x="169" y="159"/>
                    <a:pt x="169" y="156"/>
                    <a:pt x="166" y="156"/>
                  </a:cubicBezTo>
                  <a:cubicBezTo>
                    <a:pt x="164" y="155"/>
                    <a:pt x="163" y="158"/>
                    <a:pt x="162" y="159"/>
                  </a:cubicBezTo>
                  <a:cubicBezTo>
                    <a:pt x="161" y="160"/>
                    <a:pt x="156" y="158"/>
                    <a:pt x="156" y="159"/>
                  </a:cubicBezTo>
                  <a:cubicBezTo>
                    <a:pt x="156" y="160"/>
                    <a:pt x="154" y="160"/>
                    <a:pt x="155" y="162"/>
                  </a:cubicBezTo>
                  <a:cubicBezTo>
                    <a:pt x="156" y="163"/>
                    <a:pt x="154" y="165"/>
                    <a:pt x="153" y="163"/>
                  </a:cubicBezTo>
                  <a:cubicBezTo>
                    <a:pt x="152" y="161"/>
                    <a:pt x="149" y="162"/>
                    <a:pt x="148" y="165"/>
                  </a:cubicBezTo>
                  <a:cubicBezTo>
                    <a:pt x="146" y="167"/>
                    <a:pt x="144" y="167"/>
                    <a:pt x="146" y="168"/>
                  </a:cubicBezTo>
                  <a:cubicBezTo>
                    <a:pt x="147" y="169"/>
                    <a:pt x="147" y="172"/>
                    <a:pt x="145" y="173"/>
                  </a:cubicBezTo>
                  <a:cubicBezTo>
                    <a:pt x="143" y="173"/>
                    <a:pt x="144" y="167"/>
                    <a:pt x="142" y="167"/>
                  </a:cubicBezTo>
                  <a:cubicBezTo>
                    <a:pt x="140" y="168"/>
                    <a:pt x="141" y="164"/>
                    <a:pt x="144" y="164"/>
                  </a:cubicBezTo>
                  <a:cubicBezTo>
                    <a:pt x="146" y="164"/>
                    <a:pt x="148" y="161"/>
                    <a:pt x="148" y="160"/>
                  </a:cubicBezTo>
                  <a:cubicBezTo>
                    <a:pt x="147" y="159"/>
                    <a:pt x="145" y="159"/>
                    <a:pt x="145" y="161"/>
                  </a:cubicBezTo>
                  <a:cubicBezTo>
                    <a:pt x="145" y="163"/>
                    <a:pt x="141" y="162"/>
                    <a:pt x="138" y="162"/>
                  </a:cubicBezTo>
                  <a:cubicBezTo>
                    <a:pt x="135" y="162"/>
                    <a:pt x="136" y="166"/>
                    <a:pt x="139" y="167"/>
                  </a:cubicBezTo>
                  <a:cubicBezTo>
                    <a:pt x="142" y="169"/>
                    <a:pt x="138" y="171"/>
                    <a:pt x="137" y="169"/>
                  </a:cubicBezTo>
                  <a:cubicBezTo>
                    <a:pt x="135" y="168"/>
                    <a:pt x="132" y="168"/>
                    <a:pt x="131" y="169"/>
                  </a:cubicBezTo>
                  <a:cubicBezTo>
                    <a:pt x="129" y="170"/>
                    <a:pt x="135" y="172"/>
                    <a:pt x="135" y="173"/>
                  </a:cubicBezTo>
                  <a:cubicBezTo>
                    <a:pt x="135" y="174"/>
                    <a:pt x="132" y="172"/>
                    <a:pt x="131" y="173"/>
                  </a:cubicBezTo>
                  <a:cubicBezTo>
                    <a:pt x="131" y="174"/>
                    <a:pt x="127" y="172"/>
                    <a:pt x="127" y="170"/>
                  </a:cubicBezTo>
                  <a:cubicBezTo>
                    <a:pt x="127" y="168"/>
                    <a:pt x="121" y="171"/>
                    <a:pt x="124" y="172"/>
                  </a:cubicBezTo>
                  <a:cubicBezTo>
                    <a:pt x="127" y="172"/>
                    <a:pt x="126" y="174"/>
                    <a:pt x="126" y="177"/>
                  </a:cubicBezTo>
                  <a:cubicBezTo>
                    <a:pt x="126" y="180"/>
                    <a:pt x="123" y="178"/>
                    <a:pt x="124" y="175"/>
                  </a:cubicBezTo>
                  <a:cubicBezTo>
                    <a:pt x="124" y="173"/>
                    <a:pt x="121" y="173"/>
                    <a:pt x="119" y="175"/>
                  </a:cubicBezTo>
                  <a:cubicBezTo>
                    <a:pt x="117" y="176"/>
                    <a:pt x="119" y="172"/>
                    <a:pt x="118" y="170"/>
                  </a:cubicBezTo>
                  <a:cubicBezTo>
                    <a:pt x="117" y="168"/>
                    <a:pt x="115" y="170"/>
                    <a:pt x="113" y="171"/>
                  </a:cubicBezTo>
                  <a:cubicBezTo>
                    <a:pt x="110" y="171"/>
                    <a:pt x="109" y="171"/>
                    <a:pt x="111" y="173"/>
                  </a:cubicBezTo>
                  <a:cubicBezTo>
                    <a:pt x="112" y="175"/>
                    <a:pt x="112" y="177"/>
                    <a:pt x="110" y="177"/>
                  </a:cubicBezTo>
                  <a:cubicBezTo>
                    <a:pt x="108" y="176"/>
                    <a:pt x="107" y="177"/>
                    <a:pt x="107" y="179"/>
                  </a:cubicBezTo>
                  <a:cubicBezTo>
                    <a:pt x="108" y="180"/>
                    <a:pt x="105" y="181"/>
                    <a:pt x="104" y="179"/>
                  </a:cubicBezTo>
                  <a:cubicBezTo>
                    <a:pt x="104" y="177"/>
                    <a:pt x="100" y="178"/>
                    <a:pt x="99" y="180"/>
                  </a:cubicBezTo>
                  <a:cubicBezTo>
                    <a:pt x="98" y="182"/>
                    <a:pt x="94" y="183"/>
                    <a:pt x="95" y="185"/>
                  </a:cubicBezTo>
                  <a:cubicBezTo>
                    <a:pt x="95" y="187"/>
                    <a:pt x="98" y="184"/>
                    <a:pt x="100" y="185"/>
                  </a:cubicBezTo>
                  <a:cubicBezTo>
                    <a:pt x="102" y="185"/>
                    <a:pt x="100" y="187"/>
                    <a:pt x="101" y="188"/>
                  </a:cubicBezTo>
                  <a:cubicBezTo>
                    <a:pt x="102" y="189"/>
                    <a:pt x="102" y="191"/>
                    <a:pt x="100" y="190"/>
                  </a:cubicBezTo>
                  <a:cubicBezTo>
                    <a:pt x="99" y="188"/>
                    <a:pt x="96" y="188"/>
                    <a:pt x="96" y="190"/>
                  </a:cubicBezTo>
                  <a:cubicBezTo>
                    <a:pt x="96" y="193"/>
                    <a:pt x="94" y="190"/>
                    <a:pt x="93" y="188"/>
                  </a:cubicBezTo>
                  <a:cubicBezTo>
                    <a:pt x="91" y="186"/>
                    <a:pt x="90" y="191"/>
                    <a:pt x="88" y="190"/>
                  </a:cubicBezTo>
                  <a:cubicBezTo>
                    <a:pt x="87" y="189"/>
                    <a:pt x="91" y="185"/>
                    <a:pt x="90" y="184"/>
                  </a:cubicBezTo>
                  <a:cubicBezTo>
                    <a:pt x="89" y="182"/>
                    <a:pt x="88" y="185"/>
                    <a:pt x="85" y="187"/>
                  </a:cubicBezTo>
                  <a:cubicBezTo>
                    <a:pt x="83" y="190"/>
                    <a:pt x="79" y="190"/>
                    <a:pt x="80" y="191"/>
                  </a:cubicBezTo>
                  <a:cubicBezTo>
                    <a:pt x="81" y="193"/>
                    <a:pt x="77" y="193"/>
                    <a:pt x="77" y="196"/>
                  </a:cubicBezTo>
                  <a:cubicBezTo>
                    <a:pt x="76" y="198"/>
                    <a:pt x="70" y="199"/>
                    <a:pt x="67" y="201"/>
                  </a:cubicBezTo>
                  <a:cubicBezTo>
                    <a:pt x="63" y="203"/>
                    <a:pt x="68" y="204"/>
                    <a:pt x="70" y="201"/>
                  </a:cubicBezTo>
                  <a:cubicBezTo>
                    <a:pt x="72" y="199"/>
                    <a:pt x="72" y="200"/>
                    <a:pt x="76" y="198"/>
                  </a:cubicBezTo>
                  <a:cubicBezTo>
                    <a:pt x="79" y="196"/>
                    <a:pt x="82" y="195"/>
                    <a:pt x="83" y="195"/>
                  </a:cubicBezTo>
                  <a:cubicBezTo>
                    <a:pt x="85" y="196"/>
                    <a:pt x="87" y="197"/>
                    <a:pt x="88" y="195"/>
                  </a:cubicBezTo>
                  <a:cubicBezTo>
                    <a:pt x="90" y="193"/>
                    <a:pt x="92" y="193"/>
                    <a:pt x="93" y="194"/>
                  </a:cubicBezTo>
                  <a:cubicBezTo>
                    <a:pt x="95" y="196"/>
                    <a:pt x="91" y="197"/>
                    <a:pt x="92" y="199"/>
                  </a:cubicBezTo>
                  <a:cubicBezTo>
                    <a:pt x="94" y="201"/>
                    <a:pt x="90" y="202"/>
                    <a:pt x="90" y="200"/>
                  </a:cubicBezTo>
                  <a:cubicBezTo>
                    <a:pt x="90" y="198"/>
                    <a:pt x="88" y="197"/>
                    <a:pt x="87" y="198"/>
                  </a:cubicBezTo>
                  <a:cubicBezTo>
                    <a:pt x="86" y="200"/>
                    <a:pt x="85" y="202"/>
                    <a:pt x="83" y="202"/>
                  </a:cubicBezTo>
                  <a:cubicBezTo>
                    <a:pt x="82" y="202"/>
                    <a:pt x="80" y="205"/>
                    <a:pt x="80" y="208"/>
                  </a:cubicBezTo>
                  <a:cubicBezTo>
                    <a:pt x="80" y="210"/>
                    <a:pt x="77" y="208"/>
                    <a:pt x="77" y="210"/>
                  </a:cubicBezTo>
                  <a:cubicBezTo>
                    <a:pt x="77" y="213"/>
                    <a:pt x="73" y="217"/>
                    <a:pt x="70" y="220"/>
                  </a:cubicBezTo>
                  <a:cubicBezTo>
                    <a:pt x="66" y="223"/>
                    <a:pt x="69" y="224"/>
                    <a:pt x="68" y="226"/>
                  </a:cubicBezTo>
                  <a:cubicBezTo>
                    <a:pt x="67" y="228"/>
                    <a:pt x="63" y="226"/>
                    <a:pt x="62" y="227"/>
                  </a:cubicBezTo>
                  <a:cubicBezTo>
                    <a:pt x="61" y="228"/>
                    <a:pt x="63" y="233"/>
                    <a:pt x="61" y="235"/>
                  </a:cubicBezTo>
                  <a:cubicBezTo>
                    <a:pt x="59" y="236"/>
                    <a:pt x="61" y="238"/>
                    <a:pt x="61" y="240"/>
                  </a:cubicBezTo>
                  <a:cubicBezTo>
                    <a:pt x="61" y="242"/>
                    <a:pt x="56" y="239"/>
                    <a:pt x="56" y="241"/>
                  </a:cubicBezTo>
                  <a:cubicBezTo>
                    <a:pt x="56" y="243"/>
                    <a:pt x="52" y="242"/>
                    <a:pt x="50" y="243"/>
                  </a:cubicBezTo>
                  <a:cubicBezTo>
                    <a:pt x="49" y="243"/>
                    <a:pt x="53" y="246"/>
                    <a:pt x="55" y="248"/>
                  </a:cubicBezTo>
                  <a:cubicBezTo>
                    <a:pt x="57" y="249"/>
                    <a:pt x="53" y="251"/>
                    <a:pt x="52" y="249"/>
                  </a:cubicBezTo>
                  <a:cubicBezTo>
                    <a:pt x="52" y="247"/>
                    <a:pt x="49" y="250"/>
                    <a:pt x="45" y="251"/>
                  </a:cubicBezTo>
                  <a:cubicBezTo>
                    <a:pt x="42" y="253"/>
                    <a:pt x="43" y="256"/>
                    <a:pt x="40" y="257"/>
                  </a:cubicBezTo>
                  <a:cubicBezTo>
                    <a:pt x="37" y="257"/>
                    <a:pt x="38" y="261"/>
                    <a:pt x="36" y="263"/>
                  </a:cubicBezTo>
                  <a:cubicBezTo>
                    <a:pt x="34" y="264"/>
                    <a:pt x="35" y="259"/>
                    <a:pt x="32" y="259"/>
                  </a:cubicBezTo>
                  <a:cubicBezTo>
                    <a:pt x="29" y="259"/>
                    <a:pt x="29" y="261"/>
                    <a:pt x="31" y="264"/>
                  </a:cubicBezTo>
                  <a:cubicBezTo>
                    <a:pt x="33" y="266"/>
                    <a:pt x="28" y="264"/>
                    <a:pt x="27" y="266"/>
                  </a:cubicBezTo>
                  <a:cubicBezTo>
                    <a:pt x="25" y="269"/>
                    <a:pt x="20" y="268"/>
                    <a:pt x="19" y="269"/>
                  </a:cubicBezTo>
                  <a:cubicBezTo>
                    <a:pt x="18" y="271"/>
                    <a:pt x="22" y="271"/>
                    <a:pt x="23" y="273"/>
                  </a:cubicBezTo>
                  <a:cubicBezTo>
                    <a:pt x="24" y="274"/>
                    <a:pt x="19" y="273"/>
                    <a:pt x="16" y="273"/>
                  </a:cubicBezTo>
                  <a:cubicBezTo>
                    <a:pt x="14" y="272"/>
                    <a:pt x="14" y="276"/>
                    <a:pt x="12" y="275"/>
                  </a:cubicBezTo>
                  <a:cubicBezTo>
                    <a:pt x="10" y="275"/>
                    <a:pt x="7" y="278"/>
                    <a:pt x="8" y="279"/>
                  </a:cubicBezTo>
                  <a:cubicBezTo>
                    <a:pt x="10" y="281"/>
                    <a:pt x="7" y="281"/>
                    <a:pt x="5" y="280"/>
                  </a:cubicBezTo>
                  <a:cubicBezTo>
                    <a:pt x="4" y="279"/>
                    <a:pt x="2" y="282"/>
                    <a:pt x="2" y="284"/>
                  </a:cubicBezTo>
                  <a:cubicBezTo>
                    <a:pt x="1" y="286"/>
                    <a:pt x="5" y="287"/>
                    <a:pt x="5" y="288"/>
                  </a:cubicBezTo>
                  <a:cubicBezTo>
                    <a:pt x="5" y="289"/>
                    <a:pt x="2" y="290"/>
                    <a:pt x="4" y="291"/>
                  </a:cubicBezTo>
                  <a:cubicBezTo>
                    <a:pt x="6" y="291"/>
                    <a:pt x="4" y="293"/>
                    <a:pt x="3" y="294"/>
                  </a:cubicBezTo>
                  <a:cubicBezTo>
                    <a:pt x="1" y="294"/>
                    <a:pt x="1" y="296"/>
                    <a:pt x="3" y="297"/>
                  </a:cubicBezTo>
                  <a:cubicBezTo>
                    <a:pt x="4" y="299"/>
                    <a:pt x="0" y="300"/>
                    <a:pt x="2" y="302"/>
                  </a:cubicBezTo>
                  <a:cubicBezTo>
                    <a:pt x="4" y="305"/>
                    <a:pt x="6" y="302"/>
                    <a:pt x="6" y="304"/>
                  </a:cubicBezTo>
                  <a:cubicBezTo>
                    <a:pt x="7" y="306"/>
                    <a:pt x="10" y="304"/>
                    <a:pt x="12" y="301"/>
                  </a:cubicBezTo>
                  <a:cubicBezTo>
                    <a:pt x="15" y="299"/>
                    <a:pt x="16" y="304"/>
                    <a:pt x="14" y="304"/>
                  </a:cubicBezTo>
                  <a:cubicBezTo>
                    <a:pt x="11" y="304"/>
                    <a:pt x="9" y="305"/>
                    <a:pt x="9" y="307"/>
                  </a:cubicBezTo>
                  <a:cubicBezTo>
                    <a:pt x="10" y="309"/>
                    <a:pt x="6" y="309"/>
                    <a:pt x="6" y="306"/>
                  </a:cubicBezTo>
                  <a:cubicBezTo>
                    <a:pt x="6" y="304"/>
                    <a:pt x="2" y="307"/>
                    <a:pt x="3" y="309"/>
                  </a:cubicBezTo>
                  <a:cubicBezTo>
                    <a:pt x="5" y="311"/>
                    <a:pt x="3" y="312"/>
                    <a:pt x="3" y="314"/>
                  </a:cubicBezTo>
                  <a:cubicBezTo>
                    <a:pt x="3" y="315"/>
                    <a:pt x="6" y="315"/>
                    <a:pt x="7" y="313"/>
                  </a:cubicBezTo>
                  <a:cubicBezTo>
                    <a:pt x="9" y="311"/>
                    <a:pt x="11" y="311"/>
                    <a:pt x="12" y="313"/>
                  </a:cubicBezTo>
                  <a:cubicBezTo>
                    <a:pt x="13" y="315"/>
                    <a:pt x="10" y="314"/>
                    <a:pt x="10" y="317"/>
                  </a:cubicBezTo>
                  <a:cubicBezTo>
                    <a:pt x="10" y="319"/>
                    <a:pt x="8" y="317"/>
                    <a:pt x="6" y="319"/>
                  </a:cubicBezTo>
                  <a:cubicBezTo>
                    <a:pt x="5" y="321"/>
                    <a:pt x="12" y="325"/>
                    <a:pt x="15" y="326"/>
                  </a:cubicBezTo>
                  <a:cubicBezTo>
                    <a:pt x="17" y="326"/>
                    <a:pt x="19" y="329"/>
                    <a:pt x="24" y="328"/>
                  </a:cubicBezTo>
                  <a:cubicBezTo>
                    <a:pt x="29" y="328"/>
                    <a:pt x="38" y="319"/>
                    <a:pt x="39" y="317"/>
                  </a:cubicBezTo>
                  <a:cubicBezTo>
                    <a:pt x="40" y="316"/>
                    <a:pt x="43" y="317"/>
                    <a:pt x="45" y="316"/>
                  </a:cubicBezTo>
                  <a:cubicBezTo>
                    <a:pt x="47" y="315"/>
                    <a:pt x="45" y="311"/>
                    <a:pt x="47" y="310"/>
                  </a:cubicBezTo>
                  <a:cubicBezTo>
                    <a:pt x="48" y="310"/>
                    <a:pt x="49" y="314"/>
                    <a:pt x="50" y="315"/>
                  </a:cubicBezTo>
                  <a:cubicBezTo>
                    <a:pt x="51" y="315"/>
                    <a:pt x="52" y="316"/>
                    <a:pt x="52" y="318"/>
                  </a:cubicBezTo>
                  <a:cubicBezTo>
                    <a:pt x="53" y="318"/>
                    <a:pt x="54" y="318"/>
                    <a:pt x="54" y="319"/>
                  </a:cubicBezTo>
                  <a:cubicBezTo>
                    <a:pt x="56" y="320"/>
                    <a:pt x="56" y="315"/>
                    <a:pt x="56" y="313"/>
                  </a:cubicBezTo>
                  <a:cubicBezTo>
                    <a:pt x="56" y="312"/>
                    <a:pt x="58" y="309"/>
                    <a:pt x="57" y="307"/>
                  </a:cubicBezTo>
                  <a:cubicBezTo>
                    <a:pt x="57" y="305"/>
                    <a:pt x="62" y="306"/>
                    <a:pt x="63" y="305"/>
                  </a:cubicBezTo>
                  <a:cubicBezTo>
                    <a:pt x="64" y="303"/>
                    <a:pt x="64" y="298"/>
                    <a:pt x="62" y="297"/>
                  </a:cubicBezTo>
                  <a:cubicBezTo>
                    <a:pt x="61" y="296"/>
                    <a:pt x="60" y="293"/>
                    <a:pt x="62" y="293"/>
                  </a:cubicBezTo>
                  <a:cubicBezTo>
                    <a:pt x="64" y="293"/>
                    <a:pt x="65" y="292"/>
                    <a:pt x="65" y="289"/>
                  </a:cubicBezTo>
                  <a:cubicBezTo>
                    <a:pt x="65" y="286"/>
                    <a:pt x="60" y="287"/>
                    <a:pt x="60" y="283"/>
                  </a:cubicBezTo>
                  <a:cubicBezTo>
                    <a:pt x="59" y="280"/>
                    <a:pt x="62" y="280"/>
                    <a:pt x="60" y="276"/>
                  </a:cubicBezTo>
                  <a:cubicBezTo>
                    <a:pt x="58" y="272"/>
                    <a:pt x="61" y="270"/>
                    <a:pt x="60" y="268"/>
                  </a:cubicBezTo>
                  <a:cubicBezTo>
                    <a:pt x="59" y="266"/>
                    <a:pt x="59" y="264"/>
                    <a:pt x="61" y="260"/>
                  </a:cubicBezTo>
                  <a:cubicBezTo>
                    <a:pt x="63" y="256"/>
                    <a:pt x="67" y="254"/>
                    <a:pt x="69" y="254"/>
                  </a:cubicBezTo>
                  <a:cubicBezTo>
                    <a:pt x="70" y="255"/>
                    <a:pt x="73" y="256"/>
                    <a:pt x="74" y="254"/>
                  </a:cubicBezTo>
                  <a:cubicBezTo>
                    <a:pt x="75" y="252"/>
                    <a:pt x="75" y="250"/>
                    <a:pt x="74" y="249"/>
                  </a:cubicBezTo>
                  <a:cubicBezTo>
                    <a:pt x="73" y="249"/>
                    <a:pt x="70" y="248"/>
                    <a:pt x="72" y="245"/>
                  </a:cubicBezTo>
                  <a:cubicBezTo>
                    <a:pt x="75" y="242"/>
                    <a:pt x="77" y="238"/>
                    <a:pt x="78" y="235"/>
                  </a:cubicBezTo>
                  <a:cubicBezTo>
                    <a:pt x="78" y="232"/>
                    <a:pt x="77" y="229"/>
                    <a:pt x="78" y="228"/>
                  </a:cubicBezTo>
                  <a:cubicBezTo>
                    <a:pt x="79" y="227"/>
                    <a:pt x="82" y="228"/>
                    <a:pt x="84" y="226"/>
                  </a:cubicBezTo>
                  <a:cubicBezTo>
                    <a:pt x="86" y="225"/>
                    <a:pt x="85" y="223"/>
                    <a:pt x="86" y="222"/>
                  </a:cubicBezTo>
                  <a:cubicBezTo>
                    <a:pt x="87" y="220"/>
                    <a:pt x="88" y="217"/>
                    <a:pt x="90" y="215"/>
                  </a:cubicBezTo>
                  <a:cubicBezTo>
                    <a:pt x="91" y="214"/>
                    <a:pt x="93" y="213"/>
                    <a:pt x="92" y="211"/>
                  </a:cubicBezTo>
                  <a:cubicBezTo>
                    <a:pt x="91" y="210"/>
                    <a:pt x="94" y="208"/>
                    <a:pt x="94" y="206"/>
                  </a:cubicBezTo>
                  <a:cubicBezTo>
                    <a:pt x="94" y="203"/>
                    <a:pt x="98" y="201"/>
                    <a:pt x="100" y="201"/>
                  </a:cubicBezTo>
                  <a:cubicBezTo>
                    <a:pt x="103" y="201"/>
                    <a:pt x="106" y="201"/>
                    <a:pt x="106" y="199"/>
                  </a:cubicBezTo>
                  <a:cubicBezTo>
                    <a:pt x="106" y="196"/>
                    <a:pt x="105" y="191"/>
                    <a:pt x="108" y="193"/>
                  </a:cubicBezTo>
                  <a:cubicBezTo>
                    <a:pt x="112" y="194"/>
                    <a:pt x="114" y="193"/>
                    <a:pt x="117" y="194"/>
                  </a:cubicBezTo>
                  <a:cubicBezTo>
                    <a:pt x="119" y="196"/>
                    <a:pt x="122" y="196"/>
                    <a:pt x="122" y="193"/>
                  </a:cubicBezTo>
                  <a:cubicBezTo>
                    <a:pt x="122" y="190"/>
                    <a:pt x="123" y="185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8" y="185"/>
                    <a:pt x="131" y="183"/>
                    <a:pt x="133" y="183"/>
                  </a:cubicBezTo>
                  <a:cubicBezTo>
                    <a:pt x="136" y="184"/>
                    <a:pt x="138" y="189"/>
                    <a:pt x="141" y="190"/>
                  </a:cubicBezTo>
                  <a:cubicBezTo>
                    <a:pt x="145" y="191"/>
                    <a:pt x="149" y="192"/>
                    <a:pt x="150" y="190"/>
                  </a:cubicBezTo>
                  <a:cubicBezTo>
                    <a:pt x="151" y="188"/>
                    <a:pt x="154" y="191"/>
                    <a:pt x="156" y="191"/>
                  </a:cubicBezTo>
                  <a:cubicBezTo>
                    <a:pt x="159" y="190"/>
                    <a:pt x="159" y="195"/>
                    <a:pt x="161" y="192"/>
                  </a:cubicBezTo>
                  <a:cubicBezTo>
                    <a:pt x="163" y="189"/>
                    <a:pt x="161" y="187"/>
                    <a:pt x="164" y="187"/>
                  </a:cubicBezTo>
                  <a:cubicBezTo>
                    <a:pt x="168" y="188"/>
                    <a:pt x="166" y="183"/>
                    <a:pt x="166" y="180"/>
                  </a:cubicBezTo>
                  <a:cubicBezTo>
                    <a:pt x="166" y="178"/>
                    <a:pt x="171" y="177"/>
                    <a:pt x="171" y="175"/>
                  </a:cubicBezTo>
                  <a:cubicBezTo>
                    <a:pt x="171" y="173"/>
                    <a:pt x="178" y="175"/>
                    <a:pt x="179" y="173"/>
                  </a:cubicBezTo>
                  <a:cubicBezTo>
                    <a:pt x="180" y="172"/>
                    <a:pt x="184" y="170"/>
                    <a:pt x="185" y="173"/>
                  </a:cubicBezTo>
                  <a:cubicBezTo>
                    <a:pt x="187" y="176"/>
                    <a:pt x="193" y="177"/>
                    <a:pt x="194" y="179"/>
                  </a:cubicBezTo>
                  <a:cubicBezTo>
                    <a:pt x="194" y="180"/>
                    <a:pt x="194" y="182"/>
                    <a:pt x="194" y="183"/>
                  </a:cubicBezTo>
                  <a:cubicBezTo>
                    <a:pt x="195" y="182"/>
                    <a:pt x="196" y="181"/>
                    <a:pt x="198" y="181"/>
                  </a:cubicBezTo>
                  <a:cubicBezTo>
                    <a:pt x="200" y="181"/>
                    <a:pt x="202" y="178"/>
                    <a:pt x="204" y="178"/>
                  </a:cubicBezTo>
                  <a:cubicBezTo>
                    <a:pt x="206" y="179"/>
                    <a:pt x="208" y="178"/>
                    <a:pt x="208" y="175"/>
                  </a:cubicBezTo>
                  <a:cubicBezTo>
                    <a:pt x="206" y="174"/>
                    <a:pt x="203" y="174"/>
                    <a:pt x="202" y="176"/>
                  </a:cubicBezTo>
                  <a:close/>
                  <a:moveTo>
                    <a:pt x="58" y="23"/>
                  </a:moveTo>
                  <a:cubicBezTo>
                    <a:pt x="62" y="24"/>
                    <a:pt x="55" y="28"/>
                    <a:pt x="54" y="31"/>
                  </a:cubicBezTo>
                  <a:cubicBezTo>
                    <a:pt x="53" y="35"/>
                    <a:pt x="59" y="38"/>
                    <a:pt x="62" y="40"/>
                  </a:cubicBezTo>
                  <a:cubicBezTo>
                    <a:pt x="65" y="43"/>
                    <a:pt x="71" y="42"/>
                    <a:pt x="73" y="41"/>
                  </a:cubicBezTo>
                  <a:cubicBezTo>
                    <a:pt x="76" y="39"/>
                    <a:pt x="75" y="34"/>
                    <a:pt x="78" y="35"/>
                  </a:cubicBezTo>
                  <a:cubicBezTo>
                    <a:pt x="81" y="35"/>
                    <a:pt x="79" y="32"/>
                    <a:pt x="82" y="31"/>
                  </a:cubicBezTo>
                  <a:cubicBezTo>
                    <a:pt x="84" y="30"/>
                    <a:pt x="85" y="33"/>
                    <a:pt x="83" y="36"/>
                  </a:cubicBezTo>
                  <a:cubicBezTo>
                    <a:pt x="80" y="38"/>
                    <a:pt x="86" y="38"/>
                    <a:pt x="89" y="35"/>
                  </a:cubicBezTo>
                  <a:cubicBezTo>
                    <a:pt x="93" y="32"/>
                    <a:pt x="93" y="35"/>
                    <a:pt x="93" y="38"/>
                  </a:cubicBezTo>
                  <a:cubicBezTo>
                    <a:pt x="92" y="41"/>
                    <a:pt x="85" y="39"/>
                    <a:pt x="83" y="42"/>
                  </a:cubicBezTo>
                  <a:cubicBezTo>
                    <a:pt x="81" y="45"/>
                    <a:pt x="74" y="43"/>
                    <a:pt x="70" y="46"/>
                  </a:cubicBezTo>
                  <a:cubicBezTo>
                    <a:pt x="67" y="50"/>
                    <a:pt x="73" y="50"/>
                    <a:pt x="78" y="49"/>
                  </a:cubicBezTo>
                  <a:cubicBezTo>
                    <a:pt x="82" y="48"/>
                    <a:pt x="91" y="48"/>
                    <a:pt x="94" y="49"/>
                  </a:cubicBezTo>
                  <a:cubicBezTo>
                    <a:pt x="97" y="49"/>
                    <a:pt x="92" y="50"/>
                    <a:pt x="86" y="50"/>
                  </a:cubicBezTo>
                  <a:cubicBezTo>
                    <a:pt x="81" y="50"/>
                    <a:pt x="79" y="52"/>
                    <a:pt x="80" y="53"/>
                  </a:cubicBezTo>
                  <a:cubicBezTo>
                    <a:pt x="80" y="55"/>
                    <a:pt x="72" y="52"/>
                    <a:pt x="72" y="55"/>
                  </a:cubicBezTo>
                  <a:cubicBezTo>
                    <a:pt x="71" y="58"/>
                    <a:pt x="79" y="60"/>
                    <a:pt x="80" y="61"/>
                  </a:cubicBezTo>
                  <a:cubicBezTo>
                    <a:pt x="81" y="63"/>
                    <a:pt x="86" y="62"/>
                    <a:pt x="88" y="62"/>
                  </a:cubicBezTo>
                  <a:cubicBezTo>
                    <a:pt x="89" y="63"/>
                    <a:pt x="84" y="65"/>
                    <a:pt x="84" y="65"/>
                  </a:cubicBezTo>
                  <a:cubicBezTo>
                    <a:pt x="83" y="66"/>
                    <a:pt x="89" y="68"/>
                    <a:pt x="90" y="69"/>
                  </a:cubicBezTo>
                  <a:cubicBezTo>
                    <a:pt x="91" y="71"/>
                    <a:pt x="96" y="70"/>
                    <a:pt x="96" y="68"/>
                  </a:cubicBezTo>
                  <a:cubicBezTo>
                    <a:pt x="95" y="65"/>
                    <a:pt x="99" y="55"/>
                    <a:pt x="105" y="53"/>
                  </a:cubicBezTo>
                  <a:cubicBezTo>
                    <a:pt x="110" y="51"/>
                    <a:pt x="107" y="50"/>
                    <a:pt x="108" y="46"/>
                  </a:cubicBezTo>
                  <a:cubicBezTo>
                    <a:pt x="109" y="43"/>
                    <a:pt x="113" y="46"/>
                    <a:pt x="112" y="43"/>
                  </a:cubicBezTo>
                  <a:cubicBezTo>
                    <a:pt x="110" y="41"/>
                    <a:pt x="111" y="40"/>
                    <a:pt x="114" y="37"/>
                  </a:cubicBezTo>
                  <a:cubicBezTo>
                    <a:pt x="118" y="33"/>
                    <a:pt x="120" y="36"/>
                    <a:pt x="124" y="34"/>
                  </a:cubicBezTo>
                  <a:cubicBezTo>
                    <a:pt x="128" y="32"/>
                    <a:pt x="130" y="35"/>
                    <a:pt x="126" y="36"/>
                  </a:cubicBezTo>
                  <a:cubicBezTo>
                    <a:pt x="122" y="36"/>
                    <a:pt x="124" y="40"/>
                    <a:pt x="127" y="42"/>
                  </a:cubicBezTo>
                  <a:cubicBezTo>
                    <a:pt x="130" y="43"/>
                    <a:pt x="127" y="44"/>
                    <a:pt x="130" y="45"/>
                  </a:cubicBezTo>
                  <a:cubicBezTo>
                    <a:pt x="132" y="45"/>
                    <a:pt x="132" y="49"/>
                    <a:pt x="128" y="52"/>
                  </a:cubicBezTo>
                  <a:cubicBezTo>
                    <a:pt x="125" y="56"/>
                    <a:pt x="129" y="56"/>
                    <a:pt x="136" y="54"/>
                  </a:cubicBezTo>
                  <a:cubicBezTo>
                    <a:pt x="143" y="51"/>
                    <a:pt x="139" y="56"/>
                    <a:pt x="141" y="58"/>
                  </a:cubicBezTo>
                  <a:cubicBezTo>
                    <a:pt x="142" y="60"/>
                    <a:pt x="148" y="56"/>
                    <a:pt x="151" y="53"/>
                  </a:cubicBezTo>
                  <a:cubicBezTo>
                    <a:pt x="154" y="50"/>
                    <a:pt x="158" y="50"/>
                    <a:pt x="158" y="48"/>
                  </a:cubicBezTo>
                  <a:cubicBezTo>
                    <a:pt x="157" y="46"/>
                    <a:pt x="154" y="46"/>
                    <a:pt x="152" y="47"/>
                  </a:cubicBezTo>
                  <a:cubicBezTo>
                    <a:pt x="149" y="48"/>
                    <a:pt x="143" y="47"/>
                    <a:pt x="145" y="45"/>
                  </a:cubicBezTo>
                  <a:cubicBezTo>
                    <a:pt x="147" y="43"/>
                    <a:pt x="147" y="42"/>
                    <a:pt x="144" y="42"/>
                  </a:cubicBezTo>
                  <a:cubicBezTo>
                    <a:pt x="141" y="43"/>
                    <a:pt x="135" y="41"/>
                    <a:pt x="138" y="40"/>
                  </a:cubicBezTo>
                  <a:cubicBezTo>
                    <a:pt x="140" y="39"/>
                    <a:pt x="136" y="35"/>
                    <a:pt x="133" y="35"/>
                  </a:cubicBezTo>
                  <a:cubicBezTo>
                    <a:pt x="131" y="36"/>
                    <a:pt x="131" y="33"/>
                    <a:pt x="132" y="31"/>
                  </a:cubicBezTo>
                  <a:cubicBezTo>
                    <a:pt x="132" y="29"/>
                    <a:pt x="124" y="28"/>
                    <a:pt x="126" y="27"/>
                  </a:cubicBezTo>
                  <a:cubicBezTo>
                    <a:pt x="127" y="27"/>
                    <a:pt x="123" y="25"/>
                    <a:pt x="122" y="26"/>
                  </a:cubicBezTo>
                  <a:cubicBezTo>
                    <a:pt x="121" y="28"/>
                    <a:pt x="119" y="27"/>
                    <a:pt x="119" y="25"/>
                  </a:cubicBezTo>
                  <a:cubicBezTo>
                    <a:pt x="119" y="23"/>
                    <a:pt x="113" y="24"/>
                    <a:pt x="111" y="24"/>
                  </a:cubicBezTo>
                  <a:cubicBezTo>
                    <a:pt x="109" y="24"/>
                    <a:pt x="110" y="19"/>
                    <a:pt x="108" y="18"/>
                  </a:cubicBezTo>
                  <a:cubicBezTo>
                    <a:pt x="106" y="16"/>
                    <a:pt x="103" y="21"/>
                    <a:pt x="101" y="20"/>
                  </a:cubicBezTo>
                  <a:cubicBezTo>
                    <a:pt x="100" y="20"/>
                    <a:pt x="103" y="17"/>
                    <a:pt x="103" y="15"/>
                  </a:cubicBezTo>
                  <a:cubicBezTo>
                    <a:pt x="104" y="13"/>
                    <a:pt x="96" y="10"/>
                    <a:pt x="95" y="12"/>
                  </a:cubicBezTo>
                  <a:cubicBezTo>
                    <a:pt x="94" y="14"/>
                    <a:pt x="93" y="9"/>
                    <a:pt x="91" y="8"/>
                  </a:cubicBezTo>
                  <a:cubicBezTo>
                    <a:pt x="89" y="8"/>
                    <a:pt x="90" y="12"/>
                    <a:pt x="89" y="12"/>
                  </a:cubicBezTo>
                  <a:cubicBezTo>
                    <a:pt x="87" y="12"/>
                    <a:pt x="85" y="14"/>
                    <a:pt x="88" y="16"/>
                  </a:cubicBezTo>
                  <a:cubicBezTo>
                    <a:pt x="90" y="18"/>
                    <a:pt x="93" y="27"/>
                    <a:pt x="93" y="28"/>
                  </a:cubicBezTo>
                  <a:cubicBezTo>
                    <a:pt x="92" y="29"/>
                    <a:pt x="84" y="22"/>
                    <a:pt x="84" y="18"/>
                  </a:cubicBezTo>
                  <a:cubicBezTo>
                    <a:pt x="83" y="14"/>
                    <a:pt x="79" y="11"/>
                    <a:pt x="78" y="14"/>
                  </a:cubicBezTo>
                  <a:cubicBezTo>
                    <a:pt x="77" y="16"/>
                    <a:pt x="74" y="17"/>
                    <a:pt x="75" y="20"/>
                  </a:cubicBezTo>
                  <a:cubicBezTo>
                    <a:pt x="76" y="23"/>
                    <a:pt x="73" y="24"/>
                    <a:pt x="73" y="22"/>
                  </a:cubicBezTo>
                  <a:cubicBezTo>
                    <a:pt x="73" y="19"/>
                    <a:pt x="68" y="17"/>
                    <a:pt x="67" y="17"/>
                  </a:cubicBezTo>
                  <a:cubicBezTo>
                    <a:pt x="65" y="17"/>
                    <a:pt x="71" y="15"/>
                    <a:pt x="74" y="14"/>
                  </a:cubicBezTo>
                  <a:cubicBezTo>
                    <a:pt x="76" y="13"/>
                    <a:pt x="71" y="11"/>
                    <a:pt x="69" y="13"/>
                  </a:cubicBezTo>
                  <a:cubicBezTo>
                    <a:pt x="67" y="14"/>
                    <a:pt x="64" y="12"/>
                    <a:pt x="62" y="14"/>
                  </a:cubicBezTo>
                  <a:cubicBezTo>
                    <a:pt x="61" y="16"/>
                    <a:pt x="59" y="14"/>
                    <a:pt x="57" y="13"/>
                  </a:cubicBezTo>
                  <a:cubicBezTo>
                    <a:pt x="54" y="13"/>
                    <a:pt x="52" y="17"/>
                    <a:pt x="50" y="16"/>
                  </a:cubicBezTo>
                  <a:cubicBezTo>
                    <a:pt x="48" y="15"/>
                    <a:pt x="47" y="20"/>
                    <a:pt x="50" y="24"/>
                  </a:cubicBezTo>
                  <a:cubicBezTo>
                    <a:pt x="53" y="28"/>
                    <a:pt x="55" y="23"/>
                    <a:pt x="58" y="23"/>
                  </a:cubicBezTo>
                  <a:close/>
                  <a:moveTo>
                    <a:pt x="51" y="38"/>
                  </a:moveTo>
                  <a:cubicBezTo>
                    <a:pt x="53" y="38"/>
                    <a:pt x="55" y="42"/>
                    <a:pt x="57" y="42"/>
                  </a:cubicBezTo>
                  <a:cubicBezTo>
                    <a:pt x="58" y="42"/>
                    <a:pt x="54" y="37"/>
                    <a:pt x="52" y="35"/>
                  </a:cubicBezTo>
                  <a:cubicBezTo>
                    <a:pt x="49" y="32"/>
                    <a:pt x="49" y="30"/>
                    <a:pt x="46" y="31"/>
                  </a:cubicBezTo>
                  <a:cubicBezTo>
                    <a:pt x="43" y="32"/>
                    <a:pt x="49" y="37"/>
                    <a:pt x="51" y="38"/>
                  </a:cubicBezTo>
                  <a:close/>
                  <a:moveTo>
                    <a:pt x="108" y="9"/>
                  </a:moveTo>
                  <a:cubicBezTo>
                    <a:pt x="109" y="10"/>
                    <a:pt x="105" y="10"/>
                    <a:pt x="107" y="12"/>
                  </a:cubicBezTo>
                  <a:cubicBezTo>
                    <a:pt x="112" y="17"/>
                    <a:pt x="133" y="11"/>
                    <a:pt x="136" y="13"/>
                  </a:cubicBezTo>
                  <a:cubicBezTo>
                    <a:pt x="139" y="14"/>
                    <a:pt x="119" y="16"/>
                    <a:pt x="119" y="18"/>
                  </a:cubicBezTo>
                  <a:cubicBezTo>
                    <a:pt x="120" y="21"/>
                    <a:pt x="137" y="22"/>
                    <a:pt x="138" y="21"/>
                  </a:cubicBezTo>
                  <a:cubicBezTo>
                    <a:pt x="140" y="20"/>
                    <a:pt x="142" y="24"/>
                    <a:pt x="148" y="24"/>
                  </a:cubicBezTo>
                  <a:cubicBezTo>
                    <a:pt x="154" y="25"/>
                    <a:pt x="153" y="22"/>
                    <a:pt x="157" y="22"/>
                  </a:cubicBezTo>
                  <a:cubicBezTo>
                    <a:pt x="161" y="22"/>
                    <a:pt x="167" y="20"/>
                    <a:pt x="167" y="17"/>
                  </a:cubicBezTo>
                  <a:cubicBezTo>
                    <a:pt x="168" y="15"/>
                    <a:pt x="180" y="12"/>
                    <a:pt x="178" y="8"/>
                  </a:cubicBezTo>
                  <a:cubicBezTo>
                    <a:pt x="177" y="4"/>
                    <a:pt x="166" y="7"/>
                    <a:pt x="163" y="5"/>
                  </a:cubicBezTo>
                  <a:cubicBezTo>
                    <a:pt x="159" y="4"/>
                    <a:pt x="152" y="2"/>
                    <a:pt x="151" y="4"/>
                  </a:cubicBezTo>
                  <a:cubicBezTo>
                    <a:pt x="149" y="7"/>
                    <a:pt x="147" y="7"/>
                    <a:pt x="146" y="6"/>
                  </a:cubicBezTo>
                  <a:cubicBezTo>
                    <a:pt x="145" y="5"/>
                    <a:pt x="147" y="0"/>
                    <a:pt x="142" y="1"/>
                  </a:cubicBezTo>
                  <a:cubicBezTo>
                    <a:pt x="136" y="3"/>
                    <a:pt x="141" y="8"/>
                    <a:pt x="140" y="9"/>
                  </a:cubicBezTo>
                  <a:cubicBezTo>
                    <a:pt x="139" y="10"/>
                    <a:pt x="134" y="8"/>
                    <a:pt x="134" y="5"/>
                  </a:cubicBezTo>
                  <a:cubicBezTo>
                    <a:pt x="133" y="3"/>
                    <a:pt x="128" y="8"/>
                    <a:pt x="127" y="5"/>
                  </a:cubicBezTo>
                  <a:cubicBezTo>
                    <a:pt x="126" y="2"/>
                    <a:pt x="120" y="0"/>
                    <a:pt x="118" y="0"/>
                  </a:cubicBezTo>
                  <a:cubicBezTo>
                    <a:pt x="117" y="0"/>
                    <a:pt x="120" y="2"/>
                    <a:pt x="119" y="4"/>
                  </a:cubicBezTo>
                  <a:cubicBezTo>
                    <a:pt x="118" y="5"/>
                    <a:pt x="114" y="2"/>
                    <a:pt x="113" y="2"/>
                  </a:cubicBezTo>
                  <a:cubicBezTo>
                    <a:pt x="112" y="2"/>
                    <a:pt x="114" y="5"/>
                    <a:pt x="113" y="7"/>
                  </a:cubicBezTo>
                  <a:cubicBezTo>
                    <a:pt x="113" y="8"/>
                    <a:pt x="110" y="2"/>
                    <a:pt x="107" y="2"/>
                  </a:cubicBezTo>
                  <a:cubicBezTo>
                    <a:pt x="105" y="2"/>
                    <a:pt x="106" y="5"/>
                    <a:pt x="104" y="5"/>
                  </a:cubicBezTo>
                  <a:cubicBezTo>
                    <a:pt x="102" y="5"/>
                    <a:pt x="106" y="8"/>
                    <a:pt x="108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8150226" y="1587500"/>
              <a:ext cx="68263" cy="25400"/>
            </a:xfrm>
            <a:custGeom>
              <a:rect b="b" l="l" r="r" t="t"/>
              <a:pathLst>
                <a:path extrusionOk="0" h="10" w="27">
                  <a:moveTo>
                    <a:pt x="12" y="1"/>
                  </a:moveTo>
                  <a:cubicBezTo>
                    <a:pt x="10" y="2"/>
                    <a:pt x="0" y="1"/>
                    <a:pt x="2" y="4"/>
                  </a:cubicBezTo>
                  <a:cubicBezTo>
                    <a:pt x="4" y="6"/>
                    <a:pt x="13" y="5"/>
                    <a:pt x="17" y="7"/>
                  </a:cubicBezTo>
                  <a:cubicBezTo>
                    <a:pt x="21" y="10"/>
                    <a:pt x="27" y="8"/>
                    <a:pt x="27" y="6"/>
                  </a:cubicBezTo>
                  <a:cubicBezTo>
                    <a:pt x="27" y="4"/>
                    <a:pt x="14" y="0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6950076" y="2098675"/>
              <a:ext cx="347663" cy="347663"/>
            </a:xfrm>
            <a:custGeom>
              <a:rect b="b" l="l" r="r" t="t"/>
              <a:pathLst>
                <a:path extrusionOk="0" h="138" w="138">
                  <a:moveTo>
                    <a:pt x="130" y="15"/>
                  </a:moveTo>
                  <a:cubicBezTo>
                    <a:pt x="129" y="13"/>
                    <a:pt x="126" y="16"/>
                    <a:pt x="122" y="17"/>
                  </a:cubicBezTo>
                  <a:cubicBezTo>
                    <a:pt x="119" y="17"/>
                    <a:pt x="108" y="8"/>
                    <a:pt x="105" y="4"/>
                  </a:cubicBezTo>
                  <a:cubicBezTo>
                    <a:pt x="102" y="0"/>
                    <a:pt x="97" y="3"/>
                    <a:pt x="100" y="6"/>
                  </a:cubicBezTo>
                  <a:cubicBezTo>
                    <a:pt x="102" y="9"/>
                    <a:pt x="99" y="10"/>
                    <a:pt x="99" y="15"/>
                  </a:cubicBezTo>
                  <a:cubicBezTo>
                    <a:pt x="99" y="19"/>
                    <a:pt x="96" y="19"/>
                    <a:pt x="97" y="22"/>
                  </a:cubicBezTo>
                  <a:cubicBezTo>
                    <a:pt x="97" y="25"/>
                    <a:pt x="93" y="24"/>
                    <a:pt x="90" y="25"/>
                  </a:cubicBezTo>
                  <a:cubicBezTo>
                    <a:pt x="87" y="25"/>
                    <a:pt x="90" y="28"/>
                    <a:pt x="87" y="29"/>
                  </a:cubicBezTo>
                  <a:cubicBezTo>
                    <a:pt x="84" y="31"/>
                    <a:pt x="84" y="33"/>
                    <a:pt x="85" y="34"/>
                  </a:cubicBezTo>
                  <a:cubicBezTo>
                    <a:pt x="87" y="35"/>
                    <a:pt x="86" y="38"/>
                    <a:pt x="85" y="40"/>
                  </a:cubicBezTo>
                  <a:cubicBezTo>
                    <a:pt x="85" y="42"/>
                    <a:pt x="88" y="41"/>
                    <a:pt x="90" y="39"/>
                  </a:cubicBezTo>
                  <a:cubicBezTo>
                    <a:pt x="91" y="36"/>
                    <a:pt x="93" y="40"/>
                    <a:pt x="94" y="38"/>
                  </a:cubicBezTo>
                  <a:cubicBezTo>
                    <a:pt x="94" y="35"/>
                    <a:pt x="89" y="34"/>
                    <a:pt x="89" y="32"/>
                  </a:cubicBezTo>
                  <a:cubicBezTo>
                    <a:pt x="89" y="29"/>
                    <a:pt x="93" y="32"/>
                    <a:pt x="96" y="31"/>
                  </a:cubicBezTo>
                  <a:cubicBezTo>
                    <a:pt x="99" y="30"/>
                    <a:pt x="104" y="31"/>
                    <a:pt x="108" y="34"/>
                  </a:cubicBezTo>
                  <a:cubicBezTo>
                    <a:pt x="111" y="37"/>
                    <a:pt x="112" y="36"/>
                    <a:pt x="113" y="32"/>
                  </a:cubicBezTo>
                  <a:cubicBezTo>
                    <a:pt x="114" y="28"/>
                    <a:pt x="119" y="26"/>
                    <a:pt x="125" y="26"/>
                  </a:cubicBezTo>
                  <a:cubicBezTo>
                    <a:pt x="130" y="26"/>
                    <a:pt x="131" y="24"/>
                    <a:pt x="129" y="23"/>
                  </a:cubicBezTo>
                  <a:cubicBezTo>
                    <a:pt x="127" y="21"/>
                    <a:pt x="138" y="15"/>
                    <a:pt x="138" y="13"/>
                  </a:cubicBezTo>
                  <a:cubicBezTo>
                    <a:pt x="138" y="11"/>
                    <a:pt x="132" y="17"/>
                    <a:pt x="130" y="15"/>
                  </a:cubicBezTo>
                  <a:close/>
                  <a:moveTo>
                    <a:pt x="87" y="47"/>
                  </a:moveTo>
                  <a:cubicBezTo>
                    <a:pt x="84" y="49"/>
                    <a:pt x="83" y="56"/>
                    <a:pt x="85" y="58"/>
                  </a:cubicBezTo>
                  <a:cubicBezTo>
                    <a:pt x="88" y="60"/>
                    <a:pt x="81" y="64"/>
                    <a:pt x="81" y="69"/>
                  </a:cubicBezTo>
                  <a:cubicBezTo>
                    <a:pt x="81" y="73"/>
                    <a:pt x="77" y="73"/>
                    <a:pt x="76" y="77"/>
                  </a:cubicBezTo>
                  <a:cubicBezTo>
                    <a:pt x="76" y="80"/>
                    <a:pt x="73" y="79"/>
                    <a:pt x="69" y="82"/>
                  </a:cubicBezTo>
                  <a:cubicBezTo>
                    <a:pt x="65" y="85"/>
                    <a:pt x="63" y="82"/>
                    <a:pt x="64" y="80"/>
                  </a:cubicBezTo>
                  <a:cubicBezTo>
                    <a:pt x="65" y="78"/>
                    <a:pt x="57" y="81"/>
                    <a:pt x="58" y="86"/>
                  </a:cubicBezTo>
                  <a:cubicBezTo>
                    <a:pt x="58" y="91"/>
                    <a:pt x="51" y="92"/>
                    <a:pt x="53" y="94"/>
                  </a:cubicBezTo>
                  <a:cubicBezTo>
                    <a:pt x="54" y="97"/>
                    <a:pt x="47" y="98"/>
                    <a:pt x="48" y="96"/>
                  </a:cubicBezTo>
                  <a:cubicBezTo>
                    <a:pt x="48" y="94"/>
                    <a:pt x="43" y="95"/>
                    <a:pt x="38" y="97"/>
                  </a:cubicBezTo>
                  <a:cubicBezTo>
                    <a:pt x="32" y="99"/>
                    <a:pt x="29" y="95"/>
                    <a:pt x="26" y="98"/>
                  </a:cubicBezTo>
                  <a:cubicBezTo>
                    <a:pt x="23" y="101"/>
                    <a:pt x="18" y="106"/>
                    <a:pt x="14" y="107"/>
                  </a:cubicBezTo>
                  <a:cubicBezTo>
                    <a:pt x="10" y="108"/>
                    <a:pt x="12" y="113"/>
                    <a:pt x="14" y="112"/>
                  </a:cubicBezTo>
                  <a:cubicBezTo>
                    <a:pt x="17" y="110"/>
                    <a:pt x="21" y="112"/>
                    <a:pt x="22" y="110"/>
                  </a:cubicBezTo>
                  <a:cubicBezTo>
                    <a:pt x="24" y="108"/>
                    <a:pt x="36" y="105"/>
                    <a:pt x="43" y="105"/>
                  </a:cubicBezTo>
                  <a:cubicBezTo>
                    <a:pt x="50" y="104"/>
                    <a:pt x="46" y="108"/>
                    <a:pt x="46" y="112"/>
                  </a:cubicBezTo>
                  <a:cubicBezTo>
                    <a:pt x="46" y="116"/>
                    <a:pt x="52" y="115"/>
                    <a:pt x="56" y="111"/>
                  </a:cubicBezTo>
                  <a:cubicBezTo>
                    <a:pt x="59" y="108"/>
                    <a:pt x="61" y="108"/>
                    <a:pt x="58" y="106"/>
                  </a:cubicBezTo>
                  <a:cubicBezTo>
                    <a:pt x="56" y="104"/>
                    <a:pt x="59" y="102"/>
                    <a:pt x="61" y="105"/>
                  </a:cubicBezTo>
                  <a:cubicBezTo>
                    <a:pt x="63" y="108"/>
                    <a:pt x="69" y="108"/>
                    <a:pt x="71" y="104"/>
                  </a:cubicBezTo>
                  <a:cubicBezTo>
                    <a:pt x="73" y="100"/>
                    <a:pt x="74" y="105"/>
                    <a:pt x="77" y="104"/>
                  </a:cubicBezTo>
                  <a:cubicBezTo>
                    <a:pt x="80" y="104"/>
                    <a:pt x="81" y="97"/>
                    <a:pt x="82" y="100"/>
                  </a:cubicBezTo>
                  <a:cubicBezTo>
                    <a:pt x="82" y="102"/>
                    <a:pt x="86" y="102"/>
                    <a:pt x="89" y="99"/>
                  </a:cubicBezTo>
                  <a:cubicBezTo>
                    <a:pt x="92" y="95"/>
                    <a:pt x="90" y="90"/>
                    <a:pt x="91" y="87"/>
                  </a:cubicBezTo>
                  <a:cubicBezTo>
                    <a:pt x="93" y="84"/>
                    <a:pt x="95" y="78"/>
                    <a:pt x="93" y="75"/>
                  </a:cubicBezTo>
                  <a:cubicBezTo>
                    <a:pt x="91" y="71"/>
                    <a:pt x="98" y="69"/>
                    <a:pt x="101" y="66"/>
                  </a:cubicBezTo>
                  <a:cubicBezTo>
                    <a:pt x="104" y="63"/>
                    <a:pt x="97" y="49"/>
                    <a:pt x="97" y="45"/>
                  </a:cubicBezTo>
                  <a:cubicBezTo>
                    <a:pt x="97" y="40"/>
                    <a:pt x="89" y="46"/>
                    <a:pt x="87" y="47"/>
                  </a:cubicBezTo>
                  <a:close/>
                  <a:moveTo>
                    <a:pt x="34" y="109"/>
                  </a:moveTo>
                  <a:cubicBezTo>
                    <a:pt x="33" y="112"/>
                    <a:pt x="31" y="111"/>
                    <a:pt x="27" y="111"/>
                  </a:cubicBezTo>
                  <a:cubicBezTo>
                    <a:pt x="23" y="112"/>
                    <a:pt x="23" y="121"/>
                    <a:pt x="26" y="122"/>
                  </a:cubicBezTo>
                  <a:cubicBezTo>
                    <a:pt x="28" y="123"/>
                    <a:pt x="29" y="123"/>
                    <a:pt x="30" y="120"/>
                  </a:cubicBezTo>
                  <a:cubicBezTo>
                    <a:pt x="31" y="117"/>
                    <a:pt x="35" y="116"/>
                    <a:pt x="37" y="117"/>
                  </a:cubicBezTo>
                  <a:cubicBezTo>
                    <a:pt x="39" y="119"/>
                    <a:pt x="42" y="114"/>
                    <a:pt x="42" y="110"/>
                  </a:cubicBezTo>
                  <a:cubicBezTo>
                    <a:pt x="42" y="107"/>
                    <a:pt x="35" y="107"/>
                    <a:pt x="34" y="109"/>
                  </a:cubicBezTo>
                  <a:close/>
                  <a:moveTo>
                    <a:pt x="18" y="119"/>
                  </a:moveTo>
                  <a:cubicBezTo>
                    <a:pt x="18" y="116"/>
                    <a:pt x="13" y="117"/>
                    <a:pt x="12" y="114"/>
                  </a:cubicBezTo>
                  <a:cubicBezTo>
                    <a:pt x="12" y="112"/>
                    <a:pt x="9" y="114"/>
                    <a:pt x="5" y="116"/>
                  </a:cubicBezTo>
                  <a:cubicBezTo>
                    <a:pt x="2" y="119"/>
                    <a:pt x="0" y="119"/>
                    <a:pt x="2" y="122"/>
                  </a:cubicBezTo>
                  <a:cubicBezTo>
                    <a:pt x="3" y="124"/>
                    <a:pt x="5" y="122"/>
                    <a:pt x="6" y="119"/>
                  </a:cubicBezTo>
                  <a:cubicBezTo>
                    <a:pt x="7" y="117"/>
                    <a:pt x="10" y="123"/>
                    <a:pt x="8" y="128"/>
                  </a:cubicBezTo>
                  <a:cubicBezTo>
                    <a:pt x="5" y="132"/>
                    <a:pt x="8" y="138"/>
                    <a:pt x="11" y="137"/>
                  </a:cubicBezTo>
                  <a:cubicBezTo>
                    <a:pt x="13" y="137"/>
                    <a:pt x="16" y="128"/>
                    <a:pt x="20" y="124"/>
                  </a:cubicBezTo>
                  <a:cubicBezTo>
                    <a:pt x="23" y="119"/>
                    <a:pt x="18" y="121"/>
                    <a:pt x="18" y="1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7" name="Google Shape;447;p10"/>
            <p:cNvSpPr/>
            <p:nvPr/>
          </p:nvSpPr>
          <p:spPr>
            <a:xfrm>
              <a:off x="5846763" y="1887538"/>
              <a:ext cx="1214438" cy="842963"/>
            </a:xfrm>
            <a:custGeom>
              <a:rect b="b" l="l" r="r" t="t"/>
              <a:pathLst>
                <a:path extrusionOk="0" h="335" w="483">
                  <a:moveTo>
                    <a:pt x="480" y="60"/>
                  </a:moveTo>
                  <a:cubicBezTo>
                    <a:pt x="480" y="56"/>
                    <a:pt x="475" y="57"/>
                    <a:pt x="474" y="58"/>
                  </a:cubicBezTo>
                  <a:cubicBezTo>
                    <a:pt x="472" y="59"/>
                    <a:pt x="467" y="58"/>
                    <a:pt x="466" y="61"/>
                  </a:cubicBezTo>
                  <a:cubicBezTo>
                    <a:pt x="464" y="64"/>
                    <a:pt x="462" y="62"/>
                    <a:pt x="459" y="63"/>
                  </a:cubicBezTo>
                  <a:cubicBezTo>
                    <a:pt x="455" y="63"/>
                    <a:pt x="451" y="62"/>
                    <a:pt x="451" y="60"/>
                  </a:cubicBezTo>
                  <a:cubicBezTo>
                    <a:pt x="451" y="57"/>
                    <a:pt x="449" y="55"/>
                    <a:pt x="449" y="53"/>
                  </a:cubicBezTo>
                  <a:cubicBezTo>
                    <a:pt x="449" y="50"/>
                    <a:pt x="446" y="51"/>
                    <a:pt x="443" y="49"/>
                  </a:cubicBezTo>
                  <a:cubicBezTo>
                    <a:pt x="441" y="47"/>
                    <a:pt x="436" y="45"/>
                    <a:pt x="435" y="45"/>
                  </a:cubicBezTo>
                  <a:cubicBezTo>
                    <a:pt x="434" y="46"/>
                    <a:pt x="432" y="43"/>
                    <a:pt x="427" y="42"/>
                  </a:cubicBezTo>
                  <a:cubicBezTo>
                    <a:pt x="423" y="42"/>
                    <a:pt x="424" y="40"/>
                    <a:pt x="424" y="38"/>
                  </a:cubicBezTo>
                  <a:cubicBezTo>
                    <a:pt x="425" y="36"/>
                    <a:pt x="421" y="31"/>
                    <a:pt x="420" y="28"/>
                  </a:cubicBezTo>
                  <a:cubicBezTo>
                    <a:pt x="420" y="25"/>
                    <a:pt x="417" y="25"/>
                    <a:pt x="416" y="19"/>
                  </a:cubicBezTo>
                  <a:cubicBezTo>
                    <a:pt x="414" y="13"/>
                    <a:pt x="411" y="14"/>
                    <a:pt x="412" y="11"/>
                  </a:cubicBezTo>
                  <a:cubicBezTo>
                    <a:pt x="412" y="8"/>
                    <a:pt x="408" y="7"/>
                    <a:pt x="407" y="5"/>
                  </a:cubicBezTo>
                  <a:cubicBezTo>
                    <a:pt x="405" y="4"/>
                    <a:pt x="400" y="4"/>
                    <a:pt x="397" y="3"/>
                  </a:cubicBezTo>
                  <a:cubicBezTo>
                    <a:pt x="393" y="1"/>
                    <a:pt x="391" y="2"/>
                    <a:pt x="388" y="1"/>
                  </a:cubicBezTo>
                  <a:cubicBezTo>
                    <a:pt x="384" y="0"/>
                    <a:pt x="377" y="2"/>
                    <a:pt x="376" y="2"/>
                  </a:cubicBezTo>
                  <a:cubicBezTo>
                    <a:pt x="375" y="2"/>
                    <a:pt x="369" y="1"/>
                    <a:pt x="366" y="5"/>
                  </a:cubicBezTo>
                  <a:cubicBezTo>
                    <a:pt x="362" y="10"/>
                    <a:pt x="365" y="10"/>
                    <a:pt x="366" y="10"/>
                  </a:cubicBezTo>
                  <a:cubicBezTo>
                    <a:pt x="368" y="10"/>
                    <a:pt x="369" y="14"/>
                    <a:pt x="369" y="15"/>
                  </a:cubicBezTo>
                  <a:cubicBezTo>
                    <a:pt x="369" y="17"/>
                    <a:pt x="366" y="19"/>
                    <a:pt x="365" y="19"/>
                  </a:cubicBezTo>
                  <a:cubicBezTo>
                    <a:pt x="364" y="20"/>
                    <a:pt x="361" y="25"/>
                    <a:pt x="360" y="27"/>
                  </a:cubicBezTo>
                  <a:cubicBezTo>
                    <a:pt x="360" y="29"/>
                    <a:pt x="356" y="34"/>
                    <a:pt x="356" y="35"/>
                  </a:cubicBezTo>
                  <a:cubicBezTo>
                    <a:pt x="357" y="37"/>
                    <a:pt x="354" y="39"/>
                    <a:pt x="353" y="39"/>
                  </a:cubicBezTo>
                  <a:cubicBezTo>
                    <a:pt x="351" y="39"/>
                    <a:pt x="347" y="42"/>
                    <a:pt x="345" y="43"/>
                  </a:cubicBezTo>
                  <a:cubicBezTo>
                    <a:pt x="344" y="43"/>
                    <a:pt x="338" y="42"/>
                    <a:pt x="337" y="41"/>
                  </a:cubicBezTo>
                  <a:cubicBezTo>
                    <a:pt x="337" y="40"/>
                    <a:pt x="336" y="40"/>
                    <a:pt x="336" y="39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29" y="56"/>
                    <a:pt x="329" y="56"/>
                    <a:pt x="329" y="56"/>
                  </a:cubicBezTo>
                  <a:cubicBezTo>
                    <a:pt x="329" y="56"/>
                    <a:pt x="324" y="58"/>
                    <a:pt x="328" y="61"/>
                  </a:cubicBezTo>
                  <a:cubicBezTo>
                    <a:pt x="331" y="64"/>
                    <a:pt x="331" y="61"/>
                    <a:pt x="336" y="61"/>
                  </a:cubicBezTo>
                  <a:cubicBezTo>
                    <a:pt x="341" y="61"/>
                    <a:pt x="343" y="65"/>
                    <a:pt x="344" y="62"/>
                  </a:cubicBezTo>
                  <a:cubicBezTo>
                    <a:pt x="345" y="60"/>
                    <a:pt x="349" y="58"/>
                    <a:pt x="351" y="61"/>
                  </a:cubicBezTo>
                  <a:cubicBezTo>
                    <a:pt x="354" y="64"/>
                    <a:pt x="362" y="69"/>
                    <a:pt x="362" y="72"/>
                  </a:cubicBezTo>
                  <a:cubicBezTo>
                    <a:pt x="361" y="75"/>
                    <a:pt x="357" y="74"/>
                    <a:pt x="353" y="73"/>
                  </a:cubicBezTo>
                  <a:cubicBezTo>
                    <a:pt x="350" y="72"/>
                    <a:pt x="346" y="75"/>
                    <a:pt x="343" y="75"/>
                  </a:cubicBezTo>
                  <a:cubicBezTo>
                    <a:pt x="340" y="75"/>
                    <a:pt x="336" y="76"/>
                    <a:pt x="333" y="79"/>
                  </a:cubicBezTo>
                  <a:cubicBezTo>
                    <a:pt x="330" y="82"/>
                    <a:pt x="331" y="85"/>
                    <a:pt x="326" y="86"/>
                  </a:cubicBezTo>
                  <a:cubicBezTo>
                    <a:pt x="321" y="87"/>
                    <a:pt x="319" y="86"/>
                    <a:pt x="314" y="90"/>
                  </a:cubicBezTo>
                  <a:cubicBezTo>
                    <a:pt x="309" y="93"/>
                    <a:pt x="303" y="92"/>
                    <a:pt x="301" y="91"/>
                  </a:cubicBezTo>
                  <a:cubicBezTo>
                    <a:pt x="299" y="90"/>
                    <a:pt x="295" y="89"/>
                    <a:pt x="293" y="93"/>
                  </a:cubicBezTo>
                  <a:cubicBezTo>
                    <a:pt x="291" y="96"/>
                    <a:pt x="296" y="98"/>
                    <a:pt x="295" y="102"/>
                  </a:cubicBezTo>
                  <a:cubicBezTo>
                    <a:pt x="295" y="106"/>
                    <a:pt x="290" y="105"/>
                    <a:pt x="286" y="110"/>
                  </a:cubicBezTo>
                  <a:cubicBezTo>
                    <a:pt x="281" y="115"/>
                    <a:pt x="275" y="117"/>
                    <a:pt x="271" y="116"/>
                  </a:cubicBezTo>
                  <a:cubicBezTo>
                    <a:pt x="267" y="116"/>
                    <a:pt x="260" y="113"/>
                    <a:pt x="253" y="117"/>
                  </a:cubicBezTo>
                  <a:cubicBezTo>
                    <a:pt x="246" y="120"/>
                    <a:pt x="242" y="124"/>
                    <a:pt x="239" y="124"/>
                  </a:cubicBezTo>
                  <a:cubicBezTo>
                    <a:pt x="236" y="123"/>
                    <a:pt x="236" y="120"/>
                    <a:pt x="233" y="121"/>
                  </a:cubicBezTo>
                  <a:cubicBezTo>
                    <a:pt x="229" y="121"/>
                    <a:pt x="227" y="120"/>
                    <a:pt x="224" y="119"/>
                  </a:cubicBezTo>
                  <a:cubicBezTo>
                    <a:pt x="222" y="117"/>
                    <a:pt x="220" y="120"/>
                    <a:pt x="216" y="117"/>
                  </a:cubicBezTo>
                  <a:cubicBezTo>
                    <a:pt x="212" y="113"/>
                    <a:pt x="204" y="114"/>
                    <a:pt x="201" y="113"/>
                  </a:cubicBezTo>
                  <a:cubicBezTo>
                    <a:pt x="198" y="113"/>
                    <a:pt x="186" y="113"/>
                    <a:pt x="182" y="113"/>
                  </a:cubicBezTo>
                  <a:cubicBezTo>
                    <a:pt x="178" y="112"/>
                    <a:pt x="172" y="114"/>
                    <a:pt x="172" y="112"/>
                  </a:cubicBezTo>
                  <a:cubicBezTo>
                    <a:pt x="171" y="110"/>
                    <a:pt x="168" y="108"/>
                    <a:pt x="167" y="104"/>
                  </a:cubicBezTo>
                  <a:cubicBezTo>
                    <a:pt x="166" y="99"/>
                    <a:pt x="163" y="97"/>
                    <a:pt x="161" y="97"/>
                  </a:cubicBezTo>
                  <a:cubicBezTo>
                    <a:pt x="158" y="96"/>
                    <a:pt x="158" y="94"/>
                    <a:pt x="156" y="93"/>
                  </a:cubicBezTo>
                  <a:cubicBezTo>
                    <a:pt x="154" y="93"/>
                    <a:pt x="153" y="90"/>
                    <a:pt x="150" y="90"/>
                  </a:cubicBezTo>
                  <a:cubicBezTo>
                    <a:pt x="146" y="90"/>
                    <a:pt x="133" y="88"/>
                    <a:pt x="131" y="85"/>
                  </a:cubicBezTo>
                  <a:cubicBezTo>
                    <a:pt x="130" y="82"/>
                    <a:pt x="133" y="82"/>
                    <a:pt x="133" y="79"/>
                  </a:cubicBezTo>
                  <a:cubicBezTo>
                    <a:pt x="133" y="76"/>
                    <a:pt x="135" y="72"/>
                    <a:pt x="134" y="71"/>
                  </a:cubicBezTo>
                  <a:cubicBezTo>
                    <a:pt x="132" y="69"/>
                    <a:pt x="130" y="67"/>
                    <a:pt x="129" y="64"/>
                  </a:cubicBezTo>
                  <a:cubicBezTo>
                    <a:pt x="129" y="62"/>
                    <a:pt x="125" y="59"/>
                    <a:pt x="123" y="59"/>
                  </a:cubicBezTo>
                  <a:cubicBezTo>
                    <a:pt x="120" y="59"/>
                    <a:pt x="118" y="57"/>
                    <a:pt x="115" y="55"/>
                  </a:cubicBezTo>
                  <a:cubicBezTo>
                    <a:pt x="113" y="53"/>
                    <a:pt x="111" y="53"/>
                    <a:pt x="110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8" y="46"/>
                    <a:pt x="107" y="46"/>
                    <a:pt x="106" y="46"/>
                  </a:cubicBezTo>
                  <a:cubicBezTo>
                    <a:pt x="106" y="46"/>
                    <a:pt x="105" y="46"/>
                    <a:pt x="104" y="45"/>
                  </a:cubicBezTo>
                  <a:cubicBezTo>
                    <a:pt x="103" y="47"/>
                    <a:pt x="101" y="48"/>
                    <a:pt x="101" y="50"/>
                  </a:cubicBezTo>
                  <a:cubicBezTo>
                    <a:pt x="101" y="52"/>
                    <a:pt x="100" y="54"/>
                    <a:pt x="98" y="54"/>
                  </a:cubicBezTo>
                  <a:cubicBezTo>
                    <a:pt x="95" y="54"/>
                    <a:pt x="93" y="56"/>
                    <a:pt x="93" y="60"/>
                  </a:cubicBezTo>
                  <a:cubicBezTo>
                    <a:pt x="92" y="65"/>
                    <a:pt x="95" y="65"/>
                    <a:pt x="94" y="67"/>
                  </a:cubicBezTo>
                  <a:cubicBezTo>
                    <a:pt x="93" y="69"/>
                    <a:pt x="88" y="71"/>
                    <a:pt x="86" y="70"/>
                  </a:cubicBezTo>
                  <a:cubicBezTo>
                    <a:pt x="85" y="69"/>
                    <a:pt x="81" y="69"/>
                    <a:pt x="79" y="69"/>
                  </a:cubicBezTo>
                  <a:cubicBezTo>
                    <a:pt x="76" y="69"/>
                    <a:pt x="74" y="65"/>
                    <a:pt x="73" y="69"/>
                  </a:cubicBezTo>
                  <a:cubicBezTo>
                    <a:pt x="73" y="73"/>
                    <a:pt x="67" y="83"/>
                    <a:pt x="68" y="85"/>
                  </a:cubicBezTo>
                  <a:cubicBezTo>
                    <a:pt x="70" y="86"/>
                    <a:pt x="71" y="88"/>
                    <a:pt x="68" y="88"/>
                  </a:cubicBezTo>
                  <a:cubicBezTo>
                    <a:pt x="66" y="88"/>
                    <a:pt x="64" y="88"/>
                    <a:pt x="63" y="87"/>
                  </a:cubicBezTo>
                  <a:cubicBezTo>
                    <a:pt x="61" y="86"/>
                    <a:pt x="58" y="88"/>
                    <a:pt x="55" y="88"/>
                  </a:cubicBezTo>
                  <a:cubicBezTo>
                    <a:pt x="54" y="88"/>
                    <a:pt x="49" y="91"/>
                    <a:pt x="50" y="91"/>
                  </a:cubicBezTo>
                  <a:cubicBezTo>
                    <a:pt x="52" y="92"/>
                    <a:pt x="52" y="97"/>
                    <a:pt x="52" y="98"/>
                  </a:cubicBezTo>
                  <a:cubicBezTo>
                    <a:pt x="52" y="100"/>
                    <a:pt x="56" y="106"/>
                    <a:pt x="55" y="107"/>
                  </a:cubicBezTo>
                  <a:cubicBezTo>
                    <a:pt x="55" y="109"/>
                    <a:pt x="51" y="111"/>
                    <a:pt x="51" y="113"/>
                  </a:cubicBezTo>
                  <a:cubicBezTo>
                    <a:pt x="51" y="116"/>
                    <a:pt x="52" y="118"/>
                    <a:pt x="51" y="118"/>
                  </a:cubicBezTo>
                  <a:cubicBezTo>
                    <a:pt x="49" y="119"/>
                    <a:pt x="45" y="121"/>
                    <a:pt x="43" y="122"/>
                  </a:cubicBezTo>
                  <a:cubicBezTo>
                    <a:pt x="42" y="123"/>
                    <a:pt x="38" y="123"/>
                    <a:pt x="37" y="126"/>
                  </a:cubicBezTo>
                  <a:cubicBezTo>
                    <a:pt x="36" y="128"/>
                    <a:pt x="35" y="130"/>
                    <a:pt x="31" y="129"/>
                  </a:cubicBezTo>
                  <a:cubicBezTo>
                    <a:pt x="28" y="129"/>
                    <a:pt x="26" y="128"/>
                    <a:pt x="24" y="131"/>
                  </a:cubicBezTo>
                  <a:cubicBezTo>
                    <a:pt x="21" y="134"/>
                    <a:pt x="20" y="133"/>
                    <a:pt x="19" y="134"/>
                  </a:cubicBezTo>
                  <a:cubicBezTo>
                    <a:pt x="17" y="136"/>
                    <a:pt x="15" y="133"/>
                    <a:pt x="14" y="133"/>
                  </a:cubicBezTo>
                  <a:cubicBezTo>
                    <a:pt x="12" y="132"/>
                    <a:pt x="10" y="134"/>
                    <a:pt x="9" y="134"/>
                  </a:cubicBezTo>
                  <a:cubicBezTo>
                    <a:pt x="7" y="134"/>
                    <a:pt x="6" y="137"/>
                    <a:pt x="4" y="137"/>
                  </a:cubicBezTo>
                  <a:cubicBezTo>
                    <a:pt x="3" y="138"/>
                    <a:pt x="1" y="137"/>
                    <a:pt x="1" y="139"/>
                  </a:cubicBezTo>
                  <a:cubicBezTo>
                    <a:pt x="1" y="141"/>
                    <a:pt x="1" y="142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0"/>
                    <a:pt x="8" y="153"/>
                    <a:pt x="9" y="155"/>
                  </a:cubicBezTo>
                  <a:cubicBezTo>
                    <a:pt x="9" y="158"/>
                    <a:pt x="10" y="166"/>
                    <a:pt x="10" y="166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3" y="169"/>
                    <a:pt x="17" y="171"/>
                    <a:pt x="17" y="172"/>
                  </a:cubicBezTo>
                  <a:cubicBezTo>
                    <a:pt x="17" y="173"/>
                    <a:pt x="18" y="177"/>
                    <a:pt x="22" y="178"/>
                  </a:cubicBezTo>
                  <a:cubicBezTo>
                    <a:pt x="24" y="179"/>
                    <a:pt x="26" y="181"/>
                    <a:pt x="28" y="182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2" y="181"/>
                    <a:pt x="33" y="182"/>
                  </a:cubicBezTo>
                  <a:cubicBezTo>
                    <a:pt x="34" y="180"/>
                    <a:pt x="39" y="177"/>
                    <a:pt x="42" y="177"/>
                  </a:cubicBezTo>
                  <a:cubicBezTo>
                    <a:pt x="45" y="177"/>
                    <a:pt x="52" y="183"/>
                    <a:pt x="52" y="185"/>
                  </a:cubicBezTo>
                  <a:cubicBezTo>
                    <a:pt x="51" y="187"/>
                    <a:pt x="46" y="194"/>
                    <a:pt x="43" y="194"/>
                  </a:cubicBezTo>
                  <a:cubicBezTo>
                    <a:pt x="43" y="194"/>
                    <a:pt x="41" y="194"/>
                    <a:pt x="40" y="195"/>
                  </a:cubicBezTo>
                  <a:cubicBezTo>
                    <a:pt x="40" y="196"/>
                    <a:pt x="40" y="197"/>
                    <a:pt x="40" y="197"/>
                  </a:cubicBezTo>
                  <a:cubicBezTo>
                    <a:pt x="40" y="199"/>
                    <a:pt x="42" y="202"/>
                    <a:pt x="44" y="204"/>
                  </a:cubicBezTo>
                  <a:cubicBezTo>
                    <a:pt x="46" y="207"/>
                    <a:pt x="41" y="209"/>
                    <a:pt x="39" y="207"/>
                  </a:cubicBezTo>
                  <a:cubicBezTo>
                    <a:pt x="37" y="205"/>
                    <a:pt x="36" y="209"/>
                    <a:pt x="37" y="211"/>
                  </a:cubicBezTo>
                  <a:cubicBezTo>
                    <a:pt x="39" y="212"/>
                    <a:pt x="38" y="217"/>
                    <a:pt x="40" y="217"/>
                  </a:cubicBezTo>
                  <a:cubicBezTo>
                    <a:pt x="42" y="217"/>
                    <a:pt x="44" y="222"/>
                    <a:pt x="47" y="222"/>
                  </a:cubicBezTo>
                  <a:cubicBezTo>
                    <a:pt x="49" y="222"/>
                    <a:pt x="52" y="226"/>
                    <a:pt x="52" y="226"/>
                  </a:cubicBezTo>
                  <a:cubicBezTo>
                    <a:pt x="52" y="226"/>
                    <a:pt x="55" y="228"/>
                    <a:pt x="55" y="229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58" y="230"/>
                    <a:pt x="60" y="230"/>
                    <a:pt x="60" y="228"/>
                  </a:cubicBezTo>
                  <a:cubicBezTo>
                    <a:pt x="60" y="227"/>
                    <a:pt x="64" y="227"/>
                    <a:pt x="66" y="230"/>
                  </a:cubicBezTo>
                  <a:cubicBezTo>
                    <a:pt x="69" y="232"/>
                    <a:pt x="79" y="239"/>
                    <a:pt x="83" y="242"/>
                  </a:cubicBezTo>
                  <a:cubicBezTo>
                    <a:pt x="86" y="245"/>
                    <a:pt x="95" y="248"/>
                    <a:pt x="98" y="248"/>
                  </a:cubicBezTo>
                  <a:cubicBezTo>
                    <a:pt x="101" y="248"/>
                    <a:pt x="104" y="250"/>
                    <a:pt x="109" y="250"/>
                  </a:cubicBezTo>
                  <a:cubicBezTo>
                    <a:pt x="109" y="250"/>
                    <a:pt x="110" y="250"/>
                    <a:pt x="111" y="250"/>
                  </a:cubicBezTo>
                  <a:cubicBezTo>
                    <a:pt x="111" y="249"/>
                    <a:pt x="112" y="249"/>
                    <a:pt x="113" y="248"/>
                  </a:cubicBezTo>
                  <a:cubicBezTo>
                    <a:pt x="115" y="246"/>
                    <a:pt x="116" y="249"/>
                    <a:pt x="116" y="252"/>
                  </a:cubicBezTo>
                  <a:cubicBezTo>
                    <a:pt x="115" y="253"/>
                    <a:pt x="116" y="255"/>
                    <a:pt x="116" y="256"/>
                  </a:cubicBezTo>
                  <a:cubicBezTo>
                    <a:pt x="117" y="255"/>
                    <a:pt x="118" y="253"/>
                    <a:pt x="118" y="252"/>
                  </a:cubicBezTo>
                  <a:cubicBezTo>
                    <a:pt x="120" y="248"/>
                    <a:pt x="122" y="248"/>
                    <a:pt x="124" y="247"/>
                  </a:cubicBezTo>
                  <a:cubicBezTo>
                    <a:pt x="125" y="246"/>
                    <a:pt x="127" y="246"/>
                    <a:pt x="130" y="248"/>
                  </a:cubicBezTo>
                  <a:cubicBezTo>
                    <a:pt x="134" y="250"/>
                    <a:pt x="135" y="246"/>
                    <a:pt x="140" y="251"/>
                  </a:cubicBezTo>
                  <a:cubicBezTo>
                    <a:pt x="141" y="250"/>
                    <a:pt x="142" y="250"/>
                    <a:pt x="142" y="250"/>
                  </a:cubicBezTo>
                  <a:cubicBezTo>
                    <a:pt x="143" y="250"/>
                    <a:pt x="145" y="248"/>
                    <a:pt x="146" y="246"/>
                  </a:cubicBezTo>
                  <a:cubicBezTo>
                    <a:pt x="148" y="245"/>
                    <a:pt x="148" y="243"/>
                    <a:pt x="149" y="243"/>
                  </a:cubicBezTo>
                  <a:cubicBezTo>
                    <a:pt x="151" y="243"/>
                    <a:pt x="152" y="241"/>
                    <a:pt x="156" y="239"/>
                  </a:cubicBezTo>
                  <a:cubicBezTo>
                    <a:pt x="161" y="236"/>
                    <a:pt x="164" y="240"/>
                    <a:pt x="166" y="238"/>
                  </a:cubicBezTo>
                  <a:cubicBezTo>
                    <a:pt x="168" y="237"/>
                    <a:pt x="170" y="236"/>
                    <a:pt x="170" y="238"/>
                  </a:cubicBezTo>
                  <a:cubicBezTo>
                    <a:pt x="170" y="239"/>
                    <a:pt x="173" y="241"/>
                    <a:pt x="173" y="243"/>
                  </a:cubicBezTo>
                  <a:cubicBezTo>
                    <a:pt x="174" y="245"/>
                    <a:pt x="177" y="246"/>
                    <a:pt x="178" y="246"/>
                  </a:cubicBezTo>
                  <a:cubicBezTo>
                    <a:pt x="178" y="245"/>
                    <a:pt x="179" y="245"/>
                    <a:pt x="179" y="245"/>
                  </a:cubicBezTo>
                  <a:cubicBezTo>
                    <a:pt x="181" y="243"/>
                    <a:pt x="185" y="245"/>
                    <a:pt x="185" y="247"/>
                  </a:cubicBezTo>
                  <a:cubicBezTo>
                    <a:pt x="185" y="249"/>
                    <a:pt x="185" y="252"/>
                    <a:pt x="186" y="252"/>
                  </a:cubicBezTo>
                  <a:cubicBezTo>
                    <a:pt x="188" y="252"/>
                    <a:pt x="190" y="252"/>
                    <a:pt x="190" y="256"/>
                  </a:cubicBezTo>
                  <a:cubicBezTo>
                    <a:pt x="190" y="259"/>
                    <a:pt x="191" y="264"/>
                    <a:pt x="188" y="267"/>
                  </a:cubicBezTo>
                  <a:cubicBezTo>
                    <a:pt x="184" y="271"/>
                    <a:pt x="180" y="277"/>
                    <a:pt x="181" y="279"/>
                  </a:cubicBezTo>
                  <a:cubicBezTo>
                    <a:pt x="182" y="280"/>
                    <a:pt x="180" y="284"/>
                    <a:pt x="182" y="282"/>
                  </a:cubicBezTo>
                  <a:cubicBezTo>
                    <a:pt x="185" y="281"/>
                    <a:pt x="191" y="282"/>
                    <a:pt x="190" y="284"/>
                  </a:cubicBezTo>
                  <a:cubicBezTo>
                    <a:pt x="189" y="285"/>
                    <a:pt x="190" y="290"/>
                    <a:pt x="192" y="290"/>
                  </a:cubicBezTo>
                  <a:cubicBezTo>
                    <a:pt x="195" y="291"/>
                    <a:pt x="196" y="292"/>
                    <a:pt x="195" y="294"/>
                  </a:cubicBezTo>
                  <a:cubicBezTo>
                    <a:pt x="195" y="296"/>
                    <a:pt x="193" y="299"/>
                    <a:pt x="195" y="299"/>
                  </a:cubicBezTo>
                  <a:cubicBezTo>
                    <a:pt x="197" y="299"/>
                    <a:pt x="200" y="299"/>
                    <a:pt x="200" y="302"/>
                  </a:cubicBezTo>
                  <a:cubicBezTo>
                    <a:pt x="199" y="304"/>
                    <a:pt x="201" y="306"/>
                    <a:pt x="205" y="304"/>
                  </a:cubicBezTo>
                  <a:cubicBezTo>
                    <a:pt x="207" y="303"/>
                    <a:pt x="208" y="303"/>
                    <a:pt x="208" y="303"/>
                  </a:cubicBezTo>
                  <a:cubicBezTo>
                    <a:pt x="210" y="303"/>
                    <a:pt x="210" y="307"/>
                    <a:pt x="212" y="307"/>
                  </a:cubicBezTo>
                  <a:cubicBezTo>
                    <a:pt x="215" y="308"/>
                    <a:pt x="214" y="302"/>
                    <a:pt x="213" y="301"/>
                  </a:cubicBezTo>
                  <a:cubicBezTo>
                    <a:pt x="212" y="300"/>
                    <a:pt x="213" y="296"/>
                    <a:pt x="214" y="297"/>
                  </a:cubicBezTo>
                  <a:cubicBezTo>
                    <a:pt x="215" y="298"/>
                    <a:pt x="218" y="297"/>
                    <a:pt x="219" y="295"/>
                  </a:cubicBezTo>
                  <a:cubicBezTo>
                    <a:pt x="221" y="293"/>
                    <a:pt x="224" y="296"/>
                    <a:pt x="225" y="294"/>
                  </a:cubicBezTo>
                  <a:cubicBezTo>
                    <a:pt x="227" y="292"/>
                    <a:pt x="229" y="296"/>
                    <a:pt x="232" y="294"/>
                  </a:cubicBezTo>
                  <a:cubicBezTo>
                    <a:pt x="235" y="293"/>
                    <a:pt x="236" y="296"/>
                    <a:pt x="238" y="293"/>
                  </a:cubicBezTo>
                  <a:cubicBezTo>
                    <a:pt x="239" y="291"/>
                    <a:pt x="243" y="288"/>
                    <a:pt x="244" y="289"/>
                  </a:cubicBezTo>
                  <a:cubicBezTo>
                    <a:pt x="245" y="290"/>
                    <a:pt x="246" y="292"/>
                    <a:pt x="251" y="293"/>
                  </a:cubicBezTo>
                  <a:cubicBezTo>
                    <a:pt x="256" y="293"/>
                    <a:pt x="253" y="296"/>
                    <a:pt x="253" y="297"/>
                  </a:cubicBezTo>
                  <a:cubicBezTo>
                    <a:pt x="253" y="299"/>
                    <a:pt x="259" y="303"/>
                    <a:pt x="261" y="303"/>
                  </a:cubicBezTo>
                  <a:cubicBezTo>
                    <a:pt x="261" y="304"/>
                    <a:pt x="262" y="304"/>
                    <a:pt x="263" y="305"/>
                  </a:cubicBezTo>
                  <a:cubicBezTo>
                    <a:pt x="264" y="304"/>
                    <a:pt x="267" y="305"/>
                    <a:pt x="267" y="303"/>
                  </a:cubicBezTo>
                  <a:cubicBezTo>
                    <a:pt x="268" y="301"/>
                    <a:pt x="271" y="302"/>
                    <a:pt x="272" y="304"/>
                  </a:cubicBezTo>
                  <a:cubicBezTo>
                    <a:pt x="273" y="305"/>
                    <a:pt x="274" y="306"/>
                    <a:pt x="276" y="304"/>
                  </a:cubicBezTo>
                  <a:cubicBezTo>
                    <a:pt x="279" y="302"/>
                    <a:pt x="280" y="306"/>
                    <a:pt x="279" y="307"/>
                  </a:cubicBezTo>
                  <a:cubicBezTo>
                    <a:pt x="277" y="308"/>
                    <a:pt x="278" y="312"/>
                    <a:pt x="280" y="314"/>
                  </a:cubicBezTo>
                  <a:cubicBezTo>
                    <a:pt x="283" y="316"/>
                    <a:pt x="283" y="313"/>
                    <a:pt x="283" y="311"/>
                  </a:cubicBezTo>
                  <a:cubicBezTo>
                    <a:pt x="282" y="308"/>
                    <a:pt x="286" y="306"/>
                    <a:pt x="294" y="304"/>
                  </a:cubicBezTo>
                  <a:cubicBezTo>
                    <a:pt x="301" y="301"/>
                    <a:pt x="309" y="296"/>
                    <a:pt x="310" y="295"/>
                  </a:cubicBezTo>
                  <a:cubicBezTo>
                    <a:pt x="310" y="293"/>
                    <a:pt x="315" y="297"/>
                    <a:pt x="317" y="295"/>
                  </a:cubicBezTo>
                  <a:cubicBezTo>
                    <a:pt x="320" y="293"/>
                    <a:pt x="329" y="293"/>
                    <a:pt x="331" y="293"/>
                  </a:cubicBezTo>
                  <a:cubicBezTo>
                    <a:pt x="334" y="293"/>
                    <a:pt x="334" y="290"/>
                    <a:pt x="336" y="288"/>
                  </a:cubicBezTo>
                  <a:cubicBezTo>
                    <a:pt x="339" y="286"/>
                    <a:pt x="338" y="285"/>
                    <a:pt x="341" y="285"/>
                  </a:cubicBezTo>
                  <a:cubicBezTo>
                    <a:pt x="344" y="284"/>
                    <a:pt x="345" y="281"/>
                    <a:pt x="345" y="280"/>
                  </a:cubicBezTo>
                  <a:cubicBezTo>
                    <a:pt x="345" y="278"/>
                    <a:pt x="351" y="278"/>
                    <a:pt x="351" y="276"/>
                  </a:cubicBezTo>
                  <a:cubicBezTo>
                    <a:pt x="351" y="275"/>
                    <a:pt x="355" y="274"/>
                    <a:pt x="355" y="272"/>
                  </a:cubicBezTo>
                  <a:cubicBezTo>
                    <a:pt x="355" y="271"/>
                    <a:pt x="357" y="271"/>
                    <a:pt x="358" y="269"/>
                  </a:cubicBezTo>
                  <a:cubicBezTo>
                    <a:pt x="359" y="268"/>
                    <a:pt x="358" y="264"/>
                    <a:pt x="359" y="263"/>
                  </a:cubicBezTo>
                  <a:cubicBezTo>
                    <a:pt x="361" y="263"/>
                    <a:pt x="359" y="260"/>
                    <a:pt x="358" y="259"/>
                  </a:cubicBezTo>
                  <a:cubicBezTo>
                    <a:pt x="358" y="258"/>
                    <a:pt x="362" y="258"/>
                    <a:pt x="364" y="257"/>
                  </a:cubicBezTo>
                  <a:cubicBezTo>
                    <a:pt x="366" y="255"/>
                    <a:pt x="367" y="253"/>
                    <a:pt x="368" y="251"/>
                  </a:cubicBezTo>
                  <a:cubicBezTo>
                    <a:pt x="368" y="249"/>
                    <a:pt x="371" y="247"/>
                    <a:pt x="373" y="246"/>
                  </a:cubicBezTo>
                  <a:cubicBezTo>
                    <a:pt x="374" y="246"/>
                    <a:pt x="375" y="242"/>
                    <a:pt x="375" y="240"/>
                  </a:cubicBezTo>
                  <a:cubicBezTo>
                    <a:pt x="374" y="237"/>
                    <a:pt x="377" y="238"/>
                    <a:pt x="376" y="237"/>
                  </a:cubicBezTo>
                  <a:cubicBezTo>
                    <a:pt x="374" y="236"/>
                    <a:pt x="376" y="233"/>
                    <a:pt x="379" y="232"/>
                  </a:cubicBezTo>
                  <a:cubicBezTo>
                    <a:pt x="382" y="231"/>
                    <a:pt x="378" y="230"/>
                    <a:pt x="376" y="231"/>
                  </a:cubicBezTo>
                  <a:cubicBezTo>
                    <a:pt x="374" y="232"/>
                    <a:pt x="373" y="227"/>
                    <a:pt x="371" y="229"/>
                  </a:cubicBezTo>
                  <a:cubicBezTo>
                    <a:pt x="370" y="231"/>
                    <a:pt x="366" y="228"/>
                    <a:pt x="369" y="227"/>
                  </a:cubicBezTo>
                  <a:cubicBezTo>
                    <a:pt x="371" y="227"/>
                    <a:pt x="375" y="224"/>
                    <a:pt x="377" y="223"/>
                  </a:cubicBezTo>
                  <a:cubicBezTo>
                    <a:pt x="379" y="223"/>
                    <a:pt x="374" y="219"/>
                    <a:pt x="372" y="219"/>
                  </a:cubicBezTo>
                  <a:cubicBezTo>
                    <a:pt x="370" y="219"/>
                    <a:pt x="367" y="214"/>
                    <a:pt x="365" y="214"/>
                  </a:cubicBezTo>
                  <a:cubicBezTo>
                    <a:pt x="363" y="214"/>
                    <a:pt x="367" y="212"/>
                    <a:pt x="369" y="213"/>
                  </a:cubicBezTo>
                  <a:cubicBezTo>
                    <a:pt x="372" y="215"/>
                    <a:pt x="375" y="216"/>
                    <a:pt x="377" y="215"/>
                  </a:cubicBezTo>
                  <a:cubicBezTo>
                    <a:pt x="378" y="214"/>
                    <a:pt x="372" y="209"/>
                    <a:pt x="370" y="207"/>
                  </a:cubicBezTo>
                  <a:cubicBezTo>
                    <a:pt x="368" y="206"/>
                    <a:pt x="370" y="203"/>
                    <a:pt x="368" y="202"/>
                  </a:cubicBezTo>
                  <a:cubicBezTo>
                    <a:pt x="367" y="201"/>
                    <a:pt x="364" y="195"/>
                    <a:pt x="363" y="193"/>
                  </a:cubicBezTo>
                  <a:cubicBezTo>
                    <a:pt x="362" y="190"/>
                    <a:pt x="357" y="189"/>
                    <a:pt x="356" y="188"/>
                  </a:cubicBezTo>
                  <a:cubicBezTo>
                    <a:pt x="355" y="186"/>
                    <a:pt x="356" y="182"/>
                    <a:pt x="360" y="180"/>
                  </a:cubicBezTo>
                  <a:cubicBezTo>
                    <a:pt x="364" y="179"/>
                    <a:pt x="362" y="176"/>
                    <a:pt x="364" y="176"/>
                  </a:cubicBezTo>
                  <a:cubicBezTo>
                    <a:pt x="365" y="176"/>
                    <a:pt x="367" y="176"/>
                    <a:pt x="368" y="173"/>
                  </a:cubicBezTo>
                  <a:cubicBezTo>
                    <a:pt x="369" y="170"/>
                    <a:pt x="372" y="172"/>
                    <a:pt x="373" y="170"/>
                  </a:cubicBezTo>
                  <a:cubicBezTo>
                    <a:pt x="374" y="169"/>
                    <a:pt x="380" y="169"/>
                    <a:pt x="382" y="168"/>
                  </a:cubicBezTo>
                  <a:cubicBezTo>
                    <a:pt x="384" y="166"/>
                    <a:pt x="380" y="162"/>
                    <a:pt x="378" y="162"/>
                  </a:cubicBezTo>
                  <a:cubicBezTo>
                    <a:pt x="375" y="163"/>
                    <a:pt x="372" y="162"/>
                    <a:pt x="370" y="159"/>
                  </a:cubicBezTo>
                  <a:cubicBezTo>
                    <a:pt x="368" y="156"/>
                    <a:pt x="363" y="164"/>
                    <a:pt x="359" y="166"/>
                  </a:cubicBezTo>
                  <a:cubicBezTo>
                    <a:pt x="355" y="168"/>
                    <a:pt x="353" y="163"/>
                    <a:pt x="354" y="160"/>
                  </a:cubicBezTo>
                  <a:cubicBezTo>
                    <a:pt x="355" y="157"/>
                    <a:pt x="351" y="157"/>
                    <a:pt x="346" y="157"/>
                  </a:cubicBezTo>
                  <a:cubicBezTo>
                    <a:pt x="340" y="157"/>
                    <a:pt x="342" y="147"/>
                    <a:pt x="346" y="147"/>
                  </a:cubicBezTo>
                  <a:cubicBezTo>
                    <a:pt x="349" y="147"/>
                    <a:pt x="354" y="150"/>
                    <a:pt x="356" y="144"/>
                  </a:cubicBezTo>
                  <a:cubicBezTo>
                    <a:pt x="358" y="138"/>
                    <a:pt x="360" y="143"/>
                    <a:pt x="365" y="137"/>
                  </a:cubicBezTo>
                  <a:cubicBezTo>
                    <a:pt x="369" y="132"/>
                    <a:pt x="375" y="129"/>
                    <a:pt x="379" y="132"/>
                  </a:cubicBezTo>
                  <a:cubicBezTo>
                    <a:pt x="383" y="135"/>
                    <a:pt x="374" y="140"/>
                    <a:pt x="373" y="143"/>
                  </a:cubicBezTo>
                  <a:cubicBezTo>
                    <a:pt x="372" y="146"/>
                    <a:pt x="374" y="147"/>
                    <a:pt x="372" y="149"/>
                  </a:cubicBezTo>
                  <a:cubicBezTo>
                    <a:pt x="370" y="152"/>
                    <a:pt x="373" y="152"/>
                    <a:pt x="378" y="149"/>
                  </a:cubicBezTo>
                  <a:cubicBezTo>
                    <a:pt x="382" y="146"/>
                    <a:pt x="388" y="143"/>
                    <a:pt x="392" y="141"/>
                  </a:cubicBezTo>
                  <a:cubicBezTo>
                    <a:pt x="394" y="140"/>
                    <a:pt x="395" y="140"/>
                    <a:pt x="396" y="140"/>
                  </a:cubicBezTo>
                  <a:cubicBezTo>
                    <a:pt x="397" y="139"/>
                    <a:pt x="398" y="137"/>
                    <a:pt x="399" y="137"/>
                  </a:cubicBezTo>
                  <a:cubicBezTo>
                    <a:pt x="402" y="135"/>
                    <a:pt x="412" y="131"/>
                    <a:pt x="414" y="128"/>
                  </a:cubicBezTo>
                  <a:cubicBezTo>
                    <a:pt x="415" y="126"/>
                    <a:pt x="417" y="123"/>
                    <a:pt x="419" y="123"/>
                  </a:cubicBezTo>
                  <a:cubicBezTo>
                    <a:pt x="421" y="123"/>
                    <a:pt x="421" y="125"/>
                    <a:pt x="424" y="125"/>
                  </a:cubicBezTo>
                  <a:cubicBezTo>
                    <a:pt x="427" y="125"/>
                    <a:pt x="431" y="126"/>
                    <a:pt x="429" y="123"/>
                  </a:cubicBezTo>
                  <a:cubicBezTo>
                    <a:pt x="428" y="121"/>
                    <a:pt x="429" y="121"/>
                    <a:pt x="432" y="120"/>
                  </a:cubicBezTo>
                  <a:cubicBezTo>
                    <a:pt x="436" y="120"/>
                    <a:pt x="435" y="116"/>
                    <a:pt x="438" y="116"/>
                  </a:cubicBezTo>
                  <a:cubicBezTo>
                    <a:pt x="441" y="116"/>
                    <a:pt x="440" y="110"/>
                    <a:pt x="443" y="110"/>
                  </a:cubicBezTo>
                  <a:cubicBezTo>
                    <a:pt x="445" y="110"/>
                    <a:pt x="446" y="113"/>
                    <a:pt x="449" y="112"/>
                  </a:cubicBezTo>
                  <a:cubicBezTo>
                    <a:pt x="450" y="112"/>
                    <a:pt x="451" y="112"/>
                    <a:pt x="452" y="113"/>
                  </a:cubicBezTo>
                  <a:cubicBezTo>
                    <a:pt x="452" y="112"/>
                    <a:pt x="453" y="112"/>
                    <a:pt x="453" y="111"/>
                  </a:cubicBezTo>
                  <a:cubicBezTo>
                    <a:pt x="453" y="108"/>
                    <a:pt x="454" y="105"/>
                    <a:pt x="453" y="104"/>
                  </a:cubicBezTo>
                  <a:cubicBezTo>
                    <a:pt x="452" y="101"/>
                    <a:pt x="453" y="99"/>
                    <a:pt x="452" y="97"/>
                  </a:cubicBezTo>
                  <a:cubicBezTo>
                    <a:pt x="452" y="95"/>
                    <a:pt x="452" y="91"/>
                    <a:pt x="454" y="91"/>
                  </a:cubicBezTo>
                  <a:cubicBezTo>
                    <a:pt x="456" y="91"/>
                    <a:pt x="458" y="86"/>
                    <a:pt x="460" y="88"/>
                  </a:cubicBezTo>
                  <a:cubicBezTo>
                    <a:pt x="463" y="90"/>
                    <a:pt x="467" y="90"/>
                    <a:pt x="467" y="88"/>
                  </a:cubicBezTo>
                  <a:cubicBezTo>
                    <a:pt x="467" y="86"/>
                    <a:pt x="471" y="86"/>
                    <a:pt x="471" y="83"/>
                  </a:cubicBezTo>
                  <a:cubicBezTo>
                    <a:pt x="472" y="80"/>
                    <a:pt x="475" y="79"/>
                    <a:pt x="476" y="77"/>
                  </a:cubicBezTo>
                  <a:cubicBezTo>
                    <a:pt x="477" y="74"/>
                    <a:pt x="478" y="68"/>
                    <a:pt x="480" y="66"/>
                  </a:cubicBezTo>
                  <a:cubicBezTo>
                    <a:pt x="483" y="65"/>
                    <a:pt x="480" y="64"/>
                    <a:pt x="480" y="60"/>
                  </a:cubicBezTo>
                  <a:close/>
                  <a:moveTo>
                    <a:pt x="364" y="285"/>
                  </a:moveTo>
                  <a:cubicBezTo>
                    <a:pt x="361" y="295"/>
                    <a:pt x="367" y="299"/>
                    <a:pt x="368" y="299"/>
                  </a:cubicBezTo>
                  <a:cubicBezTo>
                    <a:pt x="370" y="297"/>
                    <a:pt x="380" y="277"/>
                    <a:pt x="378" y="274"/>
                  </a:cubicBezTo>
                  <a:cubicBezTo>
                    <a:pt x="376" y="271"/>
                    <a:pt x="366" y="276"/>
                    <a:pt x="364" y="285"/>
                  </a:cubicBezTo>
                  <a:close/>
                  <a:moveTo>
                    <a:pt x="279" y="317"/>
                  </a:moveTo>
                  <a:cubicBezTo>
                    <a:pt x="276" y="317"/>
                    <a:pt x="268" y="322"/>
                    <a:pt x="271" y="328"/>
                  </a:cubicBezTo>
                  <a:cubicBezTo>
                    <a:pt x="274" y="335"/>
                    <a:pt x="284" y="330"/>
                    <a:pt x="284" y="328"/>
                  </a:cubicBezTo>
                  <a:cubicBezTo>
                    <a:pt x="285" y="325"/>
                    <a:pt x="289" y="320"/>
                    <a:pt x="289" y="318"/>
                  </a:cubicBezTo>
                  <a:cubicBezTo>
                    <a:pt x="288" y="316"/>
                    <a:pt x="282" y="317"/>
                    <a:pt x="279" y="3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8" name="Google Shape;448;p10"/>
            <p:cNvSpPr/>
            <p:nvPr/>
          </p:nvSpPr>
          <p:spPr>
            <a:xfrm>
              <a:off x="6699251" y="2714625"/>
              <a:ext cx="196850" cy="273050"/>
            </a:xfrm>
            <a:custGeom>
              <a:rect b="b" l="l" r="r" t="t"/>
              <a:pathLst>
                <a:path extrusionOk="0" h="108" w="78">
                  <a:moveTo>
                    <a:pt x="41" y="42"/>
                  </a:moveTo>
                  <a:cubicBezTo>
                    <a:pt x="46" y="41"/>
                    <a:pt x="52" y="47"/>
                    <a:pt x="51" y="49"/>
                  </a:cubicBezTo>
                  <a:cubicBezTo>
                    <a:pt x="50" y="51"/>
                    <a:pt x="51" y="58"/>
                    <a:pt x="53" y="56"/>
                  </a:cubicBezTo>
                  <a:cubicBezTo>
                    <a:pt x="55" y="54"/>
                    <a:pt x="59" y="56"/>
                    <a:pt x="57" y="59"/>
                  </a:cubicBezTo>
                  <a:cubicBezTo>
                    <a:pt x="54" y="63"/>
                    <a:pt x="60" y="66"/>
                    <a:pt x="61" y="69"/>
                  </a:cubicBezTo>
                  <a:cubicBezTo>
                    <a:pt x="61" y="73"/>
                    <a:pt x="64" y="70"/>
                    <a:pt x="63" y="67"/>
                  </a:cubicBezTo>
                  <a:cubicBezTo>
                    <a:pt x="63" y="64"/>
                    <a:pt x="64" y="65"/>
                    <a:pt x="67" y="63"/>
                  </a:cubicBezTo>
                  <a:cubicBezTo>
                    <a:pt x="70" y="60"/>
                    <a:pt x="67" y="57"/>
                    <a:pt x="65" y="53"/>
                  </a:cubicBezTo>
                  <a:cubicBezTo>
                    <a:pt x="63" y="49"/>
                    <a:pt x="56" y="50"/>
                    <a:pt x="56" y="46"/>
                  </a:cubicBezTo>
                  <a:cubicBezTo>
                    <a:pt x="56" y="43"/>
                    <a:pt x="50" y="41"/>
                    <a:pt x="50" y="39"/>
                  </a:cubicBezTo>
                  <a:cubicBezTo>
                    <a:pt x="50" y="37"/>
                    <a:pt x="43" y="35"/>
                    <a:pt x="39" y="37"/>
                  </a:cubicBezTo>
                  <a:cubicBezTo>
                    <a:pt x="35" y="40"/>
                    <a:pt x="38" y="33"/>
                    <a:pt x="35" y="30"/>
                  </a:cubicBezTo>
                  <a:cubicBezTo>
                    <a:pt x="32" y="27"/>
                    <a:pt x="37" y="22"/>
                    <a:pt x="40" y="19"/>
                  </a:cubicBezTo>
                  <a:cubicBezTo>
                    <a:pt x="44" y="15"/>
                    <a:pt x="39" y="8"/>
                    <a:pt x="40" y="5"/>
                  </a:cubicBezTo>
                  <a:cubicBezTo>
                    <a:pt x="40" y="3"/>
                    <a:pt x="40" y="2"/>
                    <a:pt x="39" y="3"/>
                  </a:cubicBezTo>
                  <a:cubicBezTo>
                    <a:pt x="37" y="4"/>
                    <a:pt x="30" y="0"/>
                    <a:pt x="27" y="2"/>
                  </a:cubicBezTo>
                  <a:cubicBezTo>
                    <a:pt x="24" y="4"/>
                    <a:pt x="27" y="19"/>
                    <a:pt x="25" y="20"/>
                  </a:cubicBezTo>
                  <a:cubicBezTo>
                    <a:pt x="24" y="22"/>
                    <a:pt x="22" y="18"/>
                    <a:pt x="21" y="20"/>
                  </a:cubicBezTo>
                  <a:cubicBezTo>
                    <a:pt x="21" y="22"/>
                    <a:pt x="22" y="30"/>
                    <a:pt x="24" y="30"/>
                  </a:cubicBezTo>
                  <a:cubicBezTo>
                    <a:pt x="25" y="30"/>
                    <a:pt x="27" y="33"/>
                    <a:pt x="26" y="37"/>
                  </a:cubicBezTo>
                  <a:cubicBezTo>
                    <a:pt x="25" y="40"/>
                    <a:pt x="29" y="41"/>
                    <a:pt x="34" y="39"/>
                  </a:cubicBezTo>
                  <a:cubicBezTo>
                    <a:pt x="38" y="38"/>
                    <a:pt x="37" y="42"/>
                    <a:pt x="41" y="42"/>
                  </a:cubicBezTo>
                  <a:close/>
                  <a:moveTo>
                    <a:pt x="26" y="44"/>
                  </a:moveTo>
                  <a:cubicBezTo>
                    <a:pt x="27" y="47"/>
                    <a:pt x="28" y="54"/>
                    <a:pt x="34" y="52"/>
                  </a:cubicBezTo>
                  <a:cubicBezTo>
                    <a:pt x="39" y="51"/>
                    <a:pt x="25" y="41"/>
                    <a:pt x="26" y="44"/>
                  </a:cubicBezTo>
                  <a:close/>
                  <a:moveTo>
                    <a:pt x="39" y="67"/>
                  </a:moveTo>
                  <a:cubicBezTo>
                    <a:pt x="40" y="67"/>
                    <a:pt x="43" y="67"/>
                    <a:pt x="44" y="64"/>
                  </a:cubicBezTo>
                  <a:cubicBezTo>
                    <a:pt x="44" y="62"/>
                    <a:pt x="46" y="69"/>
                    <a:pt x="44" y="71"/>
                  </a:cubicBezTo>
                  <a:cubicBezTo>
                    <a:pt x="42" y="73"/>
                    <a:pt x="42" y="79"/>
                    <a:pt x="45" y="80"/>
                  </a:cubicBezTo>
                  <a:cubicBezTo>
                    <a:pt x="49" y="80"/>
                    <a:pt x="55" y="69"/>
                    <a:pt x="54" y="67"/>
                  </a:cubicBezTo>
                  <a:cubicBezTo>
                    <a:pt x="53" y="65"/>
                    <a:pt x="50" y="68"/>
                    <a:pt x="51" y="65"/>
                  </a:cubicBezTo>
                  <a:cubicBezTo>
                    <a:pt x="52" y="63"/>
                    <a:pt x="42" y="55"/>
                    <a:pt x="39" y="56"/>
                  </a:cubicBezTo>
                  <a:cubicBezTo>
                    <a:pt x="35" y="57"/>
                    <a:pt x="36" y="67"/>
                    <a:pt x="39" y="67"/>
                  </a:cubicBezTo>
                  <a:close/>
                  <a:moveTo>
                    <a:pt x="11" y="71"/>
                  </a:moveTo>
                  <a:cubicBezTo>
                    <a:pt x="8" y="76"/>
                    <a:pt x="0" y="83"/>
                    <a:pt x="1" y="85"/>
                  </a:cubicBezTo>
                  <a:cubicBezTo>
                    <a:pt x="2" y="87"/>
                    <a:pt x="11" y="74"/>
                    <a:pt x="15" y="71"/>
                  </a:cubicBezTo>
                  <a:cubicBezTo>
                    <a:pt x="20" y="68"/>
                    <a:pt x="19" y="65"/>
                    <a:pt x="18" y="63"/>
                  </a:cubicBezTo>
                  <a:cubicBezTo>
                    <a:pt x="16" y="60"/>
                    <a:pt x="15" y="67"/>
                    <a:pt x="11" y="71"/>
                  </a:cubicBezTo>
                  <a:close/>
                  <a:moveTo>
                    <a:pt x="54" y="76"/>
                  </a:moveTo>
                  <a:cubicBezTo>
                    <a:pt x="54" y="78"/>
                    <a:pt x="61" y="75"/>
                    <a:pt x="59" y="72"/>
                  </a:cubicBezTo>
                  <a:cubicBezTo>
                    <a:pt x="58" y="70"/>
                    <a:pt x="53" y="74"/>
                    <a:pt x="54" y="76"/>
                  </a:cubicBezTo>
                  <a:close/>
                  <a:moveTo>
                    <a:pt x="75" y="95"/>
                  </a:moveTo>
                  <a:cubicBezTo>
                    <a:pt x="78" y="91"/>
                    <a:pt x="73" y="83"/>
                    <a:pt x="73" y="77"/>
                  </a:cubicBezTo>
                  <a:cubicBezTo>
                    <a:pt x="73" y="71"/>
                    <a:pt x="65" y="73"/>
                    <a:pt x="67" y="76"/>
                  </a:cubicBezTo>
                  <a:cubicBezTo>
                    <a:pt x="69" y="80"/>
                    <a:pt x="63" y="77"/>
                    <a:pt x="63" y="81"/>
                  </a:cubicBezTo>
                  <a:cubicBezTo>
                    <a:pt x="62" y="84"/>
                    <a:pt x="58" y="81"/>
                    <a:pt x="58" y="84"/>
                  </a:cubicBezTo>
                  <a:cubicBezTo>
                    <a:pt x="58" y="87"/>
                    <a:pt x="53" y="84"/>
                    <a:pt x="51" y="83"/>
                  </a:cubicBezTo>
                  <a:cubicBezTo>
                    <a:pt x="49" y="81"/>
                    <a:pt x="45" y="87"/>
                    <a:pt x="42" y="88"/>
                  </a:cubicBezTo>
                  <a:cubicBezTo>
                    <a:pt x="38" y="89"/>
                    <a:pt x="36" y="97"/>
                    <a:pt x="39" y="96"/>
                  </a:cubicBezTo>
                  <a:cubicBezTo>
                    <a:pt x="41" y="96"/>
                    <a:pt x="43" y="92"/>
                    <a:pt x="46" y="93"/>
                  </a:cubicBezTo>
                  <a:cubicBezTo>
                    <a:pt x="49" y="93"/>
                    <a:pt x="48" y="90"/>
                    <a:pt x="52" y="90"/>
                  </a:cubicBezTo>
                  <a:cubicBezTo>
                    <a:pt x="56" y="91"/>
                    <a:pt x="53" y="103"/>
                    <a:pt x="58" y="104"/>
                  </a:cubicBezTo>
                  <a:cubicBezTo>
                    <a:pt x="64" y="105"/>
                    <a:pt x="64" y="108"/>
                    <a:pt x="67" y="108"/>
                  </a:cubicBezTo>
                  <a:cubicBezTo>
                    <a:pt x="69" y="108"/>
                    <a:pt x="66" y="101"/>
                    <a:pt x="66" y="98"/>
                  </a:cubicBezTo>
                  <a:cubicBezTo>
                    <a:pt x="67" y="96"/>
                    <a:pt x="72" y="98"/>
                    <a:pt x="75" y="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7181851" y="3155950"/>
              <a:ext cx="257175" cy="163513"/>
            </a:xfrm>
            <a:custGeom>
              <a:rect b="b" l="l" r="r" t="t"/>
              <a:pathLst>
                <a:path extrusionOk="0" h="65" w="102">
                  <a:moveTo>
                    <a:pt x="73" y="60"/>
                  </a:moveTo>
                  <a:cubicBezTo>
                    <a:pt x="72" y="59"/>
                    <a:pt x="67" y="56"/>
                    <a:pt x="68" y="54"/>
                  </a:cubicBezTo>
                  <a:cubicBezTo>
                    <a:pt x="68" y="53"/>
                    <a:pt x="63" y="53"/>
                    <a:pt x="60" y="51"/>
                  </a:cubicBezTo>
                  <a:cubicBezTo>
                    <a:pt x="56" y="49"/>
                    <a:pt x="57" y="42"/>
                    <a:pt x="54" y="40"/>
                  </a:cubicBezTo>
                  <a:cubicBezTo>
                    <a:pt x="50" y="38"/>
                    <a:pt x="48" y="33"/>
                    <a:pt x="52" y="33"/>
                  </a:cubicBezTo>
                  <a:cubicBezTo>
                    <a:pt x="56" y="34"/>
                    <a:pt x="57" y="31"/>
                    <a:pt x="54" y="28"/>
                  </a:cubicBezTo>
                  <a:cubicBezTo>
                    <a:pt x="50" y="25"/>
                    <a:pt x="38" y="24"/>
                    <a:pt x="38" y="19"/>
                  </a:cubicBezTo>
                  <a:cubicBezTo>
                    <a:pt x="37" y="15"/>
                    <a:pt x="16" y="4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" y="52"/>
                    <a:pt x="5" y="54"/>
                    <a:pt x="9" y="54"/>
                  </a:cubicBezTo>
                  <a:cubicBezTo>
                    <a:pt x="19" y="54"/>
                    <a:pt x="17" y="48"/>
                    <a:pt x="18" y="48"/>
                  </a:cubicBezTo>
                  <a:cubicBezTo>
                    <a:pt x="20" y="48"/>
                    <a:pt x="21" y="45"/>
                    <a:pt x="23" y="42"/>
                  </a:cubicBezTo>
                  <a:cubicBezTo>
                    <a:pt x="25" y="40"/>
                    <a:pt x="35" y="42"/>
                    <a:pt x="40" y="46"/>
                  </a:cubicBezTo>
                  <a:cubicBezTo>
                    <a:pt x="46" y="50"/>
                    <a:pt x="52" y="63"/>
                    <a:pt x="58" y="62"/>
                  </a:cubicBezTo>
                  <a:cubicBezTo>
                    <a:pt x="63" y="61"/>
                    <a:pt x="69" y="65"/>
                    <a:pt x="75" y="65"/>
                  </a:cubicBezTo>
                  <a:cubicBezTo>
                    <a:pt x="80" y="65"/>
                    <a:pt x="75" y="61"/>
                    <a:pt x="73" y="60"/>
                  </a:cubicBezTo>
                  <a:close/>
                  <a:moveTo>
                    <a:pt x="87" y="18"/>
                  </a:moveTo>
                  <a:cubicBezTo>
                    <a:pt x="87" y="20"/>
                    <a:pt x="83" y="21"/>
                    <a:pt x="77" y="23"/>
                  </a:cubicBezTo>
                  <a:cubicBezTo>
                    <a:pt x="71" y="26"/>
                    <a:pt x="60" y="21"/>
                    <a:pt x="60" y="24"/>
                  </a:cubicBezTo>
                  <a:cubicBezTo>
                    <a:pt x="60" y="26"/>
                    <a:pt x="67" y="30"/>
                    <a:pt x="73" y="30"/>
                  </a:cubicBezTo>
                  <a:cubicBezTo>
                    <a:pt x="80" y="30"/>
                    <a:pt x="90" y="24"/>
                    <a:pt x="90" y="22"/>
                  </a:cubicBezTo>
                  <a:cubicBezTo>
                    <a:pt x="90" y="20"/>
                    <a:pt x="94" y="16"/>
                    <a:pt x="92" y="15"/>
                  </a:cubicBezTo>
                  <a:cubicBezTo>
                    <a:pt x="91" y="13"/>
                    <a:pt x="87" y="15"/>
                    <a:pt x="87" y="18"/>
                  </a:cubicBezTo>
                  <a:close/>
                  <a:moveTo>
                    <a:pt x="95" y="9"/>
                  </a:moveTo>
                  <a:cubicBezTo>
                    <a:pt x="91" y="6"/>
                    <a:pt x="88" y="5"/>
                    <a:pt x="93" y="9"/>
                  </a:cubicBezTo>
                  <a:cubicBezTo>
                    <a:pt x="97" y="14"/>
                    <a:pt x="95" y="17"/>
                    <a:pt x="98" y="17"/>
                  </a:cubicBezTo>
                  <a:cubicBezTo>
                    <a:pt x="102" y="15"/>
                    <a:pt x="99" y="11"/>
                    <a:pt x="95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0" name="Google Shape;450;p10"/>
            <p:cNvSpPr/>
            <p:nvPr/>
          </p:nvSpPr>
          <p:spPr>
            <a:xfrm>
              <a:off x="5959476" y="2901950"/>
              <a:ext cx="46038" cy="82550"/>
            </a:xfrm>
            <a:custGeom>
              <a:rect b="b" l="l" r="r" t="t"/>
              <a:pathLst>
                <a:path extrusionOk="0" h="33" w="18">
                  <a:moveTo>
                    <a:pt x="4" y="0"/>
                  </a:moveTo>
                  <a:cubicBezTo>
                    <a:pt x="2" y="0"/>
                    <a:pt x="3" y="4"/>
                    <a:pt x="2" y="8"/>
                  </a:cubicBezTo>
                  <a:cubicBezTo>
                    <a:pt x="0" y="11"/>
                    <a:pt x="1" y="14"/>
                    <a:pt x="1" y="18"/>
                  </a:cubicBezTo>
                  <a:cubicBezTo>
                    <a:pt x="2" y="23"/>
                    <a:pt x="1" y="28"/>
                    <a:pt x="5" y="30"/>
                  </a:cubicBezTo>
                  <a:cubicBezTo>
                    <a:pt x="10" y="33"/>
                    <a:pt x="17" y="25"/>
                    <a:pt x="17" y="19"/>
                  </a:cubicBezTo>
                  <a:cubicBezTo>
                    <a:pt x="18" y="12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1" name="Google Shape;451;p10"/>
            <p:cNvSpPr/>
            <p:nvPr/>
          </p:nvSpPr>
          <p:spPr>
            <a:xfrm>
              <a:off x="5208588" y="3333750"/>
              <a:ext cx="150813" cy="296863"/>
            </a:xfrm>
            <a:custGeom>
              <a:rect b="b" l="l" r="r" t="t"/>
              <a:pathLst>
                <a:path extrusionOk="0" h="118" w="60">
                  <a:moveTo>
                    <a:pt x="51" y="3"/>
                  </a:moveTo>
                  <a:cubicBezTo>
                    <a:pt x="50" y="0"/>
                    <a:pt x="49" y="5"/>
                    <a:pt x="48" y="6"/>
                  </a:cubicBezTo>
                  <a:cubicBezTo>
                    <a:pt x="47" y="7"/>
                    <a:pt x="46" y="10"/>
                    <a:pt x="47" y="12"/>
                  </a:cubicBezTo>
                  <a:cubicBezTo>
                    <a:pt x="47" y="13"/>
                    <a:pt x="44" y="15"/>
                    <a:pt x="42" y="15"/>
                  </a:cubicBezTo>
                  <a:cubicBezTo>
                    <a:pt x="40" y="15"/>
                    <a:pt x="37" y="16"/>
                    <a:pt x="38" y="19"/>
                  </a:cubicBezTo>
                  <a:cubicBezTo>
                    <a:pt x="39" y="21"/>
                    <a:pt x="36" y="21"/>
                    <a:pt x="38" y="23"/>
                  </a:cubicBezTo>
                  <a:cubicBezTo>
                    <a:pt x="39" y="25"/>
                    <a:pt x="35" y="28"/>
                    <a:pt x="32" y="28"/>
                  </a:cubicBezTo>
                  <a:cubicBezTo>
                    <a:pt x="28" y="28"/>
                    <a:pt x="24" y="34"/>
                    <a:pt x="20" y="34"/>
                  </a:cubicBezTo>
                  <a:cubicBezTo>
                    <a:pt x="17" y="33"/>
                    <a:pt x="13" y="36"/>
                    <a:pt x="10" y="36"/>
                  </a:cubicBezTo>
                  <a:cubicBezTo>
                    <a:pt x="7" y="35"/>
                    <a:pt x="9" y="42"/>
                    <a:pt x="7" y="46"/>
                  </a:cubicBezTo>
                  <a:cubicBezTo>
                    <a:pt x="4" y="51"/>
                    <a:pt x="6" y="56"/>
                    <a:pt x="8" y="61"/>
                  </a:cubicBezTo>
                  <a:cubicBezTo>
                    <a:pt x="10" y="66"/>
                    <a:pt x="12" y="70"/>
                    <a:pt x="6" y="77"/>
                  </a:cubicBezTo>
                  <a:cubicBezTo>
                    <a:pt x="0" y="84"/>
                    <a:pt x="1" y="92"/>
                    <a:pt x="3" y="96"/>
                  </a:cubicBezTo>
                  <a:cubicBezTo>
                    <a:pt x="5" y="101"/>
                    <a:pt x="5" y="108"/>
                    <a:pt x="8" y="112"/>
                  </a:cubicBezTo>
                  <a:cubicBezTo>
                    <a:pt x="11" y="115"/>
                    <a:pt x="20" y="118"/>
                    <a:pt x="22" y="115"/>
                  </a:cubicBezTo>
                  <a:cubicBezTo>
                    <a:pt x="25" y="113"/>
                    <a:pt x="28" y="116"/>
                    <a:pt x="31" y="112"/>
                  </a:cubicBezTo>
                  <a:cubicBezTo>
                    <a:pt x="33" y="109"/>
                    <a:pt x="38" y="90"/>
                    <a:pt x="42" y="78"/>
                  </a:cubicBezTo>
                  <a:cubicBezTo>
                    <a:pt x="46" y="66"/>
                    <a:pt x="52" y="50"/>
                    <a:pt x="51" y="47"/>
                  </a:cubicBezTo>
                  <a:cubicBezTo>
                    <a:pt x="51" y="44"/>
                    <a:pt x="54" y="42"/>
                    <a:pt x="53" y="38"/>
                  </a:cubicBezTo>
                  <a:cubicBezTo>
                    <a:pt x="51" y="34"/>
                    <a:pt x="53" y="30"/>
                    <a:pt x="55" y="33"/>
                  </a:cubicBezTo>
                  <a:cubicBezTo>
                    <a:pt x="56" y="36"/>
                    <a:pt x="59" y="36"/>
                    <a:pt x="59" y="32"/>
                  </a:cubicBezTo>
                  <a:cubicBezTo>
                    <a:pt x="60" y="28"/>
                    <a:pt x="57" y="22"/>
                    <a:pt x="56" y="17"/>
                  </a:cubicBezTo>
                  <a:cubicBezTo>
                    <a:pt x="56" y="11"/>
                    <a:pt x="51" y="6"/>
                    <a:pt x="51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2" name="Google Shape;452;p10"/>
            <p:cNvSpPr/>
            <p:nvPr/>
          </p:nvSpPr>
          <p:spPr>
            <a:xfrm>
              <a:off x="5203826" y="2701925"/>
              <a:ext cx="241300" cy="149225"/>
            </a:xfrm>
            <a:custGeom>
              <a:rect b="b" l="l" r="r" t="t"/>
              <a:pathLst>
                <a:path extrusionOk="0" h="59" w="96">
                  <a:moveTo>
                    <a:pt x="68" y="3"/>
                  </a:moveTo>
                  <a:cubicBezTo>
                    <a:pt x="64" y="3"/>
                    <a:pt x="53" y="3"/>
                    <a:pt x="52" y="3"/>
                  </a:cubicBezTo>
                  <a:cubicBezTo>
                    <a:pt x="51" y="4"/>
                    <a:pt x="41" y="11"/>
                    <a:pt x="40" y="14"/>
                  </a:cubicBezTo>
                  <a:cubicBezTo>
                    <a:pt x="38" y="17"/>
                    <a:pt x="36" y="18"/>
                    <a:pt x="34" y="16"/>
                  </a:cubicBezTo>
                  <a:cubicBezTo>
                    <a:pt x="32" y="15"/>
                    <a:pt x="24" y="15"/>
                    <a:pt x="23" y="15"/>
                  </a:cubicBezTo>
                  <a:cubicBezTo>
                    <a:pt x="22" y="14"/>
                    <a:pt x="16" y="13"/>
                    <a:pt x="13" y="14"/>
                  </a:cubicBezTo>
                  <a:cubicBezTo>
                    <a:pt x="10" y="14"/>
                    <a:pt x="8" y="12"/>
                    <a:pt x="7" y="13"/>
                  </a:cubicBezTo>
                  <a:cubicBezTo>
                    <a:pt x="6" y="13"/>
                    <a:pt x="4" y="15"/>
                    <a:pt x="4" y="16"/>
                  </a:cubicBezTo>
                  <a:cubicBezTo>
                    <a:pt x="3" y="17"/>
                    <a:pt x="4" y="19"/>
                    <a:pt x="4" y="20"/>
                  </a:cubicBezTo>
                  <a:cubicBezTo>
                    <a:pt x="4" y="20"/>
                    <a:pt x="2" y="21"/>
                    <a:pt x="0" y="22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0" y="30"/>
                    <a:pt x="1" y="36"/>
                    <a:pt x="3" y="40"/>
                  </a:cubicBezTo>
                  <a:cubicBezTo>
                    <a:pt x="6" y="44"/>
                    <a:pt x="5" y="50"/>
                    <a:pt x="6" y="52"/>
                  </a:cubicBezTo>
                  <a:cubicBezTo>
                    <a:pt x="7" y="53"/>
                    <a:pt x="16" y="53"/>
                    <a:pt x="20" y="50"/>
                  </a:cubicBezTo>
                  <a:cubicBezTo>
                    <a:pt x="25" y="47"/>
                    <a:pt x="28" y="47"/>
                    <a:pt x="31" y="47"/>
                  </a:cubicBezTo>
                  <a:cubicBezTo>
                    <a:pt x="34" y="47"/>
                    <a:pt x="39" y="44"/>
                    <a:pt x="40" y="42"/>
                  </a:cubicBezTo>
                  <a:cubicBezTo>
                    <a:pt x="41" y="41"/>
                    <a:pt x="46" y="41"/>
                    <a:pt x="48" y="41"/>
                  </a:cubicBezTo>
                  <a:cubicBezTo>
                    <a:pt x="50" y="41"/>
                    <a:pt x="52" y="39"/>
                    <a:pt x="54" y="37"/>
                  </a:cubicBezTo>
                  <a:cubicBezTo>
                    <a:pt x="56" y="35"/>
                    <a:pt x="63" y="34"/>
                    <a:pt x="71" y="31"/>
                  </a:cubicBezTo>
                  <a:cubicBezTo>
                    <a:pt x="79" y="29"/>
                    <a:pt x="77" y="25"/>
                    <a:pt x="79" y="23"/>
                  </a:cubicBezTo>
                  <a:cubicBezTo>
                    <a:pt x="80" y="21"/>
                    <a:pt x="82" y="22"/>
                    <a:pt x="86" y="21"/>
                  </a:cubicBezTo>
                  <a:cubicBezTo>
                    <a:pt x="82" y="13"/>
                    <a:pt x="78" y="5"/>
                    <a:pt x="76" y="0"/>
                  </a:cubicBezTo>
                  <a:cubicBezTo>
                    <a:pt x="72" y="1"/>
                    <a:pt x="69" y="2"/>
                    <a:pt x="68" y="3"/>
                  </a:cubicBezTo>
                  <a:close/>
                  <a:moveTo>
                    <a:pt x="88" y="56"/>
                  </a:moveTo>
                  <a:cubicBezTo>
                    <a:pt x="90" y="59"/>
                    <a:pt x="95" y="55"/>
                    <a:pt x="96" y="54"/>
                  </a:cubicBezTo>
                  <a:cubicBezTo>
                    <a:pt x="96" y="53"/>
                    <a:pt x="84" y="53"/>
                    <a:pt x="88" y="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3" name="Google Shape;453;p10"/>
            <p:cNvSpPr/>
            <p:nvPr/>
          </p:nvSpPr>
          <p:spPr>
            <a:xfrm>
              <a:off x="5716588" y="4176713"/>
              <a:ext cx="52388" cy="36513"/>
            </a:xfrm>
            <a:custGeom>
              <a:rect b="b" l="l" r="r" t="t"/>
              <a:pathLst>
                <a:path extrusionOk="0" h="14" w="21">
                  <a:moveTo>
                    <a:pt x="9" y="3"/>
                  </a:moveTo>
                  <a:cubicBezTo>
                    <a:pt x="8" y="0"/>
                    <a:pt x="0" y="9"/>
                    <a:pt x="7" y="12"/>
                  </a:cubicBezTo>
                  <a:cubicBezTo>
                    <a:pt x="10" y="13"/>
                    <a:pt x="11" y="10"/>
                    <a:pt x="13" y="12"/>
                  </a:cubicBezTo>
                  <a:cubicBezTo>
                    <a:pt x="15" y="14"/>
                    <a:pt x="20" y="13"/>
                    <a:pt x="20" y="9"/>
                  </a:cubicBezTo>
                  <a:cubicBezTo>
                    <a:pt x="21" y="4"/>
                    <a:pt x="11" y="5"/>
                    <a:pt x="9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4" name="Google Shape;454;p10"/>
            <p:cNvSpPr/>
            <p:nvPr/>
          </p:nvSpPr>
          <p:spPr>
            <a:xfrm>
              <a:off x="7461251" y="3208338"/>
              <a:ext cx="163513" cy="119063"/>
            </a:xfrm>
            <a:custGeom>
              <a:rect b="b" l="l" r="r" t="t"/>
              <a:pathLst>
                <a:path extrusionOk="0" h="47" w="65">
                  <a:moveTo>
                    <a:pt x="1" y="2"/>
                  </a:moveTo>
                  <a:cubicBezTo>
                    <a:pt x="0" y="4"/>
                    <a:pt x="8" y="16"/>
                    <a:pt x="11" y="14"/>
                  </a:cubicBezTo>
                  <a:cubicBezTo>
                    <a:pt x="16" y="11"/>
                    <a:pt x="1" y="0"/>
                    <a:pt x="1" y="2"/>
                  </a:cubicBezTo>
                  <a:close/>
                  <a:moveTo>
                    <a:pt x="16" y="12"/>
                  </a:moveTo>
                  <a:cubicBezTo>
                    <a:pt x="16" y="13"/>
                    <a:pt x="21" y="19"/>
                    <a:pt x="23" y="18"/>
                  </a:cubicBezTo>
                  <a:cubicBezTo>
                    <a:pt x="24" y="17"/>
                    <a:pt x="16" y="11"/>
                    <a:pt x="16" y="12"/>
                  </a:cubicBezTo>
                  <a:close/>
                  <a:moveTo>
                    <a:pt x="43" y="27"/>
                  </a:moveTo>
                  <a:cubicBezTo>
                    <a:pt x="45" y="25"/>
                    <a:pt x="32" y="18"/>
                    <a:pt x="31" y="21"/>
                  </a:cubicBezTo>
                  <a:cubicBezTo>
                    <a:pt x="31" y="23"/>
                    <a:pt x="41" y="28"/>
                    <a:pt x="43" y="27"/>
                  </a:cubicBezTo>
                  <a:close/>
                  <a:moveTo>
                    <a:pt x="41" y="34"/>
                  </a:moveTo>
                  <a:cubicBezTo>
                    <a:pt x="42" y="38"/>
                    <a:pt x="47" y="40"/>
                    <a:pt x="49" y="39"/>
                  </a:cubicBezTo>
                  <a:cubicBezTo>
                    <a:pt x="52" y="37"/>
                    <a:pt x="40" y="31"/>
                    <a:pt x="41" y="34"/>
                  </a:cubicBezTo>
                  <a:close/>
                  <a:moveTo>
                    <a:pt x="56" y="42"/>
                  </a:moveTo>
                  <a:cubicBezTo>
                    <a:pt x="56" y="43"/>
                    <a:pt x="61" y="47"/>
                    <a:pt x="63" y="46"/>
                  </a:cubicBezTo>
                  <a:cubicBezTo>
                    <a:pt x="65" y="44"/>
                    <a:pt x="55" y="41"/>
                    <a:pt x="56" y="42"/>
                  </a:cubicBezTo>
                  <a:close/>
                  <a:moveTo>
                    <a:pt x="50" y="26"/>
                  </a:moveTo>
                  <a:cubicBezTo>
                    <a:pt x="48" y="30"/>
                    <a:pt x="55" y="37"/>
                    <a:pt x="56" y="37"/>
                  </a:cubicBezTo>
                  <a:cubicBezTo>
                    <a:pt x="57" y="37"/>
                    <a:pt x="51" y="23"/>
                    <a:pt x="50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5" name="Google Shape;455;p10"/>
            <p:cNvSpPr/>
            <p:nvPr/>
          </p:nvSpPr>
          <p:spPr>
            <a:xfrm>
              <a:off x="7461251" y="3208338"/>
              <a:ext cx="163513" cy="119063"/>
            </a:xfrm>
            <a:custGeom>
              <a:rect b="b" l="l" r="r" t="t"/>
              <a:pathLst>
                <a:path extrusionOk="0" h="47" w="65">
                  <a:moveTo>
                    <a:pt x="1" y="2"/>
                  </a:moveTo>
                  <a:cubicBezTo>
                    <a:pt x="0" y="4"/>
                    <a:pt x="8" y="16"/>
                    <a:pt x="11" y="14"/>
                  </a:cubicBezTo>
                  <a:cubicBezTo>
                    <a:pt x="16" y="11"/>
                    <a:pt x="1" y="0"/>
                    <a:pt x="1" y="2"/>
                  </a:cubicBezTo>
                  <a:close/>
                  <a:moveTo>
                    <a:pt x="16" y="12"/>
                  </a:moveTo>
                  <a:cubicBezTo>
                    <a:pt x="16" y="13"/>
                    <a:pt x="21" y="19"/>
                    <a:pt x="23" y="18"/>
                  </a:cubicBezTo>
                  <a:cubicBezTo>
                    <a:pt x="24" y="17"/>
                    <a:pt x="16" y="11"/>
                    <a:pt x="16" y="12"/>
                  </a:cubicBezTo>
                  <a:close/>
                  <a:moveTo>
                    <a:pt x="43" y="27"/>
                  </a:moveTo>
                  <a:cubicBezTo>
                    <a:pt x="45" y="25"/>
                    <a:pt x="32" y="18"/>
                    <a:pt x="31" y="21"/>
                  </a:cubicBezTo>
                  <a:cubicBezTo>
                    <a:pt x="31" y="23"/>
                    <a:pt x="41" y="28"/>
                    <a:pt x="43" y="27"/>
                  </a:cubicBezTo>
                  <a:close/>
                  <a:moveTo>
                    <a:pt x="41" y="34"/>
                  </a:moveTo>
                  <a:cubicBezTo>
                    <a:pt x="42" y="38"/>
                    <a:pt x="47" y="40"/>
                    <a:pt x="49" y="39"/>
                  </a:cubicBezTo>
                  <a:cubicBezTo>
                    <a:pt x="52" y="37"/>
                    <a:pt x="40" y="31"/>
                    <a:pt x="41" y="34"/>
                  </a:cubicBezTo>
                  <a:close/>
                  <a:moveTo>
                    <a:pt x="56" y="42"/>
                  </a:moveTo>
                  <a:cubicBezTo>
                    <a:pt x="56" y="43"/>
                    <a:pt x="61" y="47"/>
                    <a:pt x="63" y="46"/>
                  </a:cubicBezTo>
                  <a:cubicBezTo>
                    <a:pt x="65" y="44"/>
                    <a:pt x="55" y="41"/>
                    <a:pt x="56" y="42"/>
                  </a:cubicBezTo>
                  <a:close/>
                  <a:moveTo>
                    <a:pt x="50" y="26"/>
                  </a:moveTo>
                  <a:cubicBezTo>
                    <a:pt x="48" y="30"/>
                    <a:pt x="55" y="37"/>
                    <a:pt x="56" y="37"/>
                  </a:cubicBezTo>
                  <a:cubicBezTo>
                    <a:pt x="57" y="37"/>
                    <a:pt x="51" y="23"/>
                    <a:pt x="50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6" name="Google Shape;456;p10"/>
            <p:cNvSpPr/>
            <p:nvPr/>
          </p:nvSpPr>
          <p:spPr>
            <a:xfrm>
              <a:off x="6611938" y="3316288"/>
              <a:ext cx="828675" cy="739775"/>
            </a:xfrm>
            <a:custGeom>
              <a:rect b="b" l="l" r="r" t="t"/>
              <a:pathLst>
                <a:path extrusionOk="0" h="294" w="330">
                  <a:moveTo>
                    <a:pt x="328" y="148"/>
                  </a:moveTo>
                  <a:cubicBezTo>
                    <a:pt x="329" y="147"/>
                    <a:pt x="327" y="141"/>
                    <a:pt x="326" y="142"/>
                  </a:cubicBezTo>
                  <a:cubicBezTo>
                    <a:pt x="325" y="143"/>
                    <a:pt x="325" y="133"/>
                    <a:pt x="326" y="128"/>
                  </a:cubicBezTo>
                  <a:cubicBezTo>
                    <a:pt x="327" y="124"/>
                    <a:pt x="326" y="124"/>
                    <a:pt x="324" y="127"/>
                  </a:cubicBezTo>
                  <a:cubicBezTo>
                    <a:pt x="321" y="129"/>
                    <a:pt x="319" y="122"/>
                    <a:pt x="318" y="121"/>
                  </a:cubicBezTo>
                  <a:cubicBezTo>
                    <a:pt x="318" y="119"/>
                    <a:pt x="315" y="114"/>
                    <a:pt x="312" y="114"/>
                  </a:cubicBezTo>
                  <a:cubicBezTo>
                    <a:pt x="309" y="115"/>
                    <a:pt x="311" y="110"/>
                    <a:pt x="308" y="111"/>
                  </a:cubicBezTo>
                  <a:cubicBezTo>
                    <a:pt x="305" y="111"/>
                    <a:pt x="305" y="107"/>
                    <a:pt x="305" y="102"/>
                  </a:cubicBezTo>
                  <a:cubicBezTo>
                    <a:pt x="306" y="98"/>
                    <a:pt x="303" y="101"/>
                    <a:pt x="302" y="100"/>
                  </a:cubicBezTo>
                  <a:cubicBezTo>
                    <a:pt x="301" y="98"/>
                    <a:pt x="300" y="99"/>
                    <a:pt x="298" y="100"/>
                  </a:cubicBezTo>
                  <a:cubicBezTo>
                    <a:pt x="296" y="101"/>
                    <a:pt x="295" y="96"/>
                    <a:pt x="296" y="95"/>
                  </a:cubicBezTo>
                  <a:cubicBezTo>
                    <a:pt x="296" y="93"/>
                    <a:pt x="295" y="91"/>
                    <a:pt x="293" y="89"/>
                  </a:cubicBezTo>
                  <a:cubicBezTo>
                    <a:pt x="290" y="87"/>
                    <a:pt x="290" y="85"/>
                    <a:pt x="290" y="83"/>
                  </a:cubicBezTo>
                  <a:cubicBezTo>
                    <a:pt x="290" y="80"/>
                    <a:pt x="275" y="73"/>
                    <a:pt x="271" y="72"/>
                  </a:cubicBezTo>
                  <a:cubicBezTo>
                    <a:pt x="268" y="71"/>
                    <a:pt x="271" y="68"/>
                    <a:pt x="269" y="66"/>
                  </a:cubicBezTo>
                  <a:cubicBezTo>
                    <a:pt x="268" y="65"/>
                    <a:pt x="267" y="60"/>
                    <a:pt x="267" y="57"/>
                  </a:cubicBezTo>
                  <a:cubicBezTo>
                    <a:pt x="267" y="53"/>
                    <a:pt x="262" y="51"/>
                    <a:pt x="263" y="48"/>
                  </a:cubicBezTo>
                  <a:cubicBezTo>
                    <a:pt x="263" y="45"/>
                    <a:pt x="261" y="42"/>
                    <a:pt x="262" y="38"/>
                  </a:cubicBezTo>
                  <a:cubicBezTo>
                    <a:pt x="262" y="35"/>
                    <a:pt x="256" y="34"/>
                    <a:pt x="256" y="32"/>
                  </a:cubicBezTo>
                  <a:cubicBezTo>
                    <a:pt x="256" y="30"/>
                    <a:pt x="253" y="32"/>
                    <a:pt x="250" y="32"/>
                  </a:cubicBezTo>
                  <a:cubicBezTo>
                    <a:pt x="247" y="32"/>
                    <a:pt x="247" y="28"/>
                    <a:pt x="247" y="24"/>
                  </a:cubicBezTo>
                  <a:cubicBezTo>
                    <a:pt x="248" y="20"/>
                    <a:pt x="246" y="13"/>
                    <a:pt x="244" y="11"/>
                  </a:cubicBezTo>
                  <a:cubicBezTo>
                    <a:pt x="241" y="9"/>
                    <a:pt x="241" y="2"/>
                    <a:pt x="240" y="1"/>
                  </a:cubicBezTo>
                  <a:cubicBezTo>
                    <a:pt x="239" y="0"/>
                    <a:pt x="234" y="5"/>
                    <a:pt x="235" y="7"/>
                  </a:cubicBezTo>
                  <a:cubicBezTo>
                    <a:pt x="235" y="10"/>
                    <a:pt x="234" y="12"/>
                    <a:pt x="233" y="14"/>
                  </a:cubicBezTo>
                  <a:cubicBezTo>
                    <a:pt x="231" y="15"/>
                    <a:pt x="234" y="21"/>
                    <a:pt x="232" y="23"/>
                  </a:cubicBezTo>
                  <a:cubicBezTo>
                    <a:pt x="229" y="25"/>
                    <a:pt x="231" y="32"/>
                    <a:pt x="231" y="37"/>
                  </a:cubicBezTo>
                  <a:cubicBezTo>
                    <a:pt x="230" y="41"/>
                    <a:pt x="230" y="46"/>
                    <a:pt x="228" y="49"/>
                  </a:cubicBezTo>
                  <a:cubicBezTo>
                    <a:pt x="226" y="52"/>
                    <a:pt x="226" y="57"/>
                    <a:pt x="222" y="59"/>
                  </a:cubicBezTo>
                  <a:cubicBezTo>
                    <a:pt x="217" y="60"/>
                    <a:pt x="212" y="57"/>
                    <a:pt x="212" y="55"/>
                  </a:cubicBezTo>
                  <a:cubicBezTo>
                    <a:pt x="212" y="52"/>
                    <a:pt x="207" y="51"/>
                    <a:pt x="205" y="51"/>
                  </a:cubicBezTo>
                  <a:cubicBezTo>
                    <a:pt x="202" y="52"/>
                    <a:pt x="201" y="48"/>
                    <a:pt x="197" y="45"/>
                  </a:cubicBezTo>
                  <a:cubicBezTo>
                    <a:pt x="193" y="42"/>
                    <a:pt x="190" y="46"/>
                    <a:pt x="189" y="42"/>
                  </a:cubicBezTo>
                  <a:cubicBezTo>
                    <a:pt x="187" y="39"/>
                    <a:pt x="186" y="38"/>
                    <a:pt x="183" y="36"/>
                  </a:cubicBezTo>
                  <a:cubicBezTo>
                    <a:pt x="180" y="34"/>
                    <a:pt x="181" y="34"/>
                    <a:pt x="184" y="32"/>
                  </a:cubicBezTo>
                  <a:cubicBezTo>
                    <a:pt x="187" y="30"/>
                    <a:pt x="186" y="28"/>
                    <a:pt x="185" y="25"/>
                  </a:cubicBezTo>
                  <a:cubicBezTo>
                    <a:pt x="183" y="23"/>
                    <a:pt x="186" y="24"/>
                    <a:pt x="190" y="22"/>
                  </a:cubicBezTo>
                  <a:cubicBezTo>
                    <a:pt x="193" y="20"/>
                    <a:pt x="190" y="17"/>
                    <a:pt x="192" y="16"/>
                  </a:cubicBezTo>
                  <a:cubicBezTo>
                    <a:pt x="195" y="15"/>
                    <a:pt x="194" y="13"/>
                    <a:pt x="191" y="12"/>
                  </a:cubicBezTo>
                  <a:cubicBezTo>
                    <a:pt x="188" y="12"/>
                    <a:pt x="189" y="15"/>
                    <a:pt x="188" y="16"/>
                  </a:cubicBezTo>
                  <a:cubicBezTo>
                    <a:pt x="187" y="16"/>
                    <a:pt x="186" y="11"/>
                    <a:pt x="185" y="11"/>
                  </a:cubicBezTo>
                  <a:cubicBezTo>
                    <a:pt x="184" y="11"/>
                    <a:pt x="180" y="16"/>
                    <a:pt x="179" y="14"/>
                  </a:cubicBezTo>
                  <a:cubicBezTo>
                    <a:pt x="177" y="11"/>
                    <a:pt x="167" y="9"/>
                    <a:pt x="163" y="9"/>
                  </a:cubicBezTo>
                  <a:cubicBezTo>
                    <a:pt x="159" y="8"/>
                    <a:pt x="158" y="3"/>
                    <a:pt x="155" y="4"/>
                  </a:cubicBezTo>
                  <a:cubicBezTo>
                    <a:pt x="153" y="5"/>
                    <a:pt x="156" y="7"/>
                    <a:pt x="158" y="10"/>
                  </a:cubicBezTo>
                  <a:cubicBezTo>
                    <a:pt x="161" y="12"/>
                    <a:pt x="150" y="14"/>
                    <a:pt x="146" y="13"/>
                  </a:cubicBezTo>
                  <a:cubicBezTo>
                    <a:pt x="143" y="12"/>
                    <a:pt x="147" y="16"/>
                    <a:pt x="144" y="16"/>
                  </a:cubicBezTo>
                  <a:cubicBezTo>
                    <a:pt x="141" y="16"/>
                    <a:pt x="140" y="21"/>
                    <a:pt x="138" y="23"/>
                  </a:cubicBezTo>
                  <a:cubicBezTo>
                    <a:pt x="136" y="26"/>
                    <a:pt x="137" y="27"/>
                    <a:pt x="135" y="29"/>
                  </a:cubicBezTo>
                  <a:cubicBezTo>
                    <a:pt x="132" y="30"/>
                    <a:pt x="132" y="32"/>
                    <a:pt x="135" y="36"/>
                  </a:cubicBezTo>
                  <a:cubicBezTo>
                    <a:pt x="138" y="39"/>
                    <a:pt x="134" y="39"/>
                    <a:pt x="131" y="37"/>
                  </a:cubicBezTo>
                  <a:cubicBezTo>
                    <a:pt x="128" y="34"/>
                    <a:pt x="126" y="34"/>
                    <a:pt x="126" y="37"/>
                  </a:cubicBezTo>
                  <a:cubicBezTo>
                    <a:pt x="126" y="40"/>
                    <a:pt x="123" y="39"/>
                    <a:pt x="123" y="35"/>
                  </a:cubicBezTo>
                  <a:cubicBezTo>
                    <a:pt x="124" y="32"/>
                    <a:pt x="120" y="33"/>
                    <a:pt x="119" y="31"/>
                  </a:cubicBezTo>
                  <a:cubicBezTo>
                    <a:pt x="118" y="29"/>
                    <a:pt x="114" y="26"/>
                    <a:pt x="112" y="26"/>
                  </a:cubicBezTo>
                  <a:cubicBezTo>
                    <a:pt x="110" y="27"/>
                    <a:pt x="110" y="29"/>
                    <a:pt x="107" y="29"/>
                  </a:cubicBezTo>
                  <a:cubicBezTo>
                    <a:pt x="105" y="29"/>
                    <a:pt x="105" y="30"/>
                    <a:pt x="105" y="33"/>
                  </a:cubicBezTo>
                  <a:cubicBezTo>
                    <a:pt x="105" y="35"/>
                    <a:pt x="101" y="33"/>
                    <a:pt x="99" y="33"/>
                  </a:cubicBezTo>
                  <a:cubicBezTo>
                    <a:pt x="96" y="33"/>
                    <a:pt x="99" y="36"/>
                    <a:pt x="97" y="37"/>
                  </a:cubicBezTo>
                  <a:cubicBezTo>
                    <a:pt x="96" y="37"/>
                    <a:pt x="96" y="39"/>
                    <a:pt x="94" y="39"/>
                  </a:cubicBezTo>
                  <a:cubicBezTo>
                    <a:pt x="91" y="39"/>
                    <a:pt x="92" y="44"/>
                    <a:pt x="92" y="47"/>
                  </a:cubicBezTo>
                  <a:cubicBezTo>
                    <a:pt x="92" y="50"/>
                    <a:pt x="88" y="46"/>
                    <a:pt x="86" y="47"/>
                  </a:cubicBezTo>
                  <a:cubicBezTo>
                    <a:pt x="84" y="47"/>
                    <a:pt x="87" y="50"/>
                    <a:pt x="87" y="53"/>
                  </a:cubicBezTo>
                  <a:cubicBezTo>
                    <a:pt x="88" y="56"/>
                    <a:pt x="86" y="55"/>
                    <a:pt x="85" y="57"/>
                  </a:cubicBezTo>
                  <a:cubicBezTo>
                    <a:pt x="84" y="58"/>
                    <a:pt x="82" y="53"/>
                    <a:pt x="82" y="51"/>
                  </a:cubicBezTo>
                  <a:cubicBezTo>
                    <a:pt x="82" y="48"/>
                    <a:pt x="79" y="50"/>
                    <a:pt x="75" y="54"/>
                  </a:cubicBezTo>
                  <a:cubicBezTo>
                    <a:pt x="72" y="57"/>
                    <a:pt x="76" y="62"/>
                    <a:pt x="75" y="63"/>
                  </a:cubicBezTo>
                  <a:cubicBezTo>
                    <a:pt x="74" y="64"/>
                    <a:pt x="67" y="70"/>
                    <a:pt x="63" y="75"/>
                  </a:cubicBezTo>
                  <a:cubicBezTo>
                    <a:pt x="60" y="79"/>
                    <a:pt x="52" y="77"/>
                    <a:pt x="49" y="79"/>
                  </a:cubicBezTo>
                  <a:cubicBezTo>
                    <a:pt x="47" y="81"/>
                    <a:pt x="44" y="79"/>
                    <a:pt x="41" y="81"/>
                  </a:cubicBezTo>
                  <a:cubicBezTo>
                    <a:pt x="39" y="83"/>
                    <a:pt x="34" y="87"/>
                    <a:pt x="34" y="85"/>
                  </a:cubicBezTo>
                  <a:cubicBezTo>
                    <a:pt x="33" y="82"/>
                    <a:pt x="27" y="84"/>
                    <a:pt x="24" y="87"/>
                  </a:cubicBezTo>
                  <a:cubicBezTo>
                    <a:pt x="21" y="90"/>
                    <a:pt x="17" y="92"/>
                    <a:pt x="14" y="92"/>
                  </a:cubicBezTo>
                  <a:cubicBezTo>
                    <a:pt x="11" y="93"/>
                    <a:pt x="11" y="97"/>
                    <a:pt x="10" y="98"/>
                  </a:cubicBezTo>
                  <a:cubicBezTo>
                    <a:pt x="9" y="99"/>
                    <a:pt x="9" y="95"/>
                    <a:pt x="9" y="93"/>
                  </a:cubicBezTo>
                  <a:cubicBezTo>
                    <a:pt x="9" y="92"/>
                    <a:pt x="6" y="95"/>
                    <a:pt x="5" y="99"/>
                  </a:cubicBezTo>
                  <a:cubicBezTo>
                    <a:pt x="4" y="103"/>
                    <a:pt x="8" y="104"/>
                    <a:pt x="5" y="108"/>
                  </a:cubicBezTo>
                  <a:cubicBezTo>
                    <a:pt x="3" y="112"/>
                    <a:pt x="0" y="116"/>
                    <a:pt x="4" y="121"/>
                  </a:cubicBezTo>
                  <a:cubicBezTo>
                    <a:pt x="8" y="126"/>
                    <a:pt x="10" y="129"/>
                    <a:pt x="8" y="132"/>
                  </a:cubicBezTo>
                  <a:cubicBezTo>
                    <a:pt x="7" y="134"/>
                    <a:pt x="5" y="127"/>
                    <a:pt x="4" y="128"/>
                  </a:cubicBezTo>
                  <a:cubicBezTo>
                    <a:pt x="3" y="129"/>
                    <a:pt x="7" y="132"/>
                    <a:pt x="6" y="133"/>
                  </a:cubicBezTo>
                  <a:cubicBezTo>
                    <a:pt x="5" y="135"/>
                    <a:pt x="1" y="127"/>
                    <a:pt x="0" y="129"/>
                  </a:cubicBezTo>
                  <a:cubicBezTo>
                    <a:pt x="0" y="131"/>
                    <a:pt x="8" y="143"/>
                    <a:pt x="8" y="147"/>
                  </a:cubicBezTo>
                  <a:cubicBezTo>
                    <a:pt x="9" y="152"/>
                    <a:pt x="16" y="156"/>
                    <a:pt x="15" y="162"/>
                  </a:cubicBezTo>
                  <a:cubicBezTo>
                    <a:pt x="15" y="169"/>
                    <a:pt x="21" y="179"/>
                    <a:pt x="22" y="181"/>
                  </a:cubicBezTo>
                  <a:cubicBezTo>
                    <a:pt x="23" y="182"/>
                    <a:pt x="20" y="187"/>
                    <a:pt x="21" y="192"/>
                  </a:cubicBezTo>
                  <a:cubicBezTo>
                    <a:pt x="21" y="196"/>
                    <a:pt x="19" y="198"/>
                    <a:pt x="16" y="198"/>
                  </a:cubicBezTo>
                  <a:cubicBezTo>
                    <a:pt x="13" y="198"/>
                    <a:pt x="15" y="203"/>
                    <a:pt x="18" y="203"/>
                  </a:cubicBezTo>
                  <a:cubicBezTo>
                    <a:pt x="21" y="204"/>
                    <a:pt x="20" y="206"/>
                    <a:pt x="24" y="209"/>
                  </a:cubicBezTo>
                  <a:cubicBezTo>
                    <a:pt x="28" y="211"/>
                    <a:pt x="37" y="210"/>
                    <a:pt x="40" y="210"/>
                  </a:cubicBezTo>
                  <a:cubicBezTo>
                    <a:pt x="43" y="210"/>
                    <a:pt x="44" y="206"/>
                    <a:pt x="48" y="205"/>
                  </a:cubicBezTo>
                  <a:cubicBezTo>
                    <a:pt x="52" y="205"/>
                    <a:pt x="51" y="204"/>
                    <a:pt x="53" y="202"/>
                  </a:cubicBezTo>
                  <a:cubicBezTo>
                    <a:pt x="55" y="199"/>
                    <a:pt x="65" y="200"/>
                    <a:pt x="74" y="200"/>
                  </a:cubicBezTo>
                  <a:cubicBezTo>
                    <a:pt x="84" y="201"/>
                    <a:pt x="88" y="198"/>
                    <a:pt x="89" y="194"/>
                  </a:cubicBezTo>
                  <a:cubicBezTo>
                    <a:pt x="90" y="191"/>
                    <a:pt x="97" y="190"/>
                    <a:pt x="100" y="188"/>
                  </a:cubicBezTo>
                  <a:cubicBezTo>
                    <a:pt x="102" y="185"/>
                    <a:pt x="105" y="185"/>
                    <a:pt x="112" y="186"/>
                  </a:cubicBezTo>
                  <a:cubicBezTo>
                    <a:pt x="119" y="186"/>
                    <a:pt x="125" y="182"/>
                    <a:pt x="130" y="180"/>
                  </a:cubicBezTo>
                  <a:cubicBezTo>
                    <a:pt x="134" y="179"/>
                    <a:pt x="142" y="179"/>
                    <a:pt x="146" y="178"/>
                  </a:cubicBezTo>
                  <a:cubicBezTo>
                    <a:pt x="151" y="177"/>
                    <a:pt x="151" y="184"/>
                    <a:pt x="156" y="183"/>
                  </a:cubicBezTo>
                  <a:cubicBezTo>
                    <a:pt x="161" y="183"/>
                    <a:pt x="163" y="185"/>
                    <a:pt x="166" y="184"/>
                  </a:cubicBezTo>
                  <a:cubicBezTo>
                    <a:pt x="168" y="184"/>
                    <a:pt x="168" y="186"/>
                    <a:pt x="170" y="187"/>
                  </a:cubicBezTo>
                  <a:cubicBezTo>
                    <a:pt x="173" y="187"/>
                    <a:pt x="173" y="189"/>
                    <a:pt x="171" y="192"/>
                  </a:cubicBezTo>
                  <a:cubicBezTo>
                    <a:pt x="169" y="194"/>
                    <a:pt x="175" y="194"/>
                    <a:pt x="178" y="198"/>
                  </a:cubicBezTo>
                  <a:cubicBezTo>
                    <a:pt x="181" y="203"/>
                    <a:pt x="178" y="204"/>
                    <a:pt x="180" y="207"/>
                  </a:cubicBezTo>
                  <a:cubicBezTo>
                    <a:pt x="182" y="211"/>
                    <a:pt x="183" y="210"/>
                    <a:pt x="187" y="205"/>
                  </a:cubicBezTo>
                  <a:cubicBezTo>
                    <a:pt x="190" y="200"/>
                    <a:pt x="194" y="203"/>
                    <a:pt x="195" y="199"/>
                  </a:cubicBezTo>
                  <a:cubicBezTo>
                    <a:pt x="195" y="195"/>
                    <a:pt x="199" y="190"/>
                    <a:pt x="201" y="192"/>
                  </a:cubicBezTo>
                  <a:cubicBezTo>
                    <a:pt x="204" y="194"/>
                    <a:pt x="200" y="195"/>
                    <a:pt x="198" y="203"/>
                  </a:cubicBezTo>
                  <a:cubicBezTo>
                    <a:pt x="196" y="212"/>
                    <a:pt x="194" y="207"/>
                    <a:pt x="193" y="210"/>
                  </a:cubicBezTo>
                  <a:cubicBezTo>
                    <a:pt x="192" y="212"/>
                    <a:pt x="201" y="213"/>
                    <a:pt x="201" y="209"/>
                  </a:cubicBezTo>
                  <a:cubicBezTo>
                    <a:pt x="201" y="205"/>
                    <a:pt x="202" y="203"/>
                    <a:pt x="205" y="207"/>
                  </a:cubicBezTo>
                  <a:cubicBezTo>
                    <a:pt x="208" y="210"/>
                    <a:pt x="203" y="214"/>
                    <a:pt x="204" y="215"/>
                  </a:cubicBezTo>
                  <a:cubicBezTo>
                    <a:pt x="205" y="217"/>
                    <a:pt x="208" y="215"/>
                    <a:pt x="210" y="215"/>
                  </a:cubicBezTo>
                  <a:cubicBezTo>
                    <a:pt x="213" y="215"/>
                    <a:pt x="217" y="222"/>
                    <a:pt x="217" y="226"/>
                  </a:cubicBezTo>
                  <a:cubicBezTo>
                    <a:pt x="216" y="230"/>
                    <a:pt x="215" y="233"/>
                    <a:pt x="221" y="236"/>
                  </a:cubicBezTo>
                  <a:cubicBezTo>
                    <a:pt x="227" y="240"/>
                    <a:pt x="225" y="240"/>
                    <a:pt x="229" y="240"/>
                  </a:cubicBezTo>
                  <a:cubicBezTo>
                    <a:pt x="234" y="240"/>
                    <a:pt x="243" y="244"/>
                    <a:pt x="245" y="246"/>
                  </a:cubicBezTo>
                  <a:cubicBezTo>
                    <a:pt x="248" y="248"/>
                    <a:pt x="254" y="244"/>
                    <a:pt x="255" y="240"/>
                  </a:cubicBezTo>
                  <a:cubicBezTo>
                    <a:pt x="257" y="236"/>
                    <a:pt x="261" y="240"/>
                    <a:pt x="259" y="241"/>
                  </a:cubicBezTo>
                  <a:cubicBezTo>
                    <a:pt x="256" y="243"/>
                    <a:pt x="260" y="246"/>
                    <a:pt x="260" y="244"/>
                  </a:cubicBezTo>
                  <a:cubicBezTo>
                    <a:pt x="260" y="241"/>
                    <a:pt x="262" y="239"/>
                    <a:pt x="262" y="242"/>
                  </a:cubicBezTo>
                  <a:cubicBezTo>
                    <a:pt x="263" y="245"/>
                    <a:pt x="267" y="245"/>
                    <a:pt x="268" y="247"/>
                  </a:cubicBezTo>
                  <a:cubicBezTo>
                    <a:pt x="269" y="249"/>
                    <a:pt x="270" y="251"/>
                    <a:pt x="270" y="249"/>
                  </a:cubicBezTo>
                  <a:cubicBezTo>
                    <a:pt x="270" y="247"/>
                    <a:pt x="271" y="245"/>
                    <a:pt x="274" y="244"/>
                  </a:cubicBezTo>
                  <a:cubicBezTo>
                    <a:pt x="277" y="243"/>
                    <a:pt x="279" y="241"/>
                    <a:pt x="282" y="239"/>
                  </a:cubicBezTo>
                  <a:cubicBezTo>
                    <a:pt x="285" y="236"/>
                    <a:pt x="297" y="236"/>
                    <a:pt x="298" y="236"/>
                  </a:cubicBezTo>
                  <a:cubicBezTo>
                    <a:pt x="300" y="236"/>
                    <a:pt x="300" y="225"/>
                    <a:pt x="301" y="220"/>
                  </a:cubicBezTo>
                  <a:cubicBezTo>
                    <a:pt x="302" y="214"/>
                    <a:pt x="306" y="213"/>
                    <a:pt x="307" y="207"/>
                  </a:cubicBezTo>
                  <a:cubicBezTo>
                    <a:pt x="308" y="201"/>
                    <a:pt x="314" y="190"/>
                    <a:pt x="316" y="190"/>
                  </a:cubicBezTo>
                  <a:cubicBezTo>
                    <a:pt x="317" y="189"/>
                    <a:pt x="320" y="188"/>
                    <a:pt x="321" y="184"/>
                  </a:cubicBezTo>
                  <a:cubicBezTo>
                    <a:pt x="321" y="181"/>
                    <a:pt x="325" y="177"/>
                    <a:pt x="325" y="173"/>
                  </a:cubicBezTo>
                  <a:cubicBezTo>
                    <a:pt x="325" y="169"/>
                    <a:pt x="327" y="164"/>
                    <a:pt x="327" y="163"/>
                  </a:cubicBezTo>
                  <a:cubicBezTo>
                    <a:pt x="326" y="162"/>
                    <a:pt x="325" y="158"/>
                    <a:pt x="328" y="155"/>
                  </a:cubicBezTo>
                  <a:cubicBezTo>
                    <a:pt x="330" y="152"/>
                    <a:pt x="327" y="149"/>
                    <a:pt x="328" y="148"/>
                  </a:cubicBezTo>
                  <a:close/>
                  <a:moveTo>
                    <a:pt x="149" y="8"/>
                  </a:moveTo>
                  <a:cubicBezTo>
                    <a:pt x="149" y="6"/>
                    <a:pt x="136" y="8"/>
                    <a:pt x="139" y="11"/>
                  </a:cubicBezTo>
                  <a:cubicBezTo>
                    <a:pt x="141" y="12"/>
                    <a:pt x="150" y="10"/>
                    <a:pt x="149" y="8"/>
                  </a:cubicBezTo>
                  <a:close/>
                  <a:moveTo>
                    <a:pt x="189" y="219"/>
                  </a:moveTo>
                  <a:cubicBezTo>
                    <a:pt x="191" y="221"/>
                    <a:pt x="198" y="220"/>
                    <a:pt x="199" y="218"/>
                  </a:cubicBezTo>
                  <a:cubicBezTo>
                    <a:pt x="200" y="215"/>
                    <a:pt x="188" y="218"/>
                    <a:pt x="189" y="219"/>
                  </a:cubicBezTo>
                  <a:close/>
                  <a:moveTo>
                    <a:pt x="270" y="269"/>
                  </a:moveTo>
                  <a:cubicBezTo>
                    <a:pt x="265" y="269"/>
                    <a:pt x="258" y="264"/>
                    <a:pt x="256" y="265"/>
                  </a:cubicBezTo>
                  <a:cubicBezTo>
                    <a:pt x="254" y="265"/>
                    <a:pt x="263" y="278"/>
                    <a:pt x="260" y="281"/>
                  </a:cubicBezTo>
                  <a:cubicBezTo>
                    <a:pt x="258" y="284"/>
                    <a:pt x="267" y="293"/>
                    <a:pt x="271" y="293"/>
                  </a:cubicBezTo>
                  <a:cubicBezTo>
                    <a:pt x="274" y="294"/>
                    <a:pt x="273" y="290"/>
                    <a:pt x="275" y="290"/>
                  </a:cubicBezTo>
                  <a:cubicBezTo>
                    <a:pt x="278" y="290"/>
                    <a:pt x="277" y="288"/>
                    <a:pt x="277" y="286"/>
                  </a:cubicBezTo>
                  <a:cubicBezTo>
                    <a:pt x="277" y="284"/>
                    <a:pt x="280" y="288"/>
                    <a:pt x="282" y="287"/>
                  </a:cubicBezTo>
                  <a:cubicBezTo>
                    <a:pt x="284" y="286"/>
                    <a:pt x="281" y="278"/>
                    <a:pt x="284" y="278"/>
                  </a:cubicBezTo>
                  <a:cubicBezTo>
                    <a:pt x="287" y="278"/>
                    <a:pt x="285" y="269"/>
                    <a:pt x="284" y="266"/>
                  </a:cubicBezTo>
                  <a:cubicBezTo>
                    <a:pt x="283" y="263"/>
                    <a:pt x="275" y="268"/>
                    <a:pt x="270" y="2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7" name="Google Shape;457;p10"/>
            <p:cNvSpPr/>
            <p:nvPr/>
          </p:nvSpPr>
          <p:spPr>
            <a:xfrm>
              <a:off x="7697788" y="3843338"/>
              <a:ext cx="254000" cy="301625"/>
            </a:xfrm>
            <a:custGeom>
              <a:rect b="b" l="l" r="r" t="t"/>
              <a:pathLst>
                <a:path extrusionOk="0" h="120" w="101">
                  <a:moveTo>
                    <a:pt x="62" y="58"/>
                  </a:moveTo>
                  <a:cubicBezTo>
                    <a:pt x="60" y="56"/>
                    <a:pt x="59" y="59"/>
                    <a:pt x="56" y="60"/>
                  </a:cubicBezTo>
                  <a:cubicBezTo>
                    <a:pt x="53" y="61"/>
                    <a:pt x="51" y="54"/>
                    <a:pt x="48" y="57"/>
                  </a:cubicBezTo>
                  <a:cubicBezTo>
                    <a:pt x="45" y="60"/>
                    <a:pt x="48" y="61"/>
                    <a:pt x="44" y="64"/>
                  </a:cubicBezTo>
                  <a:cubicBezTo>
                    <a:pt x="40" y="67"/>
                    <a:pt x="42" y="68"/>
                    <a:pt x="37" y="75"/>
                  </a:cubicBezTo>
                  <a:cubicBezTo>
                    <a:pt x="33" y="82"/>
                    <a:pt x="17" y="86"/>
                    <a:pt x="15" y="90"/>
                  </a:cubicBezTo>
                  <a:cubicBezTo>
                    <a:pt x="13" y="93"/>
                    <a:pt x="5" y="97"/>
                    <a:pt x="5" y="99"/>
                  </a:cubicBezTo>
                  <a:cubicBezTo>
                    <a:pt x="5" y="102"/>
                    <a:pt x="0" y="104"/>
                    <a:pt x="3" y="108"/>
                  </a:cubicBezTo>
                  <a:cubicBezTo>
                    <a:pt x="5" y="111"/>
                    <a:pt x="8" y="109"/>
                    <a:pt x="10" y="111"/>
                  </a:cubicBezTo>
                  <a:cubicBezTo>
                    <a:pt x="12" y="114"/>
                    <a:pt x="15" y="112"/>
                    <a:pt x="16" y="114"/>
                  </a:cubicBezTo>
                  <a:cubicBezTo>
                    <a:pt x="17" y="116"/>
                    <a:pt x="25" y="116"/>
                    <a:pt x="31" y="110"/>
                  </a:cubicBezTo>
                  <a:cubicBezTo>
                    <a:pt x="37" y="105"/>
                    <a:pt x="34" y="102"/>
                    <a:pt x="36" y="101"/>
                  </a:cubicBezTo>
                  <a:cubicBezTo>
                    <a:pt x="38" y="100"/>
                    <a:pt x="39" y="95"/>
                    <a:pt x="40" y="93"/>
                  </a:cubicBezTo>
                  <a:cubicBezTo>
                    <a:pt x="42" y="90"/>
                    <a:pt x="43" y="87"/>
                    <a:pt x="49" y="87"/>
                  </a:cubicBezTo>
                  <a:cubicBezTo>
                    <a:pt x="55" y="87"/>
                    <a:pt x="52" y="86"/>
                    <a:pt x="52" y="83"/>
                  </a:cubicBezTo>
                  <a:cubicBezTo>
                    <a:pt x="51" y="80"/>
                    <a:pt x="57" y="79"/>
                    <a:pt x="57" y="75"/>
                  </a:cubicBezTo>
                  <a:cubicBezTo>
                    <a:pt x="57" y="71"/>
                    <a:pt x="65" y="68"/>
                    <a:pt x="63" y="65"/>
                  </a:cubicBezTo>
                  <a:cubicBezTo>
                    <a:pt x="62" y="62"/>
                    <a:pt x="65" y="60"/>
                    <a:pt x="62" y="58"/>
                  </a:cubicBezTo>
                  <a:close/>
                  <a:moveTo>
                    <a:pt x="11" y="120"/>
                  </a:moveTo>
                  <a:cubicBezTo>
                    <a:pt x="12" y="120"/>
                    <a:pt x="16" y="119"/>
                    <a:pt x="14" y="116"/>
                  </a:cubicBezTo>
                  <a:cubicBezTo>
                    <a:pt x="11" y="113"/>
                    <a:pt x="8" y="119"/>
                    <a:pt x="11" y="120"/>
                  </a:cubicBezTo>
                  <a:close/>
                  <a:moveTo>
                    <a:pt x="91" y="29"/>
                  </a:moveTo>
                  <a:cubicBezTo>
                    <a:pt x="90" y="32"/>
                    <a:pt x="87" y="29"/>
                    <a:pt x="83" y="29"/>
                  </a:cubicBezTo>
                  <a:cubicBezTo>
                    <a:pt x="80" y="29"/>
                    <a:pt x="79" y="27"/>
                    <a:pt x="79" y="24"/>
                  </a:cubicBezTo>
                  <a:cubicBezTo>
                    <a:pt x="79" y="21"/>
                    <a:pt x="78" y="17"/>
                    <a:pt x="75" y="17"/>
                  </a:cubicBezTo>
                  <a:cubicBezTo>
                    <a:pt x="72" y="18"/>
                    <a:pt x="76" y="21"/>
                    <a:pt x="75" y="22"/>
                  </a:cubicBezTo>
                  <a:cubicBezTo>
                    <a:pt x="74" y="23"/>
                    <a:pt x="73" y="20"/>
                    <a:pt x="72" y="20"/>
                  </a:cubicBezTo>
                  <a:cubicBezTo>
                    <a:pt x="70" y="20"/>
                    <a:pt x="69" y="18"/>
                    <a:pt x="69" y="15"/>
                  </a:cubicBezTo>
                  <a:cubicBezTo>
                    <a:pt x="69" y="11"/>
                    <a:pt x="66" y="12"/>
                    <a:pt x="66" y="8"/>
                  </a:cubicBezTo>
                  <a:cubicBezTo>
                    <a:pt x="66" y="3"/>
                    <a:pt x="59" y="0"/>
                    <a:pt x="56" y="0"/>
                  </a:cubicBezTo>
                  <a:cubicBezTo>
                    <a:pt x="52" y="0"/>
                    <a:pt x="56" y="7"/>
                    <a:pt x="58" y="9"/>
                  </a:cubicBezTo>
                  <a:cubicBezTo>
                    <a:pt x="60" y="11"/>
                    <a:pt x="64" y="13"/>
                    <a:pt x="64" y="14"/>
                  </a:cubicBezTo>
                  <a:cubicBezTo>
                    <a:pt x="64" y="16"/>
                    <a:pt x="66" y="20"/>
                    <a:pt x="68" y="21"/>
                  </a:cubicBezTo>
                  <a:cubicBezTo>
                    <a:pt x="71" y="22"/>
                    <a:pt x="67" y="28"/>
                    <a:pt x="67" y="33"/>
                  </a:cubicBezTo>
                  <a:cubicBezTo>
                    <a:pt x="67" y="38"/>
                    <a:pt x="63" y="37"/>
                    <a:pt x="61" y="40"/>
                  </a:cubicBezTo>
                  <a:cubicBezTo>
                    <a:pt x="58" y="43"/>
                    <a:pt x="67" y="47"/>
                    <a:pt x="71" y="50"/>
                  </a:cubicBezTo>
                  <a:cubicBezTo>
                    <a:pt x="75" y="53"/>
                    <a:pt x="68" y="61"/>
                    <a:pt x="69" y="63"/>
                  </a:cubicBezTo>
                  <a:cubicBezTo>
                    <a:pt x="70" y="64"/>
                    <a:pt x="72" y="65"/>
                    <a:pt x="76" y="64"/>
                  </a:cubicBezTo>
                  <a:cubicBezTo>
                    <a:pt x="80" y="63"/>
                    <a:pt x="82" y="54"/>
                    <a:pt x="85" y="51"/>
                  </a:cubicBezTo>
                  <a:cubicBezTo>
                    <a:pt x="88" y="49"/>
                    <a:pt x="86" y="45"/>
                    <a:pt x="88" y="43"/>
                  </a:cubicBezTo>
                  <a:cubicBezTo>
                    <a:pt x="89" y="41"/>
                    <a:pt x="91" y="41"/>
                    <a:pt x="93" y="41"/>
                  </a:cubicBezTo>
                  <a:cubicBezTo>
                    <a:pt x="95" y="41"/>
                    <a:pt x="94" y="36"/>
                    <a:pt x="96" y="36"/>
                  </a:cubicBezTo>
                  <a:cubicBezTo>
                    <a:pt x="99" y="36"/>
                    <a:pt x="98" y="33"/>
                    <a:pt x="99" y="29"/>
                  </a:cubicBezTo>
                  <a:cubicBezTo>
                    <a:pt x="101" y="25"/>
                    <a:pt x="93" y="27"/>
                    <a:pt x="91" y="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8" name="Google Shape;458;p10"/>
            <p:cNvSpPr/>
            <p:nvPr/>
          </p:nvSpPr>
          <p:spPr>
            <a:xfrm>
              <a:off x="7918451" y="3435350"/>
              <a:ext cx="55563" cy="47625"/>
            </a:xfrm>
            <a:custGeom>
              <a:rect b="b" l="l" r="r" t="t"/>
              <a:pathLst>
                <a:path extrusionOk="0" h="19" w="22">
                  <a:moveTo>
                    <a:pt x="3" y="16"/>
                  </a:moveTo>
                  <a:cubicBezTo>
                    <a:pt x="6" y="19"/>
                    <a:pt x="12" y="19"/>
                    <a:pt x="12" y="14"/>
                  </a:cubicBezTo>
                  <a:cubicBezTo>
                    <a:pt x="12" y="9"/>
                    <a:pt x="0" y="14"/>
                    <a:pt x="3" y="16"/>
                  </a:cubicBezTo>
                  <a:close/>
                  <a:moveTo>
                    <a:pt x="14" y="7"/>
                  </a:moveTo>
                  <a:cubicBezTo>
                    <a:pt x="16" y="8"/>
                    <a:pt x="22" y="6"/>
                    <a:pt x="22" y="3"/>
                  </a:cubicBezTo>
                  <a:cubicBezTo>
                    <a:pt x="22" y="0"/>
                    <a:pt x="11" y="6"/>
                    <a:pt x="14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9" name="Google Shape;459;p10"/>
            <p:cNvSpPr/>
            <p:nvPr/>
          </p:nvSpPr>
          <p:spPr>
            <a:xfrm>
              <a:off x="5408613" y="2166938"/>
              <a:ext cx="290513" cy="182563"/>
            </a:xfrm>
            <a:custGeom>
              <a:rect b="b" l="l" r="r" t="t"/>
              <a:pathLst>
                <a:path extrusionOk="0" h="73" w="115">
                  <a:moveTo>
                    <a:pt x="114" y="46"/>
                  </a:moveTo>
                  <a:cubicBezTo>
                    <a:pt x="114" y="46"/>
                    <a:pt x="109" y="44"/>
                    <a:pt x="107" y="44"/>
                  </a:cubicBezTo>
                  <a:cubicBezTo>
                    <a:pt x="105" y="44"/>
                    <a:pt x="102" y="40"/>
                    <a:pt x="99" y="38"/>
                  </a:cubicBezTo>
                  <a:cubicBezTo>
                    <a:pt x="96" y="37"/>
                    <a:pt x="91" y="35"/>
                    <a:pt x="90" y="33"/>
                  </a:cubicBezTo>
                  <a:cubicBezTo>
                    <a:pt x="88" y="31"/>
                    <a:pt x="82" y="29"/>
                    <a:pt x="82" y="27"/>
                  </a:cubicBezTo>
                  <a:cubicBezTo>
                    <a:pt x="81" y="25"/>
                    <a:pt x="80" y="23"/>
                    <a:pt x="78" y="20"/>
                  </a:cubicBezTo>
                  <a:cubicBezTo>
                    <a:pt x="76" y="18"/>
                    <a:pt x="76" y="15"/>
                    <a:pt x="75" y="15"/>
                  </a:cubicBezTo>
                  <a:cubicBezTo>
                    <a:pt x="73" y="15"/>
                    <a:pt x="63" y="15"/>
                    <a:pt x="63" y="14"/>
                  </a:cubicBezTo>
                  <a:cubicBezTo>
                    <a:pt x="63" y="12"/>
                    <a:pt x="62" y="6"/>
                    <a:pt x="60" y="5"/>
                  </a:cubicBezTo>
                  <a:cubicBezTo>
                    <a:pt x="58" y="5"/>
                    <a:pt x="55" y="4"/>
                    <a:pt x="54" y="3"/>
                  </a:cubicBezTo>
                  <a:cubicBezTo>
                    <a:pt x="53" y="2"/>
                    <a:pt x="49" y="0"/>
                    <a:pt x="48" y="2"/>
                  </a:cubicBezTo>
                  <a:cubicBezTo>
                    <a:pt x="47" y="3"/>
                    <a:pt x="46" y="3"/>
                    <a:pt x="45" y="3"/>
                  </a:cubicBezTo>
                  <a:cubicBezTo>
                    <a:pt x="44" y="3"/>
                    <a:pt x="44" y="7"/>
                    <a:pt x="42" y="6"/>
                  </a:cubicBezTo>
                  <a:cubicBezTo>
                    <a:pt x="40" y="6"/>
                    <a:pt x="36" y="9"/>
                    <a:pt x="36" y="11"/>
                  </a:cubicBezTo>
                  <a:cubicBezTo>
                    <a:pt x="36" y="12"/>
                    <a:pt x="36" y="15"/>
                    <a:pt x="33" y="14"/>
                  </a:cubicBezTo>
                  <a:cubicBezTo>
                    <a:pt x="32" y="14"/>
                    <a:pt x="30" y="14"/>
                    <a:pt x="28" y="13"/>
                  </a:cubicBezTo>
                  <a:cubicBezTo>
                    <a:pt x="27" y="13"/>
                    <a:pt x="25" y="15"/>
                    <a:pt x="22" y="12"/>
                  </a:cubicBezTo>
                  <a:cubicBezTo>
                    <a:pt x="19" y="8"/>
                    <a:pt x="15" y="4"/>
                    <a:pt x="12" y="4"/>
                  </a:cubicBezTo>
                  <a:cubicBezTo>
                    <a:pt x="10" y="4"/>
                    <a:pt x="2" y="4"/>
                    <a:pt x="4" y="9"/>
                  </a:cubicBezTo>
                  <a:cubicBezTo>
                    <a:pt x="5" y="8"/>
                    <a:pt x="6" y="7"/>
                    <a:pt x="8" y="7"/>
                  </a:cubicBezTo>
                  <a:cubicBezTo>
                    <a:pt x="13" y="8"/>
                    <a:pt x="11" y="14"/>
                    <a:pt x="14" y="14"/>
                  </a:cubicBezTo>
                  <a:cubicBezTo>
                    <a:pt x="17" y="15"/>
                    <a:pt x="21" y="19"/>
                    <a:pt x="18" y="19"/>
                  </a:cubicBezTo>
                  <a:cubicBezTo>
                    <a:pt x="15" y="19"/>
                    <a:pt x="12" y="22"/>
                    <a:pt x="10" y="21"/>
                  </a:cubicBezTo>
                  <a:cubicBezTo>
                    <a:pt x="7" y="20"/>
                    <a:pt x="3" y="18"/>
                    <a:pt x="2" y="21"/>
                  </a:cubicBezTo>
                  <a:cubicBezTo>
                    <a:pt x="1" y="24"/>
                    <a:pt x="0" y="28"/>
                    <a:pt x="4" y="28"/>
                  </a:cubicBezTo>
                  <a:cubicBezTo>
                    <a:pt x="8" y="27"/>
                    <a:pt x="7" y="30"/>
                    <a:pt x="4" y="33"/>
                  </a:cubicBezTo>
                  <a:cubicBezTo>
                    <a:pt x="2" y="35"/>
                    <a:pt x="8" y="32"/>
                    <a:pt x="9" y="34"/>
                  </a:cubicBezTo>
                  <a:cubicBezTo>
                    <a:pt x="9" y="37"/>
                    <a:pt x="12" y="37"/>
                    <a:pt x="11" y="41"/>
                  </a:cubicBezTo>
                  <a:cubicBezTo>
                    <a:pt x="10" y="43"/>
                    <a:pt x="10" y="48"/>
                    <a:pt x="11" y="52"/>
                  </a:cubicBezTo>
                  <a:cubicBezTo>
                    <a:pt x="13" y="52"/>
                    <a:pt x="16" y="51"/>
                    <a:pt x="17" y="50"/>
                  </a:cubicBezTo>
                  <a:cubicBezTo>
                    <a:pt x="18" y="49"/>
                    <a:pt x="22" y="45"/>
                    <a:pt x="24" y="45"/>
                  </a:cubicBezTo>
                  <a:cubicBezTo>
                    <a:pt x="26" y="45"/>
                    <a:pt x="29" y="46"/>
                    <a:pt x="30" y="45"/>
                  </a:cubicBezTo>
                  <a:cubicBezTo>
                    <a:pt x="31" y="43"/>
                    <a:pt x="38" y="43"/>
                    <a:pt x="39" y="45"/>
                  </a:cubicBezTo>
                  <a:cubicBezTo>
                    <a:pt x="41" y="46"/>
                    <a:pt x="44" y="48"/>
                    <a:pt x="45" y="48"/>
                  </a:cubicBezTo>
                  <a:cubicBezTo>
                    <a:pt x="46" y="48"/>
                    <a:pt x="47" y="50"/>
                    <a:pt x="49" y="49"/>
                  </a:cubicBezTo>
                  <a:cubicBezTo>
                    <a:pt x="51" y="49"/>
                    <a:pt x="56" y="50"/>
                    <a:pt x="56" y="52"/>
                  </a:cubicBezTo>
                  <a:cubicBezTo>
                    <a:pt x="56" y="53"/>
                    <a:pt x="58" y="54"/>
                    <a:pt x="60" y="54"/>
                  </a:cubicBezTo>
                  <a:cubicBezTo>
                    <a:pt x="61" y="54"/>
                    <a:pt x="63" y="59"/>
                    <a:pt x="65" y="59"/>
                  </a:cubicBezTo>
                  <a:cubicBezTo>
                    <a:pt x="67" y="59"/>
                    <a:pt x="71" y="59"/>
                    <a:pt x="71" y="60"/>
                  </a:cubicBezTo>
                  <a:cubicBezTo>
                    <a:pt x="71" y="61"/>
                    <a:pt x="71" y="67"/>
                    <a:pt x="72" y="70"/>
                  </a:cubicBezTo>
                  <a:cubicBezTo>
                    <a:pt x="73" y="69"/>
                    <a:pt x="73" y="69"/>
                    <a:pt x="74" y="70"/>
                  </a:cubicBezTo>
                  <a:cubicBezTo>
                    <a:pt x="75" y="70"/>
                    <a:pt x="79" y="69"/>
                    <a:pt x="80" y="71"/>
                  </a:cubicBezTo>
                  <a:cubicBezTo>
                    <a:pt x="80" y="73"/>
                    <a:pt x="87" y="72"/>
                    <a:pt x="87" y="69"/>
                  </a:cubicBezTo>
                  <a:cubicBezTo>
                    <a:pt x="86" y="65"/>
                    <a:pt x="97" y="65"/>
                    <a:pt x="98" y="62"/>
                  </a:cubicBezTo>
                  <a:cubicBezTo>
                    <a:pt x="99" y="59"/>
                    <a:pt x="100" y="53"/>
                    <a:pt x="103" y="54"/>
                  </a:cubicBezTo>
                  <a:cubicBezTo>
                    <a:pt x="105" y="55"/>
                    <a:pt x="107" y="50"/>
                    <a:pt x="109" y="50"/>
                  </a:cubicBezTo>
                  <a:cubicBezTo>
                    <a:pt x="111" y="50"/>
                    <a:pt x="113" y="52"/>
                    <a:pt x="115" y="52"/>
                  </a:cubicBezTo>
                  <a:lnTo>
                    <a:pt x="114" y="4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0" name="Google Shape;460;p10"/>
            <p:cNvSpPr/>
            <p:nvPr/>
          </p:nvSpPr>
          <p:spPr>
            <a:xfrm>
              <a:off x="5233988" y="2235200"/>
              <a:ext cx="398463" cy="336550"/>
            </a:xfrm>
            <a:custGeom>
              <a:rect b="b" l="l" r="r" t="t"/>
              <a:pathLst>
                <a:path extrusionOk="0" h="134" w="159">
                  <a:moveTo>
                    <a:pt x="155" y="116"/>
                  </a:moveTo>
                  <a:cubicBezTo>
                    <a:pt x="153" y="115"/>
                    <a:pt x="155" y="109"/>
                    <a:pt x="151" y="107"/>
                  </a:cubicBezTo>
                  <a:cubicBezTo>
                    <a:pt x="147" y="105"/>
                    <a:pt x="144" y="103"/>
                    <a:pt x="143" y="100"/>
                  </a:cubicBezTo>
                  <a:cubicBezTo>
                    <a:pt x="142" y="98"/>
                    <a:pt x="137" y="95"/>
                    <a:pt x="137" y="93"/>
                  </a:cubicBezTo>
                  <a:cubicBezTo>
                    <a:pt x="138" y="91"/>
                    <a:pt x="147" y="85"/>
                    <a:pt x="145" y="82"/>
                  </a:cubicBezTo>
                  <a:cubicBezTo>
                    <a:pt x="144" y="78"/>
                    <a:pt x="138" y="79"/>
                    <a:pt x="138" y="77"/>
                  </a:cubicBezTo>
                  <a:cubicBezTo>
                    <a:pt x="137" y="76"/>
                    <a:pt x="138" y="72"/>
                    <a:pt x="136" y="68"/>
                  </a:cubicBezTo>
                  <a:cubicBezTo>
                    <a:pt x="135" y="65"/>
                    <a:pt x="138" y="62"/>
                    <a:pt x="136" y="60"/>
                  </a:cubicBezTo>
                  <a:cubicBezTo>
                    <a:pt x="135" y="58"/>
                    <a:pt x="137" y="54"/>
                    <a:pt x="137" y="53"/>
                  </a:cubicBezTo>
                  <a:cubicBezTo>
                    <a:pt x="138" y="51"/>
                    <a:pt x="141" y="50"/>
                    <a:pt x="140" y="46"/>
                  </a:cubicBezTo>
                  <a:cubicBezTo>
                    <a:pt x="140" y="44"/>
                    <a:pt x="141" y="43"/>
                    <a:pt x="142" y="43"/>
                  </a:cubicBezTo>
                  <a:cubicBezTo>
                    <a:pt x="141" y="40"/>
                    <a:pt x="141" y="34"/>
                    <a:pt x="141" y="33"/>
                  </a:cubicBezTo>
                  <a:cubicBezTo>
                    <a:pt x="141" y="32"/>
                    <a:pt x="137" y="32"/>
                    <a:pt x="135" y="32"/>
                  </a:cubicBezTo>
                  <a:cubicBezTo>
                    <a:pt x="133" y="32"/>
                    <a:pt x="131" y="27"/>
                    <a:pt x="130" y="27"/>
                  </a:cubicBezTo>
                  <a:cubicBezTo>
                    <a:pt x="128" y="27"/>
                    <a:pt x="126" y="26"/>
                    <a:pt x="126" y="25"/>
                  </a:cubicBezTo>
                  <a:cubicBezTo>
                    <a:pt x="126" y="23"/>
                    <a:pt x="121" y="22"/>
                    <a:pt x="119" y="22"/>
                  </a:cubicBezTo>
                  <a:cubicBezTo>
                    <a:pt x="117" y="23"/>
                    <a:pt x="116" y="21"/>
                    <a:pt x="115" y="21"/>
                  </a:cubicBezTo>
                  <a:cubicBezTo>
                    <a:pt x="114" y="21"/>
                    <a:pt x="111" y="19"/>
                    <a:pt x="109" y="18"/>
                  </a:cubicBezTo>
                  <a:cubicBezTo>
                    <a:pt x="108" y="16"/>
                    <a:pt x="101" y="16"/>
                    <a:pt x="100" y="18"/>
                  </a:cubicBezTo>
                  <a:cubicBezTo>
                    <a:pt x="99" y="19"/>
                    <a:pt x="96" y="18"/>
                    <a:pt x="94" y="18"/>
                  </a:cubicBezTo>
                  <a:cubicBezTo>
                    <a:pt x="92" y="18"/>
                    <a:pt x="88" y="22"/>
                    <a:pt x="87" y="23"/>
                  </a:cubicBezTo>
                  <a:cubicBezTo>
                    <a:pt x="86" y="24"/>
                    <a:pt x="83" y="25"/>
                    <a:pt x="81" y="25"/>
                  </a:cubicBezTo>
                  <a:cubicBezTo>
                    <a:pt x="81" y="27"/>
                    <a:pt x="81" y="28"/>
                    <a:pt x="80" y="29"/>
                  </a:cubicBezTo>
                  <a:cubicBezTo>
                    <a:pt x="79" y="31"/>
                    <a:pt x="70" y="32"/>
                    <a:pt x="63" y="33"/>
                  </a:cubicBezTo>
                  <a:cubicBezTo>
                    <a:pt x="56" y="33"/>
                    <a:pt x="56" y="24"/>
                    <a:pt x="48" y="24"/>
                  </a:cubicBezTo>
                  <a:cubicBezTo>
                    <a:pt x="43" y="24"/>
                    <a:pt x="39" y="19"/>
                    <a:pt x="38" y="14"/>
                  </a:cubicBezTo>
                  <a:cubicBezTo>
                    <a:pt x="35" y="13"/>
                    <a:pt x="32" y="11"/>
                    <a:pt x="33" y="10"/>
                  </a:cubicBezTo>
                  <a:cubicBezTo>
                    <a:pt x="33" y="9"/>
                    <a:pt x="35" y="1"/>
                    <a:pt x="31" y="3"/>
                  </a:cubicBezTo>
                  <a:cubicBezTo>
                    <a:pt x="27" y="5"/>
                    <a:pt x="22" y="11"/>
                    <a:pt x="15" y="10"/>
                  </a:cubicBezTo>
                  <a:cubicBezTo>
                    <a:pt x="8" y="9"/>
                    <a:pt x="13" y="8"/>
                    <a:pt x="10" y="7"/>
                  </a:cubicBezTo>
                  <a:cubicBezTo>
                    <a:pt x="6" y="5"/>
                    <a:pt x="8" y="1"/>
                    <a:pt x="5" y="1"/>
                  </a:cubicBezTo>
                  <a:cubicBezTo>
                    <a:pt x="1" y="0"/>
                    <a:pt x="4" y="5"/>
                    <a:pt x="2" y="5"/>
                  </a:cubicBezTo>
                  <a:cubicBezTo>
                    <a:pt x="0" y="5"/>
                    <a:pt x="2" y="10"/>
                    <a:pt x="2" y="11"/>
                  </a:cubicBezTo>
                  <a:cubicBezTo>
                    <a:pt x="3" y="13"/>
                    <a:pt x="1" y="20"/>
                    <a:pt x="2" y="20"/>
                  </a:cubicBezTo>
                  <a:cubicBezTo>
                    <a:pt x="4" y="20"/>
                    <a:pt x="6" y="25"/>
                    <a:pt x="6" y="26"/>
                  </a:cubicBezTo>
                  <a:cubicBezTo>
                    <a:pt x="6" y="27"/>
                    <a:pt x="9" y="31"/>
                    <a:pt x="9" y="33"/>
                  </a:cubicBezTo>
                  <a:cubicBezTo>
                    <a:pt x="9" y="35"/>
                    <a:pt x="12" y="37"/>
                    <a:pt x="13" y="37"/>
                  </a:cubicBezTo>
                  <a:cubicBezTo>
                    <a:pt x="15" y="37"/>
                    <a:pt x="17" y="38"/>
                    <a:pt x="17" y="40"/>
                  </a:cubicBezTo>
                  <a:cubicBezTo>
                    <a:pt x="16" y="42"/>
                    <a:pt x="17" y="45"/>
                    <a:pt x="16" y="45"/>
                  </a:cubicBezTo>
                  <a:cubicBezTo>
                    <a:pt x="14" y="45"/>
                    <a:pt x="14" y="51"/>
                    <a:pt x="12" y="51"/>
                  </a:cubicBezTo>
                  <a:cubicBezTo>
                    <a:pt x="11" y="52"/>
                    <a:pt x="12" y="58"/>
                    <a:pt x="13" y="59"/>
                  </a:cubicBezTo>
                  <a:cubicBezTo>
                    <a:pt x="15" y="59"/>
                    <a:pt x="17" y="61"/>
                    <a:pt x="17" y="63"/>
                  </a:cubicBezTo>
                  <a:cubicBezTo>
                    <a:pt x="17" y="65"/>
                    <a:pt x="24" y="69"/>
                    <a:pt x="26" y="69"/>
                  </a:cubicBezTo>
                  <a:cubicBezTo>
                    <a:pt x="28" y="70"/>
                    <a:pt x="29" y="73"/>
                    <a:pt x="30" y="74"/>
                  </a:cubicBezTo>
                  <a:cubicBezTo>
                    <a:pt x="31" y="75"/>
                    <a:pt x="29" y="78"/>
                    <a:pt x="29" y="79"/>
                  </a:cubicBezTo>
                  <a:cubicBezTo>
                    <a:pt x="30" y="81"/>
                    <a:pt x="32" y="82"/>
                    <a:pt x="32" y="85"/>
                  </a:cubicBezTo>
                  <a:cubicBezTo>
                    <a:pt x="32" y="86"/>
                    <a:pt x="34" y="89"/>
                    <a:pt x="37" y="91"/>
                  </a:cubicBezTo>
                  <a:cubicBezTo>
                    <a:pt x="37" y="91"/>
                    <a:pt x="38" y="91"/>
                    <a:pt x="39" y="91"/>
                  </a:cubicBezTo>
                  <a:cubicBezTo>
                    <a:pt x="41" y="91"/>
                    <a:pt x="41" y="88"/>
                    <a:pt x="42" y="90"/>
                  </a:cubicBezTo>
                  <a:cubicBezTo>
                    <a:pt x="44" y="91"/>
                    <a:pt x="46" y="90"/>
                    <a:pt x="48" y="90"/>
                  </a:cubicBezTo>
                  <a:cubicBezTo>
                    <a:pt x="50" y="89"/>
                    <a:pt x="54" y="98"/>
                    <a:pt x="56" y="102"/>
                  </a:cubicBezTo>
                  <a:cubicBezTo>
                    <a:pt x="58" y="106"/>
                    <a:pt x="58" y="108"/>
                    <a:pt x="61" y="110"/>
                  </a:cubicBezTo>
                  <a:cubicBezTo>
                    <a:pt x="63" y="111"/>
                    <a:pt x="67" y="110"/>
                    <a:pt x="70" y="114"/>
                  </a:cubicBezTo>
                  <a:cubicBezTo>
                    <a:pt x="74" y="118"/>
                    <a:pt x="84" y="121"/>
                    <a:pt x="89" y="121"/>
                  </a:cubicBezTo>
                  <a:cubicBezTo>
                    <a:pt x="93" y="122"/>
                    <a:pt x="96" y="117"/>
                    <a:pt x="102" y="118"/>
                  </a:cubicBezTo>
                  <a:cubicBezTo>
                    <a:pt x="107" y="119"/>
                    <a:pt x="106" y="126"/>
                    <a:pt x="108" y="128"/>
                  </a:cubicBezTo>
                  <a:cubicBezTo>
                    <a:pt x="110" y="131"/>
                    <a:pt x="132" y="133"/>
                    <a:pt x="136" y="134"/>
                  </a:cubicBezTo>
                  <a:cubicBezTo>
                    <a:pt x="137" y="134"/>
                    <a:pt x="141" y="134"/>
                    <a:pt x="144" y="134"/>
                  </a:cubicBezTo>
                  <a:cubicBezTo>
                    <a:pt x="144" y="134"/>
                    <a:pt x="144" y="133"/>
                    <a:pt x="144" y="132"/>
                  </a:cubicBezTo>
                  <a:cubicBezTo>
                    <a:pt x="144" y="129"/>
                    <a:pt x="147" y="125"/>
                    <a:pt x="149" y="124"/>
                  </a:cubicBezTo>
                  <a:cubicBezTo>
                    <a:pt x="152" y="123"/>
                    <a:pt x="154" y="122"/>
                    <a:pt x="157" y="122"/>
                  </a:cubicBezTo>
                  <a:cubicBezTo>
                    <a:pt x="159" y="122"/>
                    <a:pt x="157" y="117"/>
                    <a:pt x="155" y="1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1" name="Google Shape;461;p10"/>
            <p:cNvSpPr/>
            <p:nvPr/>
          </p:nvSpPr>
          <p:spPr>
            <a:xfrm>
              <a:off x="5286376" y="1833563"/>
              <a:ext cx="822325" cy="388938"/>
            </a:xfrm>
            <a:custGeom>
              <a:rect b="b" l="l" r="r" t="t"/>
              <a:pathLst>
                <a:path extrusionOk="0" h="154" w="327">
                  <a:moveTo>
                    <a:pt x="325" y="63"/>
                  </a:moveTo>
                  <a:cubicBezTo>
                    <a:pt x="325" y="61"/>
                    <a:pt x="324" y="62"/>
                    <a:pt x="323" y="63"/>
                  </a:cubicBezTo>
                  <a:cubicBezTo>
                    <a:pt x="321" y="63"/>
                    <a:pt x="318" y="64"/>
                    <a:pt x="316" y="64"/>
                  </a:cubicBezTo>
                  <a:cubicBezTo>
                    <a:pt x="315" y="64"/>
                    <a:pt x="312" y="62"/>
                    <a:pt x="312" y="60"/>
                  </a:cubicBezTo>
                  <a:cubicBezTo>
                    <a:pt x="312" y="59"/>
                    <a:pt x="312" y="57"/>
                    <a:pt x="310" y="57"/>
                  </a:cubicBezTo>
                  <a:cubicBezTo>
                    <a:pt x="309" y="57"/>
                    <a:pt x="307" y="57"/>
                    <a:pt x="305" y="53"/>
                  </a:cubicBezTo>
                  <a:cubicBezTo>
                    <a:pt x="304" y="50"/>
                    <a:pt x="302" y="50"/>
                    <a:pt x="300" y="49"/>
                  </a:cubicBezTo>
                  <a:cubicBezTo>
                    <a:pt x="299" y="48"/>
                    <a:pt x="294" y="51"/>
                    <a:pt x="292" y="51"/>
                  </a:cubicBezTo>
                  <a:cubicBezTo>
                    <a:pt x="290" y="52"/>
                    <a:pt x="287" y="51"/>
                    <a:pt x="284" y="50"/>
                  </a:cubicBezTo>
                  <a:cubicBezTo>
                    <a:pt x="282" y="50"/>
                    <a:pt x="280" y="45"/>
                    <a:pt x="278" y="46"/>
                  </a:cubicBezTo>
                  <a:cubicBezTo>
                    <a:pt x="276" y="46"/>
                    <a:pt x="275" y="51"/>
                    <a:pt x="273" y="51"/>
                  </a:cubicBezTo>
                  <a:cubicBezTo>
                    <a:pt x="272" y="51"/>
                    <a:pt x="268" y="41"/>
                    <a:pt x="265" y="36"/>
                  </a:cubicBezTo>
                  <a:cubicBezTo>
                    <a:pt x="262" y="31"/>
                    <a:pt x="256" y="21"/>
                    <a:pt x="250" y="19"/>
                  </a:cubicBezTo>
                  <a:cubicBezTo>
                    <a:pt x="245" y="17"/>
                    <a:pt x="247" y="14"/>
                    <a:pt x="248" y="13"/>
                  </a:cubicBezTo>
                  <a:cubicBezTo>
                    <a:pt x="249" y="11"/>
                    <a:pt x="245" y="11"/>
                    <a:pt x="243" y="12"/>
                  </a:cubicBezTo>
                  <a:cubicBezTo>
                    <a:pt x="240" y="13"/>
                    <a:pt x="238" y="16"/>
                    <a:pt x="235" y="16"/>
                  </a:cubicBezTo>
                  <a:cubicBezTo>
                    <a:pt x="233" y="17"/>
                    <a:pt x="229" y="21"/>
                    <a:pt x="227" y="20"/>
                  </a:cubicBezTo>
                  <a:cubicBezTo>
                    <a:pt x="224" y="19"/>
                    <a:pt x="223" y="23"/>
                    <a:pt x="220" y="21"/>
                  </a:cubicBezTo>
                  <a:cubicBezTo>
                    <a:pt x="218" y="19"/>
                    <a:pt x="223" y="18"/>
                    <a:pt x="223" y="16"/>
                  </a:cubicBezTo>
                  <a:cubicBezTo>
                    <a:pt x="223" y="14"/>
                    <a:pt x="220" y="17"/>
                    <a:pt x="219" y="16"/>
                  </a:cubicBezTo>
                  <a:cubicBezTo>
                    <a:pt x="218" y="15"/>
                    <a:pt x="215" y="13"/>
                    <a:pt x="215" y="15"/>
                  </a:cubicBezTo>
                  <a:cubicBezTo>
                    <a:pt x="215" y="17"/>
                    <a:pt x="213" y="16"/>
                    <a:pt x="213" y="15"/>
                  </a:cubicBezTo>
                  <a:cubicBezTo>
                    <a:pt x="213" y="13"/>
                    <a:pt x="211" y="11"/>
                    <a:pt x="210" y="13"/>
                  </a:cubicBezTo>
                  <a:cubicBezTo>
                    <a:pt x="209" y="14"/>
                    <a:pt x="204" y="15"/>
                    <a:pt x="203" y="14"/>
                  </a:cubicBezTo>
                  <a:cubicBezTo>
                    <a:pt x="202" y="13"/>
                    <a:pt x="203" y="12"/>
                    <a:pt x="204" y="10"/>
                  </a:cubicBezTo>
                  <a:cubicBezTo>
                    <a:pt x="204" y="9"/>
                    <a:pt x="202" y="7"/>
                    <a:pt x="202" y="5"/>
                  </a:cubicBezTo>
                  <a:cubicBezTo>
                    <a:pt x="202" y="3"/>
                    <a:pt x="199" y="1"/>
                    <a:pt x="197" y="2"/>
                  </a:cubicBezTo>
                  <a:cubicBezTo>
                    <a:pt x="195" y="2"/>
                    <a:pt x="193" y="2"/>
                    <a:pt x="191" y="1"/>
                  </a:cubicBezTo>
                  <a:cubicBezTo>
                    <a:pt x="189" y="0"/>
                    <a:pt x="181" y="1"/>
                    <a:pt x="181" y="3"/>
                  </a:cubicBezTo>
                  <a:cubicBezTo>
                    <a:pt x="180" y="5"/>
                    <a:pt x="171" y="6"/>
                    <a:pt x="169" y="7"/>
                  </a:cubicBezTo>
                  <a:cubicBezTo>
                    <a:pt x="167" y="8"/>
                    <a:pt x="160" y="9"/>
                    <a:pt x="158" y="9"/>
                  </a:cubicBezTo>
                  <a:cubicBezTo>
                    <a:pt x="155" y="9"/>
                    <a:pt x="153" y="12"/>
                    <a:pt x="149" y="12"/>
                  </a:cubicBezTo>
                  <a:cubicBezTo>
                    <a:pt x="146" y="12"/>
                    <a:pt x="140" y="12"/>
                    <a:pt x="137" y="14"/>
                  </a:cubicBezTo>
                  <a:cubicBezTo>
                    <a:pt x="134" y="16"/>
                    <a:pt x="130" y="14"/>
                    <a:pt x="128" y="15"/>
                  </a:cubicBezTo>
                  <a:cubicBezTo>
                    <a:pt x="125" y="16"/>
                    <a:pt x="122" y="15"/>
                    <a:pt x="121" y="15"/>
                  </a:cubicBezTo>
                  <a:cubicBezTo>
                    <a:pt x="120" y="16"/>
                    <a:pt x="120" y="20"/>
                    <a:pt x="121" y="22"/>
                  </a:cubicBezTo>
                  <a:cubicBezTo>
                    <a:pt x="122" y="24"/>
                    <a:pt x="128" y="25"/>
                    <a:pt x="128" y="26"/>
                  </a:cubicBezTo>
                  <a:cubicBezTo>
                    <a:pt x="129" y="27"/>
                    <a:pt x="123" y="27"/>
                    <a:pt x="120" y="27"/>
                  </a:cubicBezTo>
                  <a:cubicBezTo>
                    <a:pt x="117" y="28"/>
                    <a:pt x="118" y="31"/>
                    <a:pt x="118" y="33"/>
                  </a:cubicBezTo>
                  <a:cubicBezTo>
                    <a:pt x="119" y="35"/>
                    <a:pt x="115" y="36"/>
                    <a:pt x="113" y="37"/>
                  </a:cubicBezTo>
                  <a:cubicBezTo>
                    <a:pt x="111" y="38"/>
                    <a:pt x="113" y="41"/>
                    <a:pt x="115" y="41"/>
                  </a:cubicBezTo>
                  <a:cubicBezTo>
                    <a:pt x="118" y="41"/>
                    <a:pt x="119" y="43"/>
                    <a:pt x="121" y="43"/>
                  </a:cubicBezTo>
                  <a:cubicBezTo>
                    <a:pt x="123" y="43"/>
                    <a:pt x="123" y="47"/>
                    <a:pt x="123" y="49"/>
                  </a:cubicBezTo>
                  <a:cubicBezTo>
                    <a:pt x="123" y="51"/>
                    <a:pt x="121" y="52"/>
                    <a:pt x="118" y="52"/>
                  </a:cubicBezTo>
                  <a:cubicBezTo>
                    <a:pt x="115" y="52"/>
                    <a:pt x="114" y="50"/>
                    <a:pt x="112" y="49"/>
                  </a:cubicBezTo>
                  <a:cubicBezTo>
                    <a:pt x="110" y="49"/>
                    <a:pt x="111" y="53"/>
                    <a:pt x="109" y="53"/>
                  </a:cubicBezTo>
                  <a:cubicBezTo>
                    <a:pt x="108" y="54"/>
                    <a:pt x="108" y="51"/>
                    <a:pt x="105" y="51"/>
                  </a:cubicBezTo>
                  <a:cubicBezTo>
                    <a:pt x="103" y="51"/>
                    <a:pt x="101" y="50"/>
                    <a:pt x="100" y="48"/>
                  </a:cubicBezTo>
                  <a:cubicBezTo>
                    <a:pt x="99" y="46"/>
                    <a:pt x="94" y="46"/>
                    <a:pt x="92" y="48"/>
                  </a:cubicBezTo>
                  <a:cubicBezTo>
                    <a:pt x="90" y="50"/>
                    <a:pt x="89" y="49"/>
                    <a:pt x="88" y="48"/>
                  </a:cubicBezTo>
                  <a:cubicBezTo>
                    <a:pt x="86" y="46"/>
                    <a:pt x="80" y="48"/>
                    <a:pt x="80" y="50"/>
                  </a:cubicBezTo>
                  <a:cubicBezTo>
                    <a:pt x="79" y="52"/>
                    <a:pt x="75" y="53"/>
                    <a:pt x="72" y="51"/>
                  </a:cubicBezTo>
                  <a:cubicBezTo>
                    <a:pt x="69" y="49"/>
                    <a:pt x="68" y="48"/>
                    <a:pt x="68" y="51"/>
                  </a:cubicBezTo>
                  <a:cubicBezTo>
                    <a:pt x="68" y="53"/>
                    <a:pt x="65" y="51"/>
                    <a:pt x="65" y="50"/>
                  </a:cubicBezTo>
                  <a:cubicBezTo>
                    <a:pt x="65" y="48"/>
                    <a:pt x="61" y="45"/>
                    <a:pt x="59" y="44"/>
                  </a:cubicBezTo>
                  <a:cubicBezTo>
                    <a:pt x="57" y="43"/>
                    <a:pt x="50" y="43"/>
                    <a:pt x="49" y="41"/>
                  </a:cubicBezTo>
                  <a:cubicBezTo>
                    <a:pt x="49" y="40"/>
                    <a:pt x="45" y="39"/>
                    <a:pt x="44" y="41"/>
                  </a:cubicBezTo>
                  <a:cubicBezTo>
                    <a:pt x="43" y="44"/>
                    <a:pt x="41" y="42"/>
                    <a:pt x="39" y="41"/>
                  </a:cubicBezTo>
                  <a:cubicBezTo>
                    <a:pt x="38" y="40"/>
                    <a:pt x="35" y="42"/>
                    <a:pt x="33" y="43"/>
                  </a:cubicBezTo>
                  <a:cubicBezTo>
                    <a:pt x="32" y="44"/>
                    <a:pt x="27" y="47"/>
                    <a:pt x="25" y="47"/>
                  </a:cubicBezTo>
                  <a:cubicBezTo>
                    <a:pt x="22" y="47"/>
                    <a:pt x="24" y="50"/>
                    <a:pt x="21" y="51"/>
                  </a:cubicBezTo>
                  <a:cubicBezTo>
                    <a:pt x="17" y="51"/>
                    <a:pt x="18" y="54"/>
                    <a:pt x="18" y="55"/>
                  </a:cubicBezTo>
                  <a:cubicBezTo>
                    <a:pt x="19" y="56"/>
                    <a:pt x="21" y="59"/>
                    <a:pt x="18" y="60"/>
                  </a:cubicBezTo>
                  <a:cubicBezTo>
                    <a:pt x="15" y="61"/>
                    <a:pt x="14" y="56"/>
                    <a:pt x="11" y="55"/>
                  </a:cubicBezTo>
                  <a:cubicBezTo>
                    <a:pt x="9" y="53"/>
                    <a:pt x="7" y="55"/>
                    <a:pt x="7" y="58"/>
                  </a:cubicBezTo>
                  <a:cubicBezTo>
                    <a:pt x="7" y="60"/>
                    <a:pt x="4" y="60"/>
                    <a:pt x="2" y="63"/>
                  </a:cubicBezTo>
                  <a:cubicBezTo>
                    <a:pt x="1" y="65"/>
                    <a:pt x="5" y="65"/>
                    <a:pt x="5" y="66"/>
                  </a:cubicBezTo>
                  <a:cubicBezTo>
                    <a:pt x="5" y="68"/>
                    <a:pt x="3" y="69"/>
                    <a:pt x="2" y="69"/>
                  </a:cubicBezTo>
                  <a:cubicBezTo>
                    <a:pt x="1" y="69"/>
                    <a:pt x="0" y="73"/>
                    <a:pt x="0" y="74"/>
                  </a:cubicBezTo>
                  <a:cubicBezTo>
                    <a:pt x="1" y="75"/>
                    <a:pt x="5" y="75"/>
                    <a:pt x="5" y="77"/>
                  </a:cubicBezTo>
                  <a:cubicBezTo>
                    <a:pt x="5" y="80"/>
                    <a:pt x="4" y="82"/>
                    <a:pt x="6" y="81"/>
                  </a:cubicBezTo>
                  <a:cubicBezTo>
                    <a:pt x="8" y="81"/>
                    <a:pt x="11" y="81"/>
                    <a:pt x="12" y="81"/>
                  </a:cubicBezTo>
                  <a:cubicBezTo>
                    <a:pt x="13" y="81"/>
                    <a:pt x="14" y="84"/>
                    <a:pt x="17" y="87"/>
                  </a:cubicBezTo>
                  <a:cubicBezTo>
                    <a:pt x="19" y="90"/>
                    <a:pt x="21" y="91"/>
                    <a:pt x="18" y="92"/>
                  </a:cubicBezTo>
                  <a:cubicBezTo>
                    <a:pt x="16" y="92"/>
                    <a:pt x="17" y="94"/>
                    <a:pt x="20" y="95"/>
                  </a:cubicBezTo>
                  <a:cubicBezTo>
                    <a:pt x="21" y="96"/>
                    <a:pt x="22" y="96"/>
                    <a:pt x="22" y="97"/>
                  </a:cubicBezTo>
                  <a:cubicBezTo>
                    <a:pt x="23" y="97"/>
                    <a:pt x="23" y="96"/>
                    <a:pt x="24" y="96"/>
                  </a:cubicBezTo>
                  <a:cubicBezTo>
                    <a:pt x="28" y="92"/>
                    <a:pt x="35" y="89"/>
                    <a:pt x="41" y="90"/>
                  </a:cubicBezTo>
                  <a:cubicBezTo>
                    <a:pt x="46" y="92"/>
                    <a:pt x="51" y="89"/>
                    <a:pt x="53" y="93"/>
                  </a:cubicBezTo>
                  <a:cubicBezTo>
                    <a:pt x="56" y="96"/>
                    <a:pt x="53" y="102"/>
                    <a:pt x="54" y="105"/>
                  </a:cubicBezTo>
                  <a:cubicBezTo>
                    <a:pt x="55" y="107"/>
                    <a:pt x="50" y="107"/>
                    <a:pt x="46" y="107"/>
                  </a:cubicBezTo>
                  <a:cubicBezTo>
                    <a:pt x="43" y="106"/>
                    <a:pt x="35" y="108"/>
                    <a:pt x="36" y="110"/>
                  </a:cubicBezTo>
                  <a:cubicBezTo>
                    <a:pt x="37" y="112"/>
                    <a:pt x="40" y="117"/>
                    <a:pt x="35" y="115"/>
                  </a:cubicBezTo>
                  <a:cubicBezTo>
                    <a:pt x="30" y="112"/>
                    <a:pt x="28" y="117"/>
                    <a:pt x="31" y="117"/>
                  </a:cubicBezTo>
                  <a:cubicBezTo>
                    <a:pt x="34" y="117"/>
                    <a:pt x="37" y="121"/>
                    <a:pt x="37" y="123"/>
                  </a:cubicBezTo>
                  <a:cubicBezTo>
                    <a:pt x="37" y="125"/>
                    <a:pt x="37" y="130"/>
                    <a:pt x="40" y="129"/>
                  </a:cubicBezTo>
                  <a:cubicBezTo>
                    <a:pt x="42" y="128"/>
                    <a:pt x="42" y="132"/>
                    <a:pt x="46" y="132"/>
                  </a:cubicBezTo>
                  <a:cubicBezTo>
                    <a:pt x="49" y="132"/>
                    <a:pt x="52" y="133"/>
                    <a:pt x="49" y="136"/>
                  </a:cubicBezTo>
                  <a:cubicBezTo>
                    <a:pt x="47" y="139"/>
                    <a:pt x="51" y="148"/>
                    <a:pt x="52" y="146"/>
                  </a:cubicBezTo>
                  <a:cubicBezTo>
                    <a:pt x="53" y="145"/>
                    <a:pt x="52" y="142"/>
                    <a:pt x="53" y="141"/>
                  </a:cubicBezTo>
                  <a:cubicBezTo>
                    <a:pt x="51" y="136"/>
                    <a:pt x="59" y="136"/>
                    <a:pt x="61" y="136"/>
                  </a:cubicBezTo>
                  <a:cubicBezTo>
                    <a:pt x="64" y="136"/>
                    <a:pt x="68" y="140"/>
                    <a:pt x="71" y="144"/>
                  </a:cubicBezTo>
                  <a:cubicBezTo>
                    <a:pt x="74" y="148"/>
                    <a:pt x="77" y="145"/>
                    <a:pt x="77" y="145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9" y="103"/>
                    <a:pt x="99" y="103"/>
                  </a:cubicBezTo>
                  <a:cubicBezTo>
                    <a:pt x="101" y="99"/>
                    <a:pt x="105" y="102"/>
                    <a:pt x="106" y="103"/>
                  </a:cubicBezTo>
                  <a:cubicBezTo>
                    <a:pt x="107" y="104"/>
                    <a:pt x="107" y="99"/>
                    <a:pt x="109" y="99"/>
                  </a:cubicBezTo>
                  <a:cubicBezTo>
                    <a:pt x="112" y="99"/>
                    <a:pt x="109" y="104"/>
                    <a:pt x="111" y="104"/>
                  </a:cubicBezTo>
                  <a:cubicBezTo>
                    <a:pt x="113" y="104"/>
                    <a:pt x="117" y="110"/>
                    <a:pt x="116" y="114"/>
                  </a:cubicBezTo>
                  <a:cubicBezTo>
                    <a:pt x="119" y="117"/>
                    <a:pt x="125" y="123"/>
                    <a:pt x="125" y="125"/>
                  </a:cubicBezTo>
                  <a:cubicBezTo>
                    <a:pt x="126" y="127"/>
                    <a:pt x="134" y="123"/>
                    <a:pt x="136" y="124"/>
                  </a:cubicBezTo>
                  <a:cubicBezTo>
                    <a:pt x="137" y="125"/>
                    <a:pt x="150" y="125"/>
                    <a:pt x="152" y="125"/>
                  </a:cubicBezTo>
                  <a:cubicBezTo>
                    <a:pt x="154" y="125"/>
                    <a:pt x="156" y="129"/>
                    <a:pt x="158" y="129"/>
                  </a:cubicBezTo>
                  <a:cubicBezTo>
                    <a:pt x="161" y="130"/>
                    <a:pt x="160" y="134"/>
                    <a:pt x="160" y="137"/>
                  </a:cubicBezTo>
                  <a:cubicBezTo>
                    <a:pt x="160" y="140"/>
                    <a:pt x="164" y="143"/>
                    <a:pt x="164" y="145"/>
                  </a:cubicBezTo>
                  <a:cubicBezTo>
                    <a:pt x="165" y="148"/>
                    <a:pt x="169" y="147"/>
                    <a:pt x="171" y="147"/>
                  </a:cubicBezTo>
                  <a:cubicBezTo>
                    <a:pt x="174" y="148"/>
                    <a:pt x="178" y="149"/>
                    <a:pt x="178" y="151"/>
                  </a:cubicBezTo>
                  <a:cubicBezTo>
                    <a:pt x="178" y="154"/>
                    <a:pt x="182" y="152"/>
                    <a:pt x="182" y="150"/>
                  </a:cubicBezTo>
                  <a:cubicBezTo>
                    <a:pt x="182" y="148"/>
                    <a:pt x="185" y="146"/>
                    <a:pt x="190" y="144"/>
                  </a:cubicBezTo>
                  <a:cubicBezTo>
                    <a:pt x="192" y="143"/>
                    <a:pt x="194" y="143"/>
                    <a:pt x="195" y="143"/>
                  </a:cubicBezTo>
                  <a:cubicBezTo>
                    <a:pt x="196" y="141"/>
                    <a:pt x="197" y="139"/>
                    <a:pt x="197" y="139"/>
                  </a:cubicBezTo>
                  <a:cubicBezTo>
                    <a:pt x="199" y="138"/>
                    <a:pt x="202" y="136"/>
                    <a:pt x="202" y="133"/>
                  </a:cubicBezTo>
                  <a:cubicBezTo>
                    <a:pt x="202" y="131"/>
                    <a:pt x="209" y="131"/>
                    <a:pt x="213" y="133"/>
                  </a:cubicBezTo>
                  <a:cubicBezTo>
                    <a:pt x="217" y="135"/>
                    <a:pt x="220" y="135"/>
                    <a:pt x="220" y="132"/>
                  </a:cubicBezTo>
                  <a:cubicBezTo>
                    <a:pt x="221" y="129"/>
                    <a:pt x="227" y="128"/>
                    <a:pt x="229" y="129"/>
                  </a:cubicBezTo>
                  <a:cubicBezTo>
                    <a:pt x="231" y="130"/>
                    <a:pt x="236" y="133"/>
                    <a:pt x="239" y="132"/>
                  </a:cubicBezTo>
                  <a:cubicBezTo>
                    <a:pt x="242" y="131"/>
                    <a:pt x="256" y="132"/>
                    <a:pt x="260" y="133"/>
                  </a:cubicBezTo>
                  <a:cubicBezTo>
                    <a:pt x="264" y="134"/>
                    <a:pt x="265" y="131"/>
                    <a:pt x="268" y="135"/>
                  </a:cubicBezTo>
                  <a:cubicBezTo>
                    <a:pt x="270" y="138"/>
                    <a:pt x="271" y="135"/>
                    <a:pt x="274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74" y="132"/>
                    <a:pt x="278" y="130"/>
                    <a:pt x="278" y="128"/>
                  </a:cubicBezTo>
                  <a:cubicBezTo>
                    <a:pt x="279" y="127"/>
                    <a:pt x="275" y="121"/>
                    <a:pt x="275" y="119"/>
                  </a:cubicBezTo>
                  <a:cubicBezTo>
                    <a:pt x="275" y="118"/>
                    <a:pt x="275" y="113"/>
                    <a:pt x="273" y="112"/>
                  </a:cubicBezTo>
                  <a:cubicBezTo>
                    <a:pt x="272" y="112"/>
                    <a:pt x="277" y="109"/>
                    <a:pt x="278" y="109"/>
                  </a:cubicBezTo>
                  <a:cubicBezTo>
                    <a:pt x="281" y="109"/>
                    <a:pt x="284" y="107"/>
                    <a:pt x="286" y="108"/>
                  </a:cubicBezTo>
                  <a:cubicBezTo>
                    <a:pt x="287" y="109"/>
                    <a:pt x="289" y="109"/>
                    <a:pt x="291" y="109"/>
                  </a:cubicBezTo>
                  <a:cubicBezTo>
                    <a:pt x="294" y="109"/>
                    <a:pt x="293" y="107"/>
                    <a:pt x="291" y="106"/>
                  </a:cubicBezTo>
                  <a:cubicBezTo>
                    <a:pt x="290" y="104"/>
                    <a:pt x="296" y="94"/>
                    <a:pt x="296" y="90"/>
                  </a:cubicBezTo>
                  <a:cubicBezTo>
                    <a:pt x="297" y="86"/>
                    <a:pt x="299" y="90"/>
                    <a:pt x="302" y="90"/>
                  </a:cubicBezTo>
                  <a:cubicBezTo>
                    <a:pt x="304" y="90"/>
                    <a:pt x="308" y="90"/>
                    <a:pt x="309" y="91"/>
                  </a:cubicBezTo>
                  <a:cubicBezTo>
                    <a:pt x="311" y="92"/>
                    <a:pt x="316" y="90"/>
                    <a:pt x="317" y="88"/>
                  </a:cubicBezTo>
                  <a:cubicBezTo>
                    <a:pt x="318" y="86"/>
                    <a:pt x="315" y="86"/>
                    <a:pt x="316" y="81"/>
                  </a:cubicBezTo>
                  <a:cubicBezTo>
                    <a:pt x="316" y="77"/>
                    <a:pt x="318" y="75"/>
                    <a:pt x="321" y="75"/>
                  </a:cubicBezTo>
                  <a:cubicBezTo>
                    <a:pt x="323" y="75"/>
                    <a:pt x="324" y="73"/>
                    <a:pt x="324" y="71"/>
                  </a:cubicBezTo>
                  <a:cubicBezTo>
                    <a:pt x="324" y="69"/>
                    <a:pt x="326" y="68"/>
                    <a:pt x="327" y="66"/>
                  </a:cubicBezTo>
                  <a:cubicBezTo>
                    <a:pt x="326" y="65"/>
                    <a:pt x="326" y="64"/>
                    <a:pt x="325" y="63"/>
                  </a:cubicBezTo>
                  <a:close/>
                  <a:moveTo>
                    <a:pt x="122" y="98"/>
                  </a:moveTo>
                  <a:cubicBezTo>
                    <a:pt x="121" y="99"/>
                    <a:pt x="112" y="96"/>
                    <a:pt x="111" y="95"/>
                  </a:cubicBezTo>
                  <a:cubicBezTo>
                    <a:pt x="110" y="93"/>
                    <a:pt x="124" y="95"/>
                    <a:pt x="122" y="98"/>
                  </a:cubicBezTo>
                  <a:close/>
                  <a:moveTo>
                    <a:pt x="257" y="97"/>
                  </a:moveTo>
                  <a:cubicBezTo>
                    <a:pt x="250" y="97"/>
                    <a:pt x="236" y="93"/>
                    <a:pt x="230" y="100"/>
                  </a:cubicBezTo>
                  <a:cubicBezTo>
                    <a:pt x="224" y="106"/>
                    <a:pt x="228" y="110"/>
                    <a:pt x="225" y="110"/>
                  </a:cubicBezTo>
                  <a:cubicBezTo>
                    <a:pt x="222" y="111"/>
                    <a:pt x="221" y="100"/>
                    <a:pt x="224" y="97"/>
                  </a:cubicBezTo>
                  <a:cubicBezTo>
                    <a:pt x="228" y="94"/>
                    <a:pt x="238" y="92"/>
                    <a:pt x="245" y="94"/>
                  </a:cubicBezTo>
                  <a:cubicBezTo>
                    <a:pt x="252" y="96"/>
                    <a:pt x="264" y="92"/>
                    <a:pt x="265" y="93"/>
                  </a:cubicBezTo>
                  <a:cubicBezTo>
                    <a:pt x="267" y="93"/>
                    <a:pt x="264" y="97"/>
                    <a:pt x="257" y="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2" name="Google Shape;462;p10"/>
            <p:cNvSpPr/>
            <p:nvPr/>
          </p:nvSpPr>
          <p:spPr>
            <a:xfrm>
              <a:off x="4743451" y="881063"/>
              <a:ext cx="3454400" cy="1325563"/>
            </a:xfrm>
            <a:custGeom>
              <a:rect b="b" l="l" r="r" t="t"/>
              <a:pathLst>
                <a:path extrusionOk="0" h="527" w="1374">
                  <a:moveTo>
                    <a:pt x="21" y="381"/>
                  </a:moveTo>
                  <a:cubicBezTo>
                    <a:pt x="20" y="381"/>
                    <a:pt x="17" y="380"/>
                    <a:pt x="16" y="379"/>
                  </a:cubicBezTo>
                  <a:cubicBezTo>
                    <a:pt x="16" y="378"/>
                    <a:pt x="13" y="378"/>
                    <a:pt x="11" y="378"/>
                  </a:cubicBezTo>
                  <a:cubicBezTo>
                    <a:pt x="12" y="379"/>
                    <a:pt x="12" y="379"/>
                    <a:pt x="13" y="380"/>
                  </a:cubicBezTo>
                  <a:cubicBezTo>
                    <a:pt x="14" y="382"/>
                    <a:pt x="8" y="382"/>
                    <a:pt x="10" y="384"/>
                  </a:cubicBezTo>
                  <a:cubicBezTo>
                    <a:pt x="12" y="386"/>
                    <a:pt x="6" y="386"/>
                    <a:pt x="6" y="384"/>
                  </a:cubicBezTo>
                  <a:cubicBezTo>
                    <a:pt x="6" y="382"/>
                    <a:pt x="1" y="383"/>
                    <a:pt x="1" y="384"/>
                  </a:cubicBezTo>
                  <a:cubicBezTo>
                    <a:pt x="1" y="385"/>
                    <a:pt x="1" y="386"/>
                    <a:pt x="0" y="386"/>
                  </a:cubicBezTo>
                  <a:cubicBezTo>
                    <a:pt x="2" y="387"/>
                    <a:pt x="4" y="388"/>
                    <a:pt x="4" y="388"/>
                  </a:cubicBezTo>
                  <a:cubicBezTo>
                    <a:pt x="5" y="388"/>
                    <a:pt x="20" y="390"/>
                    <a:pt x="25" y="389"/>
                  </a:cubicBezTo>
                  <a:cubicBezTo>
                    <a:pt x="25" y="388"/>
                    <a:pt x="26" y="385"/>
                    <a:pt x="26" y="383"/>
                  </a:cubicBezTo>
                  <a:cubicBezTo>
                    <a:pt x="26" y="382"/>
                    <a:pt x="22" y="380"/>
                    <a:pt x="21" y="381"/>
                  </a:cubicBezTo>
                  <a:close/>
                  <a:moveTo>
                    <a:pt x="365" y="14"/>
                  </a:moveTo>
                  <a:cubicBezTo>
                    <a:pt x="374" y="13"/>
                    <a:pt x="374" y="8"/>
                    <a:pt x="369" y="8"/>
                  </a:cubicBezTo>
                  <a:cubicBezTo>
                    <a:pt x="364" y="7"/>
                    <a:pt x="364" y="10"/>
                    <a:pt x="361" y="10"/>
                  </a:cubicBezTo>
                  <a:cubicBezTo>
                    <a:pt x="359" y="10"/>
                    <a:pt x="350" y="12"/>
                    <a:pt x="352" y="14"/>
                  </a:cubicBezTo>
                  <a:cubicBezTo>
                    <a:pt x="354" y="16"/>
                    <a:pt x="361" y="15"/>
                    <a:pt x="365" y="14"/>
                  </a:cubicBezTo>
                  <a:close/>
                  <a:moveTo>
                    <a:pt x="411" y="147"/>
                  </a:moveTo>
                  <a:cubicBezTo>
                    <a:pt x="414" y="147"/>
                    <a:pt x="423" y="145"/>
                    <a:pt x="423" y="144"/>
                  </a:cubicBezTo>
                  <a:cubicBezTo>
                    <a:pt x="424" y="142"/>
                    <a:pt x="420" y="140"/>
                    <a:pt x="415" y="140"/>
                  </a:cubicBezTo>
                  <a:cubicBezTo>
                    <a:pt x="409" y="140"/>
                    <a:pt x="408" y="146"/>
                    <a:pt x="411" y="147"/>
                  </a:cubicBezTo>
                  <a:close/>
                  <a:moveTo>
                    <a:pt x="587" y="25"/>
                  </a:moveTo>
                  <a:cubicBezTo>
                    <a:pt x="591" y="27"/>
                    <a:pt x="590" y="28"/>
                    <a:pt x="585" y="28"/>
                  </a:cubicBezTo>
                  <a:cubicBezTo>
                    <a:pt x="580" y="28"/>
                    <a:pt x="576" y="30"/>
                    <a:pt x="579" y="31"/>
                  </a:cubicBezTo>
                  <a:cubicBezTo>
                    <a:pt x="582" y="32"/>
                    <a:pt x="581" y="35"/>
                    <a:pt x="586" y="36"/>
                  </a:cubicBezTo>
                  <a:cubicBezTo>
                    <a:pt x="591" y="37"/>
                    <a:pt x="596" y="33"/>
                    <a:pt x="596" y="30"/>
                  </a:cubicBezTo>
                  <a:cubicBezTo>
                    <a:pt x="595" y="27"/>
                    <a:pt x="613" y="25"/>
                    <a:pt x="618" y="23"/>
                  </a:cubicBezTo>
                  <a:cubicBezTo>
                    <a:pt x="623" y="22"/>
                    <a:pt x="615" y="17"/>
                    <a:pt x="620" y="17"/>
                  </a:cubicBezTo>
                  <a:cubicBezTo>
                    <a:pt x="625" y="16"/>
                    <a:pt x="623" y="14"/>
                    <a:pt x="617" y="13"/>
                  </a:cubicBezTo>
                  <a:cubicBezTo>
                    <a:pt x="610" y="12"/>
                    <a:pt x="613" y="7"/>
                    <a:pt x="611" y="5"/>
                  </a:cubicBezTo>
                  <a:cubicBezTo>
                    <a:pt x="609" y="3"/>
                    <a:pt x="608" y="7"/>
                    <a:pt x="599" y="9"/>
                  </a:cubicBezTo>
                  <a:cubicBezTo>
                    <a:pt x="591" y="10"/>
                    <a:pt x="587" y="13"/>
                    <a:pt x="590" y="14"/>
                  </a:cubicBezTo>
                  <a:cubicBezTo>
                    <a:pt x="593" y="16"/>
                    <a:pt x="590" y="20"/>
                    <a:pt x="587" y="20"/>
                  </a:cubicBezTo>
                  <a:cubicBezTo>
                    <a:pt x="583" y="19"/>
                    <a:pt x="582" y="23"/>
                    <a:pt x="587" y="25"/>
                  </a:cubicBezTo>
                  <a:close/>
                  <a:moveTo>
                    <a:pt x="599" y="32"/>
                  </a:moveTo>
                  <a:cubicBezTo>
                    <a:pt x="599" y="34"/>
                    <a:pt x="592" y="37"/>
                    <a:pt x="594" y="39"/>
                  </a:cubicBezTo>
                  <a:cubicBezTo>
                    <a:pt x="596" y="41"/>
                    <a:pt x="598" y="40"/>
                    <a:pt x="600" y="41"/>
                  </a:cubicBezTo>
                  <a:cubicBezTo>
                    <a:pt x="602" y="41"/>
                    <a:pt x="603" y="47"/>
                    <a:pt x="608" y="46"/>
                  </a:cubicBezTo>
                  <a:cubicBezTo>
                    <a:pt x="612" y="45"/>
                    <a:pt x="624" y="51"/>
                    <a:pt x="631" y="51"/>
                  </a:cubicBezTo>
                  <a:cubicBezTo>
                    <a:pt x="637" y="51"/>
                    <a:pt x="638" y="45"/>
                    <a:pt x="636" y="45"/>
                  </a:cubicBezTo>
                  <a:cubicBezTo>
                    <a:pt x="634" y="45"/>
                    <a:pt x="636" y="41"/>
                    <a:pt x="640" y="36"/>
                  </a:cubicBezTo>
                  <a:cubicBezTo>
                    <a:pt x="643" y="30"/>
                    <a:pt x="628" y="26"/>
                    <a:pt x="628" y="31"/>
                  </a:cubicBezTo>
                  <a:cubicBezTo>
                    <a:pt x="628" y="35"/>
                    <a:pt x="623" y="30"/>
                    <a:pt x="622" y="27"/>
                  </a:cubicBezTo>
                  <a:cubicBezTo>
                    <a:pt x="620" y="24"/>
                    <a:pt x="599" y="29"/>
                    <a:pt x="599" y="32"/>
                  </a:cubicBezTo>
                  <a:close/>
                  <a:moveTo>
                    <a:pt x="481" y="150"/>
                  </a:moveTo>
                  <a:cubicBezTo>
                    <a:pt x="484" y="152"/>
                    <a:pt x="487" y="151"/>
                    <a:pt x="487" y="148"/>
                  </a:cubicBezTo>
                  <a:cubicBezTo>
                    <a:pt x="486" y="144"/>
                    <a:pt x="478" y="149"/>
                    <a:pt x="481" y="150"/>
                  </a:cubicBezTo>
                  <a:close/>
                  <a:moveTo>
                    <a:pt x="581" y="8"/>
                  </a:moveTo>
                  <a:cubicBezTo>
                    <a:pt x="582" y="5"/>
                    <a:pt x="566" y="6"/>
                    <a:pt x="570" y="10"/>
                  </a:cubicBezTo>
                  <a:cubicBezTo>
                    <a:pt x="571" y="11"/>
                    <a:pt x="580" y="12"/>
                    <a:pt x="581" y="8"/>
                  </a:cubicBezTo>
                  <a:close/>
                  <a:moveTo>
                    <a:pt x="1280" y="181"/>
                  </a:moveTo>
                  <a:cubicBezTo>
                    <a:pt x="1285" y="183"/>
                    <a:pt x="1288" y="178"/>
                    <a:pt x="1292" y="180"/>
                  </a:cubicBezTo>
                  <a:cubicBezTo>
                    <a:pt x="1296" y="183"/>
                    <a:pt x="1305" y="179"/>
                    <a:pt x="1309" y="179"/>
                  </a:cubicBezTo>
                  <a:cubicBezTo>
                    <a:pt x="1313" y="178"/>
                    <a:pt x="1311" y="173"/>
                    <a:pt x="1300" y="172"/>
                  </a:cubicBezTo>
                  <a:cubicBezTo>
                    <a:pt x="1289" y="170"/>
                    <a:pt x="1275" y="178"/>
                    <a:pt x="1280" y="181"/>
                  </a:cubicBezTo>
                  <a:close/>
                  <a:moveTo>
                    <a:pt x="636" y="65"/>
                  </a:moveTo>
                  <a:cubicBezTo>
                    <a:pt x="640" y="67"/>
                    <a:pt x="650" y="63"/>
                    <a:pt x="657" y="63"/>
                  </a:cubicBezTo>
                  <a:cubicBezTo>
                    <a:pt x="665" y="63"/>
                    <a:pt x="685" y="58"/>
                    <a:pt x="685" y="54"/>
                  </a:cubicBezTo>
                  <a:cubicBezTo>
                    <a:pt x="686" y="50"/>
                    <a:pt x="678" y="50"/>
                    <a:pt x="675" y="47"/>
                  </a:cubicBezTo>
                  <a:cubicBezTo>
                    <a:pt x="672" y="44"/>
                    <a:pt x="665" y="47"/>
                    <a:pt x="663" y="49"/>
                  </a:cubicBezTo>
                  <a:cubicBezTo>
                    <a:pt x="661" y="52"/>
                    <a:pt x="660" y="50"/>
                    <a:pt x="664" y="45"/>
                  </a:cubicBezTo>
                  <a:cubicBezTo>
                    <a:pt x="669" y="41"/>
                    <a:pt x="660" y="37"/>
                    <a:pt x="659" y="40"/>
                  </a:cubicBezTo>
                  <a:cubicBezTo>
                    <a:pt x="659" y="43"/>
                    <a:pt x="651" y="40"/>
                    <a:pt x="651" y="43"/>
                  </a:cubicBezTo>
                  <a:cubicBezTo>
                    <a:pt x="651" y="46"/>
                    <a:pt x="648" y="47"/>
                    <a:pt x="648" y="49"/>
                  </a:cubicBezTo>
                  <a:cubicBezTo>
                    <a:pt x="648" y="52"/>
                    <a:pt x="642" y="48"/>
                    <a:pt x="642" y="54"/>
                  </a:cubicBezTo>
                  <a:cubicBezTo>
                    <a:pt x="642" y="60"/>
                    <a:pt x="633" y="63"/>
                    <a:pt x="636" y="65"/>
                  </a:cubicBezTo>
                  <a:close/>
                  <a:moveTo>
                    <a:pt x="943" y="114"/>
                  </a:moveTo>
                  <a:cubicBezTo>
                    <a:pt x="946" y="116"/>
                    <a:pt x="948" y="118"/>
                    <a:pt x="949" y="120"/>
                  </a:cubicBezTo>
                  <a:cubicBezTo>
                    <a:pt x="951" y="121"/>
                    <a:pt x="958" y="119"/>
                    <a:pt x="961" y="118"/>
                  </a:cubicBezTo>
                  <a:cubicBezTo>
                    <a:pt x="964" y="117"/>
                    <a:pt x="964" y="122"/>
                    <a:pt x="969" y="119"/>
                  </a:cubicBezTo>
                  <a:cubicBezTo>
                    <a:pt x="973" y="116"/>
                    <a:pt x="978" y="118"/>
                    <a:pt x="983" y="118"/>
                  </a:cubicBezTo>
                  <a:cubicBezTo>
                    <a:pt x="988" y="118"/>
                    <a:pt x="982" y="111"/>
                    <a:pt x="983" y="108"/>
                  </a:cubicBezTo>
                  <a:cubicBezTo>
                    <a:pt x="983" y="106"/>
                    <a:pt x="989" y="107"/>
                    <a:pt x="987" y="110"/>
                  </a:cubicBezTo>
                  <a:cubicBezTo>
                    <a:pt x="985" y="112"/>
                    <a:pt x="990" y="118"/>
                    <a:pt x="997" y="117"/>
                  </a:cubicBezTo>
                  <a:cubicBezTo>
                    <a:pt x="1005" y="117"/>
                    <a:pt x="999" y="112"/>
                    <a:pt x="1003" y="110"/>
                  </a:cubicBezTo>
                  <a:cubicBezTo>
                    <a:pt x="1007" y="109"/>
                    <a:pt x="1006" y="107"/>
                    <a:pt x="1001" y="103"/>
                  </a:cubicBezTo>
                  <a:cubicBezTo>
                    <a:pt x="995" y="100"/>
                    <a:pt x="988" y="102"/>
                    <a:pt x="983" y="100"/>
                  </a:cubicBezTo>
                  <a:cubicBezTo>
                    <a:pt x="978" y="98"/>
                    <a:pt x="972" y="98"/>
                    <a:pt x="972" y="103"/>
                  </a:cubicBezTo>
                  <a:cubicBezTo>
                    <a:pt x="972" y="108"/>
                    <a:pt x="962" y="97"/>
                    <a:pt x="957" y="96"/>
                  </a:cubicBezTo>
                  <a:cubicBezTo>
                    <a:pt x="951" y="94"/>
                    <a:pt x="935" y="110"/>
                    <a:pt x="943" y="114"/>
                  </a:cubicBezTo>
                  <a:close/>
                  <a:moveTo>
                    <a:pt x="993" y="145"/>
                  </a:moveTo>
                  <a:cubicBezTo>
                    <a:pt x="997" y="144"/>
                    <a:pt x="990" y="136"/>
                    <a:pt x="982" y="135"/>
                  </a:cubicBezTo>
                  <a:cubicBezTo>
                    <a:pt x="975" y="134"/>
                    <a:pt x="968" y="140"/>
                    <a:pt x="969" y="141"/>
                  </a:cubicBezTo>
                  <a:cubicBezTo>
                    <a:pt x="971" y="144"/>
                    <a:pt x="988" y="146"/>
                    <a:pt x="993" y="145"/>
                  </a:cubicBezTo>
                  <a:close/>
                  <a:moveTo>
                    <a:pt x="974" y="129"/>
                  </a:moveTo>
                  <a:cubicBezTo>
                    <a:pt x="974" y="125"/>
                    <a:pt x="961" y="130"/>
                    <a:pt x="966" y="132"/>
                  </a:cubicBezTo>
                  <a:cubicBezTo>
                    <a:pt x="969" y="133"/>
                    <a:pt x="974" y="133"/>
                    <a:pt x="974" y="129"/>
                  </a:cubicBezTo>
                  <a:close/>
                  <a:moveTo>
                    <a:pt x="1015" y="114"/>
                  </a:moveTo>
                  <a:cubicBezTo>
                    <a:pt x="1021" y="115"/>
                    <a:pt x="1024" y="120"/>
                    <a:pt x="1035" y="121"/>
                  </a:cubicBezTo>
                  <a:cubicBezTo>
                    <a:pt x="1046" y="121"/>
                    <a:pt x="1054" y="119"/>
                    <a:pt x="1054" y="117"/>
                  </a:cubicBezTo>
                  <a:cubicBezTo>
                    <a:pt x="1054" y="115"/>
                    <a:pt x="1044" y="111"/>
                    <a:pt x="1041" y="113"/>
                  </a:cubicBezTo>
                  <a:cubicBezTo>
                    <a:pt x="1038" y="115"/>
                    <a:pt x="1035" y="110"/>
                    <a:pt x="1032" y="111"/>
                  </a:cubicBezTo>
                  <a:cubicBezTo>
                    <a:pt x="1028" y="112"/>
                    <a:pt x="1022" y="112"/>
                    <a:pt x="1021" y="109"/>
                  </a:cubicBezTo>
                  <a:cubicBezTo>
                    <a:pt x="1019" y="105"/>
                    <a:pt x="1012" y="114"/>
                    <a:pt x="1015" y="114"/>
                  </a:cubicBezTo>
                  <a:close/>
                  <a:moveTo>
                    <a:pt x="221" y="18"/>
                  </a:moveTo>
                  <a:cubicBezTo>
                    <a:pt x="226" y="13"/>
                    <a:pt x="233" y="17"/>
                    <a:pt x="234" y="15"/>
                  </a:cubicBezTo>
                  <a:cubicBezTo>
                    <a:pt x="235" y="13"/>
                    <a:pt x="224" y="12"/>
                    <a:pt x="220" y="14"/>
                  </a:cubicBezTo>
                  <a:cubicBezTo>
                    <a:pt x="216" y="16"/>
                    <a:pt x="206" y="14"/>
                    <a:pt x="208" y="17"/>
                  </a:cubicBezTo>
                  <a:cubicBezTo>
                    <a:pt x="208" y="19"/>
                    <a:pt x="215" y="23"/>
                    <a:pt x="221" y="18"/>
                  </a:cubicBezTo>
                  <a:close/>
                  <a:moveTo>
                    <a:pt x="991" y="419"/>
                  </a:moveTo>
                  <a:cubicBezTo>
                    <a:pt x="988" y="413"/>
                    <a:pt x="995" y="406"/>
                    <a:pt x="990" y="402"/>
                  </a:cubicBezTo>
                  <a:cubicBezTo>
                    <a:pt x="985" y="399"/>
                    <a:pt x="987" y="391"/>
                    <a:pt x="985" y="393"/>
                  </a:cubicBezTo>
                  <a:cubicBezTo>
                    <a:pt x="982" y="394"/>
                    <a:pt x="985" y="401"/>
                    <a:pt x="981" y="401"/>
                  </a:cubicBezTo>
                  <a:cubicBezTo>
                    <a:pt x="977" y="402"/>
                    <a:pt x="981" y="405"/>
                    <a:pt x="979" y="410"/>
                  </a:cubicBezTo>
                  <a:cubicBezTo>
                    <a:pt x="978" y="415"/>
                    <a:pt x="980" y="422"/>
                    <a:pt x="982" y="426"/>
                  </a:cubicBezTo>
                  <a:cubicBezTo>
                    <a:pt x="984" y="430"/>
                    <a:pt x="979" y="453"/>
                    <a:pt x="981" y="457"/>
                  </a:cubicBezTo>
                  <a:cubicBezTo>
                    <a:pt x="983" y="461"/>
                    <a:pt x="978" y="477"/>
                    <a:pt x="980" y="479"/>
                  </a:cubicBezTo>
                  <a:cubicBezTo>
                    <a:pt x="983" y="483"/>
                    <a:pt x="981" y="475"/>
                    <a:pt x="985" y="474"/>
                  </a:cubicBezTo>
                  <a:cubicBezTo>
                    <a:pt x="989" y="473"/>
                    <a:pt x="989" y="479"/>
                    <a:pt x="992" y="480"/>
                  </a:cubicBezTo>
                  <a:cubicBezTo>
                    <a:pt x="994" y="481"/>
                    <a:pt x="993" y="472"/>
                    <a:pt x="990" y="473"/>
                  </a:cubicBezTo>
                  <a:cubicBezTo>
                    <a:pt x="988" y="473"/>
                    <a:pt x="986" y="467"/>
                    <a:pt x="985" y="463"/>
                  </a:cubicBezTo>
                  <a:cubicBezTo>
                    <a:pt x="984" y="460"/>
                    <a:pt x="987" y="455"/>
                    <a:pt x="987" y="450"/>
                  </a:cubicBezTo>
                  <a:cubicBezTo>
                    <a:pt x="987" y="446"/>
                    <a:pt x="993" y="446"/>
                    <a:pt x="997" y="449"/>
                  </a:cubicBezTo>
                  <a:cubicBezTo>
                    <a:pt x="1000" y="453"/>
                    <a:pt x="1001" y="451"/>
                    <a:pt x="999" y="448"/>
                  </a:cubicBezTo>
                  <a:cubicBezTo>
                    <a:pt x="998" y="445"/>
                    <a:pt x="993" y="426"/>
                    <a:pt x="991" y="419"/>
                  </a:cubicBezTo>
                  <a:close/>
                  <a:moveTo>
                    <a:pt x="243" y="15"/>
                  </a:moveTo>
                  <a:cubicBezTo>
                    <a:pt x="246" y="18"/>
                    <a:pt x="234" y="17"/>
                    <a:pt x="232" y="19"/>
                  </a:cubicBezTo>
                  <a:cubicBezTo>
                    <a:pt x="230" y="22"/>
                    <a:pt x="223" y="21"/>
                    <a:pt x="224" y="24"/>
                  </a:cubicBezTo>
                  <a:cubicBezTo>
                    <a:pt x="226" y="27"/>
                    <a:pt x="238" y="27"/>
                    <a:pt x="238" y="24"/>
                  </a:cubicBezTo>
                  <a:cubicBezTo>
                    <a:pt x="238" y="22"/>
                    <a:pt x="244" y="24"/>
                    <a:pt x="244" y="22"/>
                  </a:cubicBezTo>
                  <a:cubicBezTo>
                    <a:pt x="244" y="20"/>
                    <a:pt x="247" y="18"/>
                    <a:pt x="254" y="17"/>
                  </a:cubicBezTo>
                  <a:cubicBezTo>
                    <a:pt x="260" y="17"/>
                    <a:pt x="260" y="14"/>
                    <a:pt x="254" y="11"/>
                  </a:cubicBezTo>
                  <a:cubicBezTo>
                    <a:pt x="248" y="8"/>
                    <a:pt x="240" y="13"/>
                    <a:pt x="243" y="15"/>
                  </a:cubicBezTo>
                  <a:close/>
                  <a:moveTo>
                    <a:pt x="233" y="208"/>
                  </a:moveTo>
                  <a:cubicBezTo>
                    <a:pt x="239" y="213"/>
                    <a:pt x="245" y="205"/>
                    <a:pt x="248" y="204"/>
                  </a:cubicBezTo>
                  <a:cubicBezTo>
                    <a:pt x="251" y="204"/>
                    <a:pt x="246" y="201"/>
                    <a:pt x="241" y="199"/>
                  </a:cubicBezTo>
                  <a:cubicBezTo>
                    <a:pt x="235" y="198"/>
                    <a:pt x="228" y="203"/>
                    <a:pt x="233" y="208"/>
                  </a:cubicBezTo>
                  <a:close/>
                  <a:moveTo>
                    <a:pt x="1372" y="248"/>
                  </a:moveTo>
                  <a:cubicBezTo>
                    <a:pt x="1370" y="247"/>
                    <a:pt x="1362" y="242"/>
                    <a:pt x="1360" y="240"/>
                  </a:cubicBezTo>
                  <a:cubicBezTo>
                    <a:pt x="1358" y="237"/>
                    <a:pt x="1349" y="236"/>
                    <a:pt x="1349" y="237"/>
                  </a:cubicBezTo>
                  <a:cubicBezTo>
                    <a:pt x="1349" y="238"/>
                    <a:pt x="1346" y="237"/>
                    <a:pt x="1345" y="235"/>
                  </a:cubicBezTo>
                  <a:cubicBezTo>
                    <a:pt x="1345" y="234"/>
                    <a:pt x="1335" y="233"/>
                    <a:pt x="1335" y="235"/>
                  </a:cubicBezTo>
                  <a:cubicBezTo>
                    <a:pt x="1335" y="237"/>
                    <a:pt x="1337" y="237"/>
                    <a:pt x="1338" y="239"/>
                  </a:cubicBezTo>
                  <a:cubicBezTo>
                    <a:pt x="1340" y="241"/>
                    <a:pt x="1337" y="242"/>
                    <a:pt x="1337" y="244"/>
                  </a:cubicBezTo>
                  <a:cubicBezTo>
                    <a:pt x="1338" y="246"/>
                    <a:pt x="1334" y="243"/>
                    <a:pt x="1332" y="242"/>
                  </a:cubicBezTo>
                  <a:cubicBezTo>
                    <a:pt x="1331" y="240"/>
                    <a:pt x="1331" y="236"/>
                    <a:pt x="1332" y="233"/>
                  </a:cubicBezTo>
                  <a:cubicBezTo>
                    <a:pt x="1332" y="231"/>
                    <a:pt x="1329" y="231"/>
                    <a:pt x="1329" y="229"/>
                  </a:cubicBezTo>
                  <a:cubicBezTo>
                    <a:pt x="1328" y="227"/>
                    <a:pt x="1318" y="222"/>
                    <a:pt x="1313" y="220"/>
                  </a:cubicBezTo>
                  <a:cubicBezTo>
                    <a:pt x="1309" y="218"/>
                    <a:pt x="1303" y="216"/>
                    <a:pt x="1301" y="214"/>
                  </a:cubicBezTo>
                  <a:cubicBezTo>
                    <a:pt x="1300" y="212"/>
                    <a:pt x="1292" y="211"/>
                    <a:pt x="1289" y="208"/>
                  </a:cubicBezTo>
                  <a:cubicBezTo>
                    <a:pt x="1285" y="205"/>
                    <a:pt x="1272" y="199"/>
                    <a:pt x="1266" y="199"/>
                  </a:cubicBezTo>
                  <a:cubicBezTo>
                    <a:pt x="1260" y="198"/>
                    <a:pt x="1262" y="195"/>
                    <a:pt x="1259" y="196"/>
                  </a:cubicBezTo>
                  <a:cubicBezTo>
                    <a:pt x="1256" y="196"/>
                    <a:pt x="1244" y="196"/>
                    <a:pt x="1240" y="195"/>
                  </a:cubicBezTo>
                  <a:cubicBezTo>
                    <a:pt x="1236" y="194"/>
                    <a:pt x="1235" y="197"/>
                    <a:pt x="1232" y="196"/>
                  </a:cubicBezTo>
                  <a:cubicBezTo>
                    <a:pt x="1230" y="195"/>
                    <a:pt x="1216" y="190"/>
                    <a:pt x="1214" y="192"/>
                  </a:cubicBezTo>
                  <a:cubicBezTo>
                    <a:pt x="1212" y="194"/>
                    <a:pt x="1213" y="197"/>
                    <a:pt x="1211" y="197"/>
                  </a:cubicBezTo>
                  <a:cubicBezTo>
                    <a:pt x="1210" y="198"/>
                    <a:pt x="1211" y="200"/>
                    <a:pt x="1215" y="203"/>
                  </a:cubicBezTo>
                  <a:cubicBezTo>
                    <a:pt x="1219" y="207"/>
                    <a:pt x="1217" y="210"/>
                    <a:pt x="1213" y="211"/>
                  </a:cubicBezTo>
                  <a:cubicBezTo>
                    <a:pt x="1210" y="213"/>
                    <a:pt x="1204" y="210"/>
                    <a:pt x="1202" y="207"/>
                  </a:cubicBezTo>
                  <a:cubicBezTo>
                    <a:pt x="1200" y="204"/>
                    <a:pt x="1195" y="206"/>
                    <a:pt x="1194" y="202"/>
                  </a:cubicBezTo>
                  <a:cubicBezTo>
                    <a:pt x="1193" y="198"/>
                    <a:pt x="1196" y="198"/>
                    <a:pt x="1198" y="200"/>
                  </a:cubicBezTo>
                  <a:cubicBezTo>
                    <a:pt x="1200" y="202"/>
                    <a:pt x="1204" y="200"/>
                    <a:pt x="1204" y="198"/>
                  </a:cubicBezTo>
                  <a:cubicBezTo>
                    <a:pt x="1204" y="195"/>
                    <a:pt x="1198" y="193"/>
                    <a:pt x="1194" y="194"/>
                  </a:cubicBezTo>
                  <a:cubicBezTo>
                    <a:pt x="1190" y="194"/>
                    <a:pt x="1188" y="199"/>
                    <a:pt x="1184" y="201"/>
                  </a:cubicBezTo>
                  <a:cubicBezTo>
                    <a:pt x="1181" y="203"/>
                    <a:pt x="1166" y="200"/>
                    <a:pt x="1164" y="199"/>
                  </a:cubicBezTo>
                  <a:cubicBezTo>
                    <a:pt x="1163" y="197"/>
                    <a:pt x="1142" y="199"/>
                    <a:pt x="1140" y="200"/>
                  </a:cubicBezTo>
                  <a:cubicBezTo>
                    <a:pt x="1138" y="202"/>
                    <a:pt x="1139" y="207"/>
                    <a:pt x="1138" y="208"/>
                  </a:cubicBezTo>
                  <a:cubicBezTo>
                    <a:pt x="1137" y="208"/>
                    <a:pt x="1136" y="201"/>
                    <a:pt x="1136" y="200"/>
                  </a:cubicBezTo>
                  <a:cubicBezTo>
                    <a:pt x="1136" y="199"/>
                    <a:pt x="1134" y="198"/>
                    <a:pt x="1130" y="198"/>
                  </a:cubicBezTo>
                  <a:cubicBezTo>
                    <a:pt x="1126" y="198"/>
                    <a:pt x="1124" y="198"/>
                    <a:pt x="1126" y="196"/>
                  </a:cubicBezTo>
                  <a:cubicBezTo>
                    <a:pt x="1127" y="194"/>
                    <a:pt x="1124" y="193"/>
                    <a:pt x="1127" y="191"/>
                  </a:cubicBezTo>
                  <a:cubicBezTo>
                    <a:pt x="1130" y="189"/>
                    <a:pt x="1122" y="183"/>
                    <a:pt x="1114" y="179"/>
                  </a:cubicBezTo>
                  <a:cubicBezTo>
                    <a:pt x="1106" y="176"/>
                    <a:pt x="1088" y="178"/>
                    <a:pt x="1084" y="180"/>
                  </a:cubicBezTo>
                  <a:cubicBezTo>
                    <a:pt x="1079" y="181"/>
                    <a:pt x="1069" y="181"/>
                    <a:pt x="1065" y="181"/>
                  </a:cubicBezTo>
                  <a:cubicBezTo>
                    <a:pt x="1060" y="181"/>
                    <a:pt x="1064" y="179"/>
                    <a:pt x="1063" y="177"/>
                  </a:cubicBezTo>
                  <a:cubicBezTo>
                    <a:pt x="1061" y="175"/>
                    <a:pt x="1054" y="172"/>
                    <a:pt x="1053" y="174"/>
                  </a:cubicBezTo>
                  <a:cubicBezTo>
                    <a:pt x="1052" y="176"/>
                    <a:pt x="1050" y="174"/>
                    <a:pt x="1050" y="172"/>
                  </a:cubicBezTo>
                  <a:cubicBezTo>
                    <a:pt x="1050" y="171"/>
                    <a:pt x="1042" y="169"/>
                    <a:pt x="1039" y="169"/>
                  </a:cubicBezTo>
                  <a:cubicBezTo>
                    <a:pt x="1037" y="170"/>
                    <a:pt x="1035" y="167"/>
                    <a:pt x="1039" y="167"/>
                  </a:cubicBezTo>
                  <a:cubicBezTo>
                    <a:pt x="1042" y="167"/>
                    <a:pt x="1048" y="167"/>
                    <a:pt x="1045" y="163"/>
                  </a:cubicBezTo>
                  <a:cubicBezTo>
                    <a:pt x="1043" y="160"/>
                    <a:pt x="1021" y="158"/>
                    <a:pt x="1019" y="159"/>
                  </a:cubicBezTo>
                  <a:cubicBezTo>
                    <a:pt x="1017" y="160"/>
                    <a:pt x="1019" y="163"/>
                    <a:pt x="1015" y="167"/>
                  </a:cubicBezTo>
                  <a:cubicBezTo>
                    <a:pt x="1010" y="171"/>
                    <a:pt x="1005" y="168"/>
                    <a:pt x="1006" y="166"/>
                  </a:cubicBezTo>
                  <a:cubicBezTo>
                    <a:pt x="1007" y="164"/>
                    <a:pt x="1012" y="164"/>
                    <a:pt x="1012" y="162"/>
                  </a:cubicBezTo>
                  <a:cubicBezTo>
                    <a:pt x="1012" y="160"/>
                    <a:pt x="1004" y="161"/>
                    <a:pt x="1003" y="160"/>
                  </a:cubicBezTo>
                  <a:cubicBezTo>
                    <a:pt x="1002" y="158"/>
                    <a:pt x="1005" y="157"/>
                    <a:pt x="1008" y="157"/>
                  </a:cubicBezTo>
                  <a:cubicBezTo>
                    <a:pt x="1011" y="158"/>
                    <a:pt x="1016" y="159"/>
                    <a:pt x="1016" y="157"/>
                  </a:cubicBezTo>
                  <a:cubicBezTo>
                    <a:pt x="1016" y="156"/>
                    <a:pt x="1013" y="156"/>
                    <a:pt x="1008" y="155"/>
                  </a:cubicBezTo>
                  <a:cubicBezTo>
                    <a:pt x="1003" y="154"/>
                    <a:pt x="992" y="152"/>
                    <a:pt x="986" y="152"/>
                  </a:cubicBezTo>
                  <a:cubicBezTo>
                    <a:pt x="980" y="153"/>
                    <a:pt x="977" y="150"/>
                    <a:pt x="974" y="150"/>
                  </a:cubicBezTo>
                  <a:cubicBezTo>
                    <a:pt x="970" y="149"/>
                    <a:pt x="970" y="151"/>
                    <a:pt x="972" y="153"/>
                  </a:cubicBezTo>
                  <a:cubicBezTo>
                    <a:pt x="973" y="155"/>
                    <a:pt x="969" y="156"/>
                    <a:pt x="965" y="156"/>
                  </a:cubicBezTo>
                  <a:cubicBezTo>
                    <a:pt x="961" y="155"/>
                    <a:pt x="955" y="158"/>
                    <a:pt x="957" y="161"/>
                  </a:cubicBezTo>
                  <a:cubicBezTo>
                    <a:pt x="960" y="164"/>
                    <a:pt x="962" y="160"/>
                    <a:pt x="964" y="161"/>
                  </a:cubicBezTo>
                  <a:cubicBezTo>
                    <a:pt x="966" y="162"/>
                    <a:pt x="959" y="164"/>
                    <a:pt x="962" y="165"/>
                  </a:cubicBezTo>
                  <a:cubicBezTo>
                    <a:pt x="964" y="167"/>
                    <a:pt x="964" y="169"/>
                    <a:pt x="964" y="171"/>
                  </a:cubicBezTo>
                  <a:cubicBezTo>
                    <a:pt x="964" y="172"/>
                    <a:pt x="959" y="173"/>
                    <a:pt x="958" y="171"/>
                  </a:cubicBezTo>
                  <a:cubicBezTo>
                    <a:pt x="956" y="169"/>
                    <a:pt x="953" y="170"/>
                    <a:pt x="950" y="170"/>
                  </a:cubicBezTo>
                  <a:cubicBezTo>
                    <a:pt x="947" y="170"/>
                    <a:pt x="944" y="172"/>
                    <a:pt x="948" y="172"/>
                  </a:cubicBezTo>
                  <a:cubicBezTo>
                    <a:pt x="951" y="172"/>
                    <a:pt x="952" y="175"/>
                    <a:pt x="948" y="175"/>
                  </a:cubicBezTo>
                  <a:cubicBezTo>
                    <a:pt x="943" y="176"/>
                    <a:pt x="944" y="171"/>
                    <a:pt x="941" y="171"/>
                  </a:cubicBezTo>
                  <a:cubicBezTo>
                    <a:pt x="938" y="172"/>
                    <a:pt x="932" y="169"/>
                    <a:pt x="929" y="169"/>
                  </a:cubicBezTo>
                  <a:cubicBezTo>
                    <a:pt x="926" y="169"/>
                    <a:pt x="924" y="172"/>
                    <a:pt x="920" y="172"/>
                  </a:cubicBezTo>
                  <a:cubicBezTo>
                    <a:pt x="915" y="173"/>
                    <a:pt x="909" y="170"/>
                    <a:pt x="907" y="168"/>
                  </a:cubicBezTo>
                  <a:cubicBezTo>
                    <a:pt x="906" y="165"/>
                    <a:pt x="905" y="165"/>
                    <a:pt x="903" y="167"/>
                  </a:cubicBezTo>
                  <a:cubicBezTo>
                    <a:pt x="901" y="170"/>
                    <a:pt x="901" y="175"/>
                    <a:pt x="899" y="176"/>
                  </a:cubicBezTo>
                  <a:cubicBezTo>
                    <a:pt x="896" y="176"/>
                    <a:pt x="896" y="181"/>
                    <a:pt x="893" y="182"/>
                  </a:cubicBezTo>
                  <a:cubicBezTo>
                    <a:pt x="891" y="183"/>
                    <a:pt x="891" y="180"/>
                    <a:pt x="888" y="180"/>
                  </a:cubicBezTo>
                  <a:cubicBezTo>
                    <a:pt x="886" y="181"/>
                    <a:pt x="877" y="172"/>
                    <a:pt x="876" y="169"/>
                  </a:cubicBezTo>
                  <a:cubicBezTo>
                    <a:pt x="876" y="167"/>
                    <a:pt x="871" y="162"/>
                    <a:pt x="869" y="161"/>
                  </a:cubicBezTo>
                  <a:cubicBezTo>
                    <a:pt x="868" y="160"/>
                    <a:pt x="871" y="160"/>
                    <a:pt x="872" y="161"/>
                  </a:cubicBezTo>
                  <a:cubicBezTo>
                    <a:pt x="874" y="163"/>
                    <a:pt x="876" y="163"/>
                    <a:pt x="878" y="162"/>
                  </a:cubicBezTo>
                  <a:cubicBezTo>
                    <a:pt x="880" y="161"/>
                    <a:pt x="880" y="157"/>
                    <a:pt x="877" y="157"/>
                  </a:cubicBezTo>
                  <a:cubicBezTo>
                    <a:pt x="873" y="156"/>
                    <a:pt x="875" y="154"/>
                    <a:pt x="876" y="153"/>
                  </a:cubicBezTo>
                  <a:cubicBezTo>
                    <a:pt x="878" y="153"/>
                    <a:pt x="873" y="148"/>
                    <a:pt x="875" y="148"/>
                  </a:cubicBezTo>
                  <a:cubicBezTo>
                    <a:pt x="876" y="147"/>
                    <a:pt x="876" y="145"/>
                    <a:pt x="873" y="145"/>
                  </a:cubicBezTo>
                  <a:cubicBezTo>
                    <a:pt x="870" y="145"/>
                    <a:pt x="868" y="142"/>
                    <a:pt x="868" y="141"/>
                  </a:cubicBezTo>
                  <a:cubicBezTo>
                    <a:pt x="867" y="140"/>
                    <a:pt x="856" y="139"/>
                    <a:pt x="857" y="141"/>
                  </a:cubicBezTo>
                  <a:cubicBezTo>
                    <a:pt x="857" y="143"/>
                    <a:pt x="853" y="142"/>
                    <a:pt x="854" y="141"/>
                  </a:cubicBezTo>
                  <a:cubicBezTo>
                    <a:pt x="854" y="139"/>
                    <a:pt x="850" y="140"/>
                    <a:pt x="845" y="138"/>
                  </a:cubicBezTo>
                  <a:cubicBezTo>
                    <a:pt x="839" y="137"/>
                    <a:pt x="839" y="133"/>
                    <a:pt x="838" y="133"/>
                  </a:cubicBezTo>
                  <a:cubicBezTo>
                    <a:pt x="836" y="133"/>
                    <a:pt x="836" y="138"/>
                    <a:pt x="834" y="137"/>
                  </a:cubicBezTo>
                  <a:cubicBezTo>
                    <a:pt x="831" y="136"/>
                    <a:pt x="828" y="138"/>
                    <a:pt x="830" y="141"/>
                  </a:cubicBezTo>
                  <a:cubicBezTo>
                    <a:pt x="831" y="144"/>
                    <a:pt x="830" y="145"/>
                    <a:pt x="830" y="147"/>
                  </a:cubicBezTo>
                  <a:cubicBezTo>
                    <a:pt x="829" y="150"/>
                    <a:pt x="828" y="149"/>
                    <a:pt x="825" y="148"/>
                  </a:cubicBezTo>
                  <a:cubicBezTo>
                    <a:pt x="822" y="147"/>
                    <a:pt x="822" y="150"/>
                    <a:pt x="815" y="149"/>
                  </a:cubicBezTo>
                  <a:cubicBezTo>
                    <a:pt x="808" y="147"/>
                    <a:pt x="805" y="149"/>
                    <a:pt x="804" y="147"/>
                  </a:cubicBezTo>
                  <a:cubicBezTo>
                    <a:pt x="803" y="144"/>
                    <a:pt x="801" y="144"/>
                    <a:pt x="801" y="146"/>
                  </a:cubicBezTo>
                  <a:cubicBezTo>
                    <a:pt x="801" y="148"/>
                    <a:pt x="790" y="147"/>
                    <a:pt x="790" y="144"/>
                  </a:cubicBezTo>
                  <a:cubicBezTo>
                    <a:pt x="789" y="142"/>
                    <a:pt x="791" y="141"/>
                    <a:pt x="793" y="141"/>
                  </a:cubicBezTo>
                  <a:cubicBezTo>
                    <a:pt x="794" y="140"/>
                    <a:pt x="791" y="139"/>
                    <a:pt x="786" y="139"/>
                  </a:cubicBezTo>
                  <a:cubicBezTo>
                    <a:pt x="780" y="140"/>
                    <a:pt x="776" y="136"/>
                    <a:pt x="771" y="137"/>
                  </a:cubicBezTo>
                  <a:cubicBezTo>
                    <a:pt x="765" y="138"/>
                    <a:pt x="752" y="139"/>
                    <a:pt x="751" y="140"/>
                  </a:cubicBezTo>
                  <a:cubicBezTo>
                    <a:pt x="749" y="140"/>
                    <a:pt x="752" y="144"/>
                    <a:pt x="749" y="144"/>
                  </a:cubicBezTo>
                  <a:cubicBezTo>
                    <a:pt x="747" y="144"/>
                    <a:pt x="749" y="139"/>
                    <a:pt x="748" y="136"/>
                  </a:cubicBezTo>
                  <a:cubicBezTo>
                    <a:pt x="748" y="133"/>
                    <a:pt x="744" y="133"/>
                    <a:pt x="744" y="135"/>
                  </a:cubicBezTo>
                  <a:cubicBezTo>
                    <a:pt x="745" y="137"/>
                    <a:pt x="738" y="138"/>
                    <a:pt x="736" y="136"/>
                  </a:cubicBezTo>
                  <a:cubicBezTo>
                    <a:pt x="734" y="135"/>
                    <a:pt x="731" y="133"/>
                    <a:pt x="727" y="131"/>
                  </a:cubicBezTo>
                  <a:cubicBezTo>
                    <a:pt x="722" y="130"/>
                    <a:pt x="716" y="135"/>
                    <a:pt x="717" y="137"/>
                  </a:cubicBezTo>
                  <a:cubicBezTo>
                    <a:pt x="719" y="138"/>
                    <a:pt x="722" y="137"/>
                    <a:pt x="722" y="138"/>
                  </a:cubicBezTo>
                  <a:cubicBezTo>
                    <a:pt x="723" y="140"/>
                    <a:pt x="713" y="139"/>
                    <a:pt x="713" y="141"/>
                  </a:cubicBezTo>
                  <a:cubicBezTo>
                    <a:pt x="713" y="142"/>
                    <a:pt x="703" y="145"/>
                    <a:pt x="700" y="145"/>
                  </a:cubicBezTo>
                  <a:cubicBezTo>
                    <a:pt x="692" y="146"/>
                    <a:pt x="691" y="146"/>
                    <a:pt x="687" y="149"/>
                  </a:cubicBezTo>
                  <a:cubicBezTo>
                    <a:pt x="683" y="152"/>
                    <a:pt x="686" y="146"/>
                    <a:pt x="689" y="144"/>
                  </a:cubicBezTo>
                  <a:cubicBezTo>
                    <a:pt x="692" y="141"/>
                    <a:pt x="695" y="142"/>
                    <a:pt x="697" y="140"/>
                  </a:cubicBezTo>
                  <a:cubicBezTo>
                    <a:pt x="698" y="137"/>
                    <a:pt x="701" y="138"/>
                    <a:pt x="705" y="137"/>
                  </a:cubicBezTo>
                  <a:cubicBezTo>
                    <a:pt x="710" y="136"/>
                    <a:pt x="710" y="134"/>
                    <a:pt x="712" y="133"/>
                  </a:cubicBezTo>
                  <a:cubicBezTo>
                    <a:pt x="714" y="132"/>
                    <a:pt x="719" y="130"/>
                    <a:pt x="720" y="128"/>
                  </a:cubicBezTo>
                  <a:cubicBezTo>
                    <a:pt x="721" y="125"/>
                    <a:pt x="732" y="122"/>
                    <a:pt x="734" y="122"/>
                  </a:cubicBezTo>
                  <a:cubicBezTo>
                    <a:pt x="736" y="122"/>
                    <a:pt x="737" y="118"/>
                    <a:pt x="738" y="118"/>
                  </a:cubicBezTo>
                  <a:cubicBezTo>
                    <a:pt x="739" y="118"/>
                    <a:pt x="745" y="115"/>
                    <a:pt x="747" y="114"/>
                  </a:cubicBezTo>
                  <a:cubicBezTo>
                    <a:pt x="750" y="113"/>
                    <a:pt x="751" y="111"/>
                    <a:pt x="751" y="109"/>
                  </a:cubicBezTo>
                  <a:cubicBezTo>
                    <a:pt x="751" y="107"/>
                    <a:pt x="748" y="108"/>
                    <a:pt x="748" y="106"/>
                  </a:cubicBezTo>
                  <a:cubicBezTo>
                    <a:pt x="747" y="105"/>
                    <a:pt x="749" y="106"/>
                    <a:pt x="752" y="105"/>
                  </a:cubicBezTo>
                  <a:cubicBezTo>
                    <a:pt x="754" y="104"/>
                    <a:pt x="752" y="101"/>
                    <a:pt x="750" y="101"/>
                  </a:cubicBezTo>
                  <a:cubicBezTo>
                    <a:pt x="748" y="102"/>
                    <a:pt x="751" y="99"/>
                    <a:pt x="749" y="97"/>
                  </a:cubicBezTo>
                  <a:cubicBezTo>
                    <a:pt x="747" y="95"/>
                    <a:pt x="744" y="99"/>
                    <a:pt x="744" y="96"/>
                  </a:cubicBezTo>
                  <a:cubicBezTo>
                    <a:pt x="744" y="94"/>
                    <a:pt x="743" y="91"/>
                    <a:pt x="742" y="90"/>
                  </a:cubicBezTo>
                  <a:cubicBezTo>
                    <a:pt x="741" y="88"/>
                    <a:pt x="738" y="92"/>
                    <a:pt x="735" y="90"/>
                  </a:cubicBezTo>
                  <a:cubicBezTo>
                    <a:pt x="732" y="88"/>
                    <a:pt x="723" y="86"/>
                    <a:pt x="723" y="87"/>
                  </a:cubicBezTo>
                  <a:cubicBezTo>
                    <a:pt x="723" y="88"/>
                    <a:pt x="719" y="86"/>
                    <a:pt x="718" y="87"/>
                  </a:cubicBezTo>
                  <a:cubicBezTo>
                    <a:pt x="717" y="88"/>
                    <a:pt x="711" y="88"/>
                    <a:pt x="708" y="87"/>
                  </a:cubicBezTo>
                  <a:cubicBezTo>
                    <a:pt x="706" y="86"/>
                    <a:pt x="703" y="88"/>
                    <a:pt x="703" y="90"/>
                  </a:cubicBezTo>
                  <a:cubicBezTo>
                    <a:pt x="703" y="92"/>
                    <a:pt x="695" y="91"/>
                    <a:pt x="693" y="91"/>
                  </a:cubicBezTo>
                  <a:cubicBezTo>
                    <a:pt x="692" y="91"/>
                    <a:pt x="699" y="84"/>
                    <a:pt x="699" y="83"/>
                  </a:cubicBezTo>
                  <a:cubicBezTo>
                    <a:pt x="699" y="82"/>
                    <a:pt x="686" y="84"/>
                    <a:pt x="686" y="82"/>
                  </a:cubicBezTo>
                  <a:cubicBezTo>
                    <a:pt x="685" y="81"/>
                    <a:pt x="679" y="81"/>
                    <a:pt x="676" y="81"/>
                  </a:cubicBezTo>
                  <a:cubicBezTo>
                    <a:pt x="674" y="81"/>
                    <a:pt x="676" y="80"/>
                    <a:pt x="679" y="80"/>
                  </a:cubicBezTo>
                  <a:cubicBezTo>
                    <a:pt x="681" y="80"/>
                    <a:pt x="683" y="78"/>
                    <a:pt x="686" y="77"/>
                  </a:cubicBezTo>
                  <a:cubicBezTo>
                    <a:pt x="689" y="77"/>
                    <a:pt x="688" y="76"/>
                    <a:pt x="687" y="74"/>
                  </a:cubicBezTo>
                  <a:cubicBezTo>
                    <a:pt x="686" y="72"/>
                    <a:pt x="683" y="73"/>
                    <a:pt x="680" y="72"/>
                  </a:cubicBezTo>
                  <a:cubicBezTo>
                    <a:pt x="678" y="72"/>
                    <a:pt x="674" y="70"/>
                    <a:pt x="672" y="70"/>
                  </a:cubicBezTo>
                  <a:cubicBezTo>
                    <a:pt x="669" y="70"/>
                    <a:pt x="667" y="72"/>
                    <a:pt x="661" y="73"/>
                  </a:cubicBezTo>
                  <a:cubicBezTo>
                    <a:pt x="656" y="74"/>
                    <a:pt x="655" y="78"/>
                    <a:pt x="652" y="79"/>
                  </a:cubicBezTo>
                  <a:cubicBezTo>
                    <a:pt x="649" y="81"/>
                    <a:pt x="644" y="86"/>
                    <a:pt x="647" y="86"/>
                  </a:cubicBezTo>
                  <a:cubicBezTo>
                    <a:pt x="649" y="87"/>
                    <a:pt x="648" y="88"/>
                    <a:pt x="648" y="90"/>
                  </a:cubicBezTo>
                  <a:cubicBezTo>
                    <a:pt x="649" y="91"/>
                    <a:pt x="647" y="92"/>
                    <a:pt x="644" y="91"/>
                  </a:cubicBezTo>
                  <a:cubicBezTo>
                    <a:pt x="641" y="91"/>
                    <a:pt x="632" y="91"/>
                    <a:pt x="632" y="93"/>
                  </a:cubicBezTo>
                  <a:cubicBezTo>
                    <a:pt x="632" y="95"/>
                    <a:pt x="637" y="96"/>
                    <a:pt x="637" y="97"/>
                  </a:cubicBezTo>
                  <a:cubicBezTo>
                    <a:pt x="637" y="98"/>
                    <a:pt x="633" y="97"/>
                    <a:pt x="631" y="96"/>
                  </a:cubicBezTo>
                  <a:cubicBezTo>
                    <a:pt x="629" y="95"/>
                    <a:pt x="625" y="95"/>
                    <a:pt x="624" y="97"/>
                  </a:cubicBezTo>
                  <a:cubicBezTo>
                    <a:pt x="623" y="99"/>
                    <a:pt x="620" y="99"/>
                    <a:pt x="619" y="98"/>
                  </a:cubicBezTo>
                  <a:cubicBezTo>
                    <a:pt x="618" y="98"/>
                    <a:pt x="615" y="99"/>
                    <a:pt x="613" y="99"/>
                  </a:cubicBezTo>
                  <a:cubicBezTo>
                    <a:pt x="612" y="98"/>
                    <a:pt x="617" y="95"/>
                    <a:pt x="616" y="94"/>
                  </a:cubicBezTo>
                  <a:cubicBezTo>
                    <a:pt x="614" y="93"/>
                    <a:pt x="609" y="94"/>
                    <a:pt x="608" y="96"/>
                  </a:cubicBezTo>
                  <a:cubicBezTo>
                    <a:pt x="607" y="98"/>
                    <a:pt x="604" y="95"/>
                    <a:pt x="603" y="95"/>
                  </a:cubicBezTo>
                  <a:cubicBezTo>
                    <a:pt x="601" y="96"/>
                    <a:pt x="600" y="97"/>
                    <a:pt x="597" y="98"/>
                  </a:cubicBezTo>
                  <a:cubicBezTo>
                    <a:pt x="595" y="99"/>
                    <a:pt x="591" y="97"/>
                    <a:pt x="590" y="99"/>
                  </a:cubicBezTo>
                  <a:cubicBezTo>
                    <a:pt x="589" y="101"/>
                    <a:pt x="594" y="101"/>
                    <a:pt x="595" y="102"/>
                  </a:cubicBezTo>
                  <a:cubicBezTo>
                    <a:pt x="595" y="103"/>
                    <a:pt x="582" y="103"/>
                    <a:pt x="581" y="104"/>
                  </a:cubicBezTo>
                  <a:cubicBezTo>
                    <a:pt x="581" y="105"/>
                    <a:pt x="576" y="105"/>
                    <a:pt x="571" y="105"/>
                  </a:cubicBezTo>
                  <a:cubicBezTo>
                    <a:pt x="566" y="106"/>
                    <a:pt x="568" y="108"/>
                    <a:pt x="564" y="109"/>
                  </a:cubicBezTo>
                  <a:cubicBezTo>
                    <a:pt x="559" y="110"/>
                    <a:pt x="557" y="110"/>
                    <a:pt x="556" y="112"/>
                  </a:cubicBezTo>
                  <a:cubicBezTo>
                    <a:pt x="555" y="114"/>
                    <a:pt x="551" y="115"/>
                    <a:pt x="550" y="113"/>
                  </a:cubicBezTo>
                  <a:cubicBezTo>
                    <a:pt x="548" y="111"/>
                    <a:pt x="544" y="114"/>
                    <a:pt x="547" y="114"/>
                  </a:cubicBezTo>
                  <a:cubicBezTo>
                    <a:pt x="549" y="114"/>
                    <a:pt x="547" y="116"/>
                    <a:pt x="545" y="116"/>
                  </a:cubicBezTo>
                  <a:cubicBezTo>
                    <a:pt x="544" y="115"/>
                    <a:pt x="540" y="118"/>
                    <a:pt x="542" y="118"/>
                  </a:cubicBezTo>
                  <a:cubicBezTo>
                    <a:pt x="545" y="118"/>
                    <a:pt x="546" y="119"/>
                    <a:pt x="545" y="121"/>
                  </a:cubicBezTo>
                  <a:cubicBezTo>
                    <a:pt x="544" y="122"/>
                    <a:pt x="539" y="119"/>
                    <a:pt x="538" y="120"/>
                  </a:cubicBezTo>
                  <a:cubicBezTo>
                    <a:pt x="537" y="122"/>
                    <a:pt x="540" y="123"/>
                    <a:pt x="542" y="123"/>
                  </a:cubicBezTo>
                  <a:cubicBezTo>
                    <a:pt x="544" y="123"/>
                    <a:pt x="545" y="124"/>
                    <a:pt x="546" y="126"/>
                  </a:cubicBezTo>
                  <a:cubicBezTo>
                    <a:pt x="546" y="127"/>
                    <a:pt x="541" y="125"/>
                    <a:pt x="540" y="126"/>
                  </a:cubicBezTo>
                  <a:cubicBezTo>
                    <a:pt x="539" y="127"/>
                    <a:pt x="540" y="128"/>
                    <a:pt x="543" y="128"/>
                  </a:cubicBezTo>
                  <a:cubicBezTo>
                    <a:pt x="545" y="128"/>
                    <a:pt x="543" y="129"/>
                    <a:pt x="545" y="131"/>
                  </a:cubicBezTo>
                  <a:cubicBezTo>
                    <a:pt x="545" y="131"/>
                    <a:pt x="546" y="131"/>
                    <a:pt x="546" y="131"/>
                  </a:cubicBezTo>
                  <a:cubicBezTo>
                    <a:pt x="547" y="133"/>
                    <a:pt x="545" y="133"/>
                    <a:pt x="545" y="135"/>
                  </a:cubicBezTo>
                  <a:cubicBezTo>
                    <a:pt x="545" y="136"/>
                    <a:pt x="543" y="137"/>
                    <a:pt x="543" y="135"/>
                  </a:cubicBezTo>
                  <a:cubicBezTo>
                    <a:pt x="543" y="134"/>
                    <a:pt x="536" y="134"/>
                    <a:pt x="535" y="135"/>
                  </a:cubicBezTo>
                  <a:cubicBezTo>
                    <a:pt x="534" y="137"/>
                    <a:pt x="533" y="138"/>
                    <a:pt x="531" y="136"/>
                  </a:cubicBezTo>
                  <a:cubicBezTo>
                    <a:pt x="530" y="135"/>
                    <a:pt x="525" y="137"/>
                    <a:pt x="519" y="137"/>
                  </a:cubicBezTo>
                  <a:cubicBezTo>
                    <a:pt x="513" y="137"/>
                    <a:pt x="501" y="138"/>
                    <a:pt x="498" y="139"/>
                  </a:cubicBezTo>
                  <a:cubicBezTo>
                    <a:pt x="496" y="140"/>
                    <a:pt x="493" y="144"/>
                    <a:pt x="496" y="147"/>
                  </a:cubicBezTo>
                  <a:cubicBezTo>
                    <a:pt x="498" y="150"/>
                    <a:pt x="496" y="151"/>
                    <a:pt x="496" y="152"/>
                  </a:cubicBezTo>
                  <a:cubicBezTo>
                    <a:pt x="496" y="154"/>
                    <a:pt x="503" y="158"/>
                    <a:pt x="507" y="158"/>
                  </a:cubicBezTo>
                  <a:cubicBezTo>
                    <a:pt x="511" y="159"/>
                    <a:pt x="514" y="163"/>
                    <a:pt x="511" y="166"/>
                  </a:cubicBezTo>
                  <a:cubicBezTo>
                    <a:pt x="509" y="169"/>
                    <a:pt x="502" y="165"/>
                    <a:pt x="498" y="162"/>
                  </a:cubicBezTo>
                  <a:cubicBezTo>
                    <a:pt x="493" y="158"/>
                    <a:pt x="483" y="157"/>
                    <a:pt x="479" y="157"/>
                  </a:cubicBezTo>
                  <a:cubicBezTo>
                    <a:pt x="476" y="157"/>
                    <a:pt x="478" y="154"/>
                    <a:pt x="474" y="154"/>
                  </a:cubicBezTo>
                  <a:cubicBezTo>
                    <a:pt x="469" y="154"/>
                    <a:pt x="465" y="158"/>
                    <a:pt x="468" y="158"/>
                  </a:cubicBezTo>
                  <a:cubicBezTo>
                    <a:pt x="471" y="158"/>
                    <a:pt x="473" y="158"/>
                    <a:pt x="472" y="159"/>
                  </a:cubicBezTo>
                  <a:cubicBezTo>
                    <a:pt x="470" y="161"/>
                    <a:pt x="473" y="160"/>
                    <a:pt x="476" y="162"/>
                  </a:cubicBezTo>
                  <a:cubicBezTo>
                    <a:pt x="480" y="163"/>
                    <a:pt x="473" y="166"/>
                    <a:pt x="469" y="163"/>
                  </a:cubicBezTo>
                  <a:cubicBezTo>
                    <a:pt x="466" y="161"/>
                    <a:pt x="462" y="163"/>
                    <a:pt x="461" y="165"/>
                  </a:cubicBezTo>
                  <a:cubicBezTo>
                    <a:pt x="460" y="167"/>
                    <a:pt x="465" y="172"/>
                    <a:pt x="471" y="173"/>
                  </a:cubicBezTo>
                  <a:cubicBezTo>
                    <a:pt x="478" y="174"/>
                    <a:pt x="476" y="176"/>
                    <a:pt x="479" y="177"/>
                  </a:cubicBezTo>
                  <a:cubicBezTo>
                    <a:pt x="482" y="178"/>
                    <a:pt x="480" y="179"/>
                    <a:pt x="478" y="180"/>
                  </a:cubicBezTo>
                  <a:cubicBezTo>
                    <a:pt x="476" y="180"/>
                    <a:pt x="471" y="177"/>
                    <a:pt x="468" y="175"/>
                  </a:cubicBezTo>
                  <a:cubicBezTo>
                    <a:pt x="465" y="173"/>
                    <a:pt x="456" y="176"/>
                    <a:pt x="455" y="174"/>
                  </a:cubicBezTo>
                  <a:cubicBezTo>
                    <a:pt x="453" y="172"/>
                    <a:pt x="456" y="170"/>
                    <a:pt x="454" y="168"/>
                  </a:cubicBezTo>
                  <a:cubicBezTo>
                    <a:pt x="452" y="167"/>
                    <a:pt x="454" y="164"/>
                    <a:pt x="456" y="160"/>
                  </a:cubicBezTo>
                  <a:cubicBezTo>
                    <a:pt x="458" y="157"/>
                    <a:pt x="456" y="151"/>
                    <a:pt x="453" y="150"/>
                  </a:cubicBezTo>
                  <a:cubicBezTo>
                    <a:pt x="450" y="150"/>
                    <a:pt x="450" y="153"/>
                    <a:pt x="450" y="154"/>
                  </a:cubicBezTo>
                  <a:cubicBezTo>
                    <a:pt x="451" y="155"/>
                    <a:pt x="451" y="159"/>
                    <a:pt x="448" y="162"/>
                  </a:cubicBezTo>
                  <a:cubicBezTo>
                    <a:pt x="446" y="165"/>
                    <a:pt x="439" y="165"/>
                    <a:pt x="439" y="167"/>
                  </a:cubicBezTo>
                  <a:cubicBezTo>
                    <a:pt x="439" y="169"/>
                    <a:pt x="434" y="171"/>
                    <a:pt x="436" y="172"/>
                  </a:cubicBezTo>
                  <a:cubicBezTo>
                    <a:pt x="437" y="174"/>
                    <a:pt x="444" y="181"/>
                    <a:pt x="445" y="183"/>
                  </a:cubicBezTo>
                  <a:cubicBezTo>
                    <a:pt x="446" y="185"/>
                    <a:pt x="439" y="193"/>
                    <a:pt x="440" y="197"/>
                  </a:cubicBezTo>
                  <a:cubicBezTo>
                    <a:pt x="441" y="201"/>
                    <a:pt x="439" y="203"/>
                    <a:pt x="440" y="205"/>
                  </a:cubicBezTo>
                  <a:cubicBezTo>
                    <a:pt x="442" y="207"/>
                    <a:pt x="445" y="205"/>
                    <a:pt x="447" y="206"/>
                  </a:cubicBezTo>
                  <a:cubicBezTo>
                    <a:pt x="448" y="207"/>
                    <a:pt x="452" y="205"/>
                    <a:pt x="456" y="204"/>
                  </a:cubicBezTo>
                  <a:cubicBezTo>
                    <a:pt x="460" y="203"/>
                    <a:pt x="468" y="208"/>
                    <a:pt x="471" y="209"/>
                  </a:cubicBezTo>
                  <a:cubicBezTo>
                    <a:pt x="474" y="211"/>
                    <a:pt x="473" y="213"/>
                    <a:pt x="474" y="215"/>
                  </a:cubicBezTo>
                  <a:cubicBezTo>
                    <a:pt x="476" y="218"/>
                    <a:pt x="471" y="218"/>
                    <a:pt x="471" y="221"/>
                  </a:cubicBezTo>
                  <a:cubicBezTo>
                    <a:pt x="471" y="225"/>
                    <a:pt x="480" y="226"/>
                    <a:pt x="480" y="227"/>
                  </a:cubicBezTo>
                  <a:cubicBezTo>
                    <a:pt x="480" y="228"/>
                    <a:pt x="474" y="228"/>
                    <a:pt x="471" y="227"/>
                  </a:cubicBezTo>
                  <a:cubicBezTo>
                    <a:pt x="468" y="226"/>
                    <a:pt x="468" y="222"/>
                    <a:pt x="467" y="222"/>
                  </a:cubicBezTo>
                  <a:cubicBezTo>
                    <a:pt x="466" y="221"/>
                    <a:pt x="469" y="218"/>
                    <a:pt x="469" y="216"/>
                  </a:cubicBezTo>
                  <a:cubicBezTo>
                    <a:pt x="469" y="213"/>
                    <a:pt x="466" y="212"/>
                    <a:pt x="465" y="211"/>
                  </a:cubicBezTo>
                  <a:cubicBezTo>
                    <a:pt x="464" y="209"/>
                    <a:pt x="462" y="207"/>
                    <a:pt x="460" y="207"/>
                  </a:cubicBezTo>
                  <a:cubicBezTo>
                    <a:pt x="458" y="208"/>
                    <a:pt x="450" y="208"/>
                    <a:pt x="448" y="211"/>
                  </a:cubicBezTo>
                  <a:cubicBezTo>
                    <a:pt x="445" y="213"/>
                    <a:pt x="448" y="219"/>
                    <a:pt x="449" y="222"/>
                  </a:cubicBezTo>
                  <a:cubicBezTo>
                    <a:pt x="451" y="225"/>
                    <a:pt x="442" y="229"/>
                    <a:pt x="443" y="231"/>
                  </a:cubicBezTo>
                  <a:cubicBezTo>
                    <a:pt x="443" y="234"/>
                    <a:pt x="440" y="235"/>
                    <a:pt x="437" y="237"/>
                  </a:cubicBezTo>
                  <a:cubicBezTo>
                    <a:pt x="433" y="239"/>
                    <a:pt x="429" y="240"/>
                    <a:pt x="429" y="243"/>
                  </a:cubicBezTo>
                  <a:cubicBezTo>
                    <a:pt x="429" y="246"/>
                    <a:pt x="425" y="245"/>
                    <a:pt x="422" y="243"/>
                  </a:cubicBezTo>
                  <a:cubicBezTo>
                    <a:pt x="420" y="242"/>
                    <a:pt x="416" y="244"/>
                    <a:pt x="413" y="244"/>
                  </a:cubicBezTo>
                  <a:cubicBezTo>
                    <a:pt x="409" y="244"/>
                    <a:pt x="409" y="241"/>
                    <a:pt x="406" y="242"/>
                  </a:cubicBezTo>
                  <a:cubicBezTo>
                    <a:pt x="403" y="243"/>
                    <a:pt x="402" y="240"/>
                    <a:pt x="402" y="238"/>
                  </a:cubicBezTo>
                  <a:cubicBezTo>
                    <a:pt x="403" y="236"/>
                    <a:pt x="406" y="238"/>
                    <a:pt x="407" y="239"/>
                  </a:cubicBezTo>
                  <a:cubicBezTo>
                    <a:pt x="407" y="241"/>
                    <a:pt x="409" y="240"/>
                    <a:pt x="411" y="239"/>
                  </a:cubicBezTo>
                  <a:cubicBezTo>
                    <a:pt x="414" y="238"/>
                    <a:pt x="413" y="241"/>
                    <a:pt x="416" y="241"/>
                  </a:cubicBezTo>
                  <a:cubicBezTo>
                    <a:pt x="419" y="241"/>
                    <a:pt x="418" y="239"/>
                    <a:pt x="420" y="239"/>
                  </a:cubicBezTo>
                  <a:cubicBezTo>
                    <a:pt x="423" y="240"/>
                    <a:pt x="423" y="239"/>
                    <a:pt x="422" y="237"/>
                  </a:cubicBezTo>
                  <a:cubicBezTo>
                    <a:pt x="421" y="236"/>
                    <a:pt x="424" y="235"/>
                    <a:pt x="426" y="234"/>
                  </a:cubicBezTo>
                  <a:cubicBezTo>
                    <a:pt x="427" y="234"/>
                    <a:pt x="427" y="231"/>
                    <a:pt x="428" y="230"/>
                  </a:cubicBezTo>
                  <a:cubicBezTo>
                    <a:pt x="430" y="229"/>
                    <a:pt x="429" y="228"/>
                    <a:pt x="430" y="228"/>
                  </a:cubicBezTo>
                  <a:cubicBezTo>
                    <a:pt x="432" y="227"/>
                    <a:pt x="433" y="225"/>
                    <a:pt x="434" y="225"/>
                  </a:cubicBezTo>
                  <a:cubicBezTo>
                    <a:pt x="436" y="225"/>
                    <a:pt x="437" y="222"/>
                    <a:pt x="436" y="221"/>
                  </a:cubicBezTo>
                  <a:cubicBezTo>
                    <a:pt x="435" y="220"/>
                    <a:pt x="436" y="216"/>
                    <a:pt x="438" y="216"/>
                  </a:cubicBezTo>
                  <a:cubicBezTo>
                    <a:pt x="439" y="215"/>
                    <a:pt x="439" y="214"/>
                    <a:pt x="438" y="213"/>
                  </a:cubicBezTo>
                  <a:cubicBezTo>
                    <a:pt x="437" y="212"/>
                    <a:pt x="431" y="208"/>
                    <a:pt x="432" y="206"/>
                  </a:cubicBezTo>
                  <a:cubicBezTo>
                    <a:pt x="432" y="204"/>
                    <a:pt x="431" y="199"/>
                    <a:pt x="431" y="198"/>
                  </a:cubicBezTo>
                  <a:cubicBezTo>
                    <a:pt x="432" y="196"/>
                    <a:pt x="432" y="192"/>
                    <a:pt x="431" y="190"/>
                  </a:cubicBezTo>
                  <a:cubicBezTo>
                    <a:pt x="431" y="188"/>
                    <a:pt x="433" y="186"/>
                    <a:pt x="433" y="182"/>
                  </a:cubicBezTo>
                  <a:cubicBezTo>
                    <a:pt x="434" y="178"/>
                    <a:pt x="429" y="174"/>
                    <a:pt x="427" y="172"/>
                  </a:cubicBezTo>
                  <a:cubicBezTo>
                    <a:pt x="424" y="171"/>
                    <a:pt x="426" y="169"/>
                    <a:pt x="429" y="166"/>
                  </a:cubicBezTo>
                  <a:cubicBezTo>
                    <a:pt x="433" y="164"/>
                    <a:pt x="433" y="155"/>
                    <a:pt x="433" y="153"/>
                  </a:cubicBezTo>
                  <a:cubicBezTo>
                    <a:pt x="433" y="151"/>
                    <a:pt x="426" y="149"/>
                    <a:pt x="423" y="149"/>
                  </a:cubicBezTo>
                  <a:cubicBezTo>
                    <a:pt x="420" y="150"/>
                    <a:pt x="410" y="149"/>
                    <a:pt x="408" y="149"/>
                  </a:cubicBezTo>
                  <a:cubicBezTo>
                    <a:pt x="405" y="148"/>
                    <a:pt x="404" y="151"/>
                    <a:pt x="403" y="153"/>
                  </a:cubicBezTo>
                  <a:cubicBezTo>
                    <a:pt x="402" y="156"/>
                    <a:pt x="399" y="159"/>
                    <a:pt x="398" y="165"/>
                  </a:cubicBezTo>
                  <a:cubicBezTo>
                    <a:pt x="396" y="170"/>
                    <a:pt x="390" y="172"/>
                    <a:pt x="387" y="173"/>
                  </a:cubicBezTo>
                  <a:cubicBezTo>
                    <a:pt x="384" y="174"/>
                    <a:pt x="382" y="178"/>
                    <a:pt x="384" y="180"/>
                  </a:cubicBezTo>
                  <a:cubicBezTo>
                    <a:pt x="385" y="182"/>
                    <a:pt x="387" y="180"/>
                    <a:pt x="388" y="181"/>
                  </a:cubicBezTo>
                  <a:cubicBezTo>
                    <a:pt x="389" y="182"/>
                    <a:pt x="388" y="187"/>
                    <a:pt x="387" y="187"/>
                  </a:cubicBezTo>
                  <a:cubicBezTo>
                    <a:pt x="386" y="188"/>
                    <a:pt x="389" y="190"/>
                    <a:pt x="387" y="191"/>
                  </a:cubicBezTo>
                  <a:cubicBezTo>
                    <a:pt x="385" y="192"/>
                    <a:pt x="383" y="195"/>
                    <a:pt x="384" y="197"/>
                  </a:cubicBezTo>
                  <a:cubicBezTo>
                    <a:pt x="385" y="198"/>
                    <a:pt x="391" y="199"/>
                    <a:pt x="393" y="200"/>
                  </a:cubicBezTo>
                  <a:cubicBezTo>
                    <a:pt x="396" y="202"/>
                    <a:pt x="395" y="204"/>
                    <a:pt x="397" y="207"/>
                  </a:cubicBezTo>
                  <a:cubicBezTo>
                    <a:pt x="399" y="209"/>
                    <a:pt x="401" y="208"/>
                    <a:pt x="402" y="209"/>
                  </a:cubicBezTo>
                  <a:cubicBezTo>
                    <a:pt x="403" y="211"/>
                    <a:pt x="398" y="217"/>
                    <a:pt x="397" y="217"/>
                  </a:cubicBezTo>
                  <a:cubicBezTo>
                    <a:pt x="395" y="217"/>
                    <a:pt x="389" y="211"/>
                    <a:pt x="387" y="209"/>
                  </a:cubicBezTo>
                  <a:cubicBezTo>
                    <a:pt x="385" y="208"/>
                    <a:pt x="378" y="206"/>
                    <a:pt x="374" y="204"/>
                  </a:cubicBezTo>
                  <a:cubicBezTo>
                    <a:pt x="370" y="202"/>
                    <a:pt x="367" y="202"/>
                    <a:pt x="363" y="199"/>
                  </a:cubicBezTo>
                  <a:cubicBezTo>
                    <a:pt x="359" y="197"/>
                    <a:pt x="356" y="195"/>
                    <a:pt x="349" y="196"/>
                  </a:cubicBezTo>
                  <a:cubicBezTo>
                    <a:pt x="341" y="196"/>
                    <a:pt x="336" y="194"/>
                    <a:pt x="334" y="194"/>
                  </a:cubicBezTo>
                  <a:cubicBezTo>
                    <a:pt x="331" y="195"/>
                    <a:pt x="332" y="192"/>
                    <a:pt x="328" y="190"/>
                  </a:cubicBezTo>
                  <a:cubicBezTo>
                    <a:pt x="324" y="188"/>
                    <a:pt x="321" y="185"/>
                    <a:pt x="318" y="187"/>
                  </a:cubicBezTo>
                  <a:cubicBezTo>
                    <a:pt x="316" y="188"/>
                    <a:pt x="317" y="193"/>
                    <a:pt x="321" y="193"/>
                  </a:cubicBezTo>
                  <a:cubicBezTo>
                    <a:pt x="324" y="194"/>
                    <a:pt x="322" y="196"/>
                    <a:pt x="326" y="196"/>
                  </a:cubicBezTo>
                  <a:cubicBezTo>
                    <a:pt x="330" y="195"/>
                    <a:pt x="332" y="197"/>
                    <a:pt x="332" y="199"/>
                  </a:cubicBezTo>
                  <a:cubicBezTo>
                    <a:pt x="331" y="202"/>
                    <a:pt x="333" y="204"/>
                    <a:pt x="335" y="206"/>
                  </a:cubicBezTo>
                  <a:cubicBezTo>
                    <a:pt x="337" y="208"/>
                    <a:pt x="336" y="210"/>
                    <a:pt x="333" y="210"/>
                  </a:cubicBezTo>
                  <a:cubicBezTo>
                    <a:pt x="330" y="210"/>
                    <a:pt x="326" y="211"/>
                    <a:pt x="327" y="213"/>
                  </a:cubicBezTo>
                  <a:cubicBezTo>
                    <a:pt x="329" y="215"/>
                    <a:pt x="326" y="216"/>
                    <a:pt x="323" y="215"/>
                  </a:cubicBezTo>
                  <a:cubicBezTo>
                    <a:pt x="320" y="214"/>
                    <a:pt x="322" y="211"/>
                    <a:pt x="323" y="210"/>
                  </a:cubicBezTo>
                  <a:cubicBezTo>
                    <a:pt x="324" y="209"/>
                    <a:pt x="320" y="207"/>
                    <a:pt x="318" y="206"/>
                  </a:cubicBezTo>
                  <a:cubicBezTo>
                    <a:pt x="316" y="206"/>
                    <a:pt x="308" y="212"/>
                    <a:pt x="306" y="213"/>
                  </a:cubicBezTo>
                  <a:cubicBezTo>
                    <a:pt x="304" y="213"/>
                    <a:pt x="298" y="211"/>
                    <a:pt x="292" y="213"/>
                  </a:cubicBezTo>
                  <a:cubicBezTo>
                    <a:pt x="287" y="214"/>
                    <a:pt x="287" y="218"/>
                    <a:pt x="285" y="218"/>
                  </a:cubicBezTo>
                  <a:cubicBezTo>
                    <a:pt x="283" y="218"/>
                    <a:pt x="276" y="219"/>
                    <a:pt x="274" y="217"/>
                  </a:cubicBezTo>
                  <a:cubicBezTo>
                    <a:pt x="272" y="216"/>
                    <a:pt x="274" y="215"/>
                    <a:pt x="276" y="215"/>
                  </a:cubicBezTo>
                  <a:cubicBezTo>
                    <a:pt x="279" y="215"/>
                    <a:pt x="279" y="214"/>
                    <a:pt x="278" y="213"/>
                  </a:cubicBezTo>
                  <a:cubicBezTo>
                    <a:pt x="277" y="211"/>
                    <a:pt x="280" y="208"/>
                    <a:pt x="280" y="207"/>
                  </a:cubicBezTo>
                  <a:cubicBezTo>
                    <a:pt x="280" y="206"/>
                    <a:pt x="270" y="209"/>
                    <a:pt x="269" y="210"/>
                  </a:cubicBezTo>
                  <a:cubicBezTo>
                    <a:pt x="267" y="212"/>
                    <a:pt x="269" y="214"/>
                    <a:pt x="267" y="215"/>
                  </a:cubicBezTo>
                  <a:cubicBezTo>
                    <a:pt x="266" y="216"/>
                    <a:pt x="266" y="213"/>
                    <a:pt x="264" y="213"/>
                  </a:cubicBezTo>
                  <a:cubicBezTo>
                    <a:pt x="262" y="212"/>
                    <a:pt x="248" y="215"/>
                    <a:pt x="245" y="218"/>
                  </a:cubicBezTo>
                  <a:cubicBezTo>
                    <a:pt x="243" y="221"/>
                    <a:pt x="238" y="221"/>
                    <a:pt x="238" y="223"/>
                  </a:cubicBezTo>
                  <a:cubicBezTo>
                    <a:pt x="238" y="225"/>
                    <a:pt x="231" y="225"/>
                    <a:pt x="229" y="226"/>
                  </a:cubicBezTo>
                  <a:cubicBezTo>
                    <a:pt x="226" y="227"/>
                    <a:pt x="228" y="232"/>
                    <a:pt x="227" y="234"/>
                  </a:cubicBezTo>
                  <a:cubicBezTo>
                    <a:pt x="226" y="237"/>
                    <a:pt x="216" y="236"/>
                    <a:pt x="213" y="236"/>
                  </a:cubicBezTo>
                  <a:cubicBezTo>
                    <a:pt x="210" y="236"/>
                    <a:pt x="209" y="230"/>
                    <a:pt x="207" y="230"/>
                  </a:cubicBezTo>
                  <a:cubicBezTo>
                    <a:pt x="204" y="230"/>
                    <a:pt x="206" y="226"/>
                    <a:pt x="207" y="225"/>
                  </a:cubicBezTo>
                  <a:cubicBezTo>
                    <a:pt x="207" y="223"/>
                    <a:pt x="209" y="225"/>
                    <a:pt x="212" y="223"/>
                  </a:cubicBezTo>
                  <a:cubicBezTo>
                    <a:pt x="215" y="221"/>
                    <a:pt x="218" y="224"/>
                    <a:pt x="219" y="222"/>
                  </a:cubicBezTo>
                  <a:cubicBezTo>
                    <a:pt x="221" y="221"/>
                    <a:pt x="215" y="218"/>
                    <a:pt x="214" y="215"/>
                  </a:cubicBezTo>
                  <a:cubicBezTo>
                    <a:pt x="214" y="212"/>
                    <a:pt x="208" y="211"/>
                    <a:pt x="204" y="212"/>
                  </a:cubicBezTo>
                  <a:cubicBezTo>
                    <a:pt x="201" y="213"/>
                    <a:pt x="197" y="212"/>
                    <a:pt x="194" y="211"/>
                  </a:cubicBezTo>
                  <a:cubicBezTo>
                    <a:pt x="192" y="209"/>
                    <a:pt x="192" y="213"/>
                    <a:pt x="196" y="214"/>
                  </a:cubicBezTo>
                  <a:cubicBezTo>
                    <a:pt x="199" y="215"/>
                    <a:pt x="197" y="218"/>
                    <a:pt x="198" y="219"/>
                  </a:cubicBezTo>
                  <a:cubicBezTo>
                    <a:pt x="199" y="221"/>
                    <a:pt x="197" y="225"/>
                    <a:pt x="195" y="228"/>
                  </a:cubicBezTo>
                  <a:cubicBezTo>
                    <a:pt x="193" y="231"/>
                    <a:pt x="194" y="231"/>
                    <a:pt x="198" y="231"/>
                  </a:cubicBezTo>
                  <a:cubicBezTo>
                    <a:pt x="201" y="231"/>
                    <a:pt x="201" y="235"/>
                    <a:pt x="201" y="238"/>
                  </a:cubicBezTo>
                  <a:cubicBezTo>
                    <a:pt x="201" y="241"/>
                    <a:pt x="198" y="242"/>
                    <a:pt x="198" y="244"/>
                  </a:cubicBezTo>
                  <a:cubicBezTo>
                    <a:pt x="198" y="247"/>
                    <a:pt x="195" y="243"/>
                    <a:pt x="195" y="244"/>
                  </a:cubicBezTo>
                  <a:cubicBezTo>
                    <a:pt x="194" y="245"/>
                    <a:pt x="193" y="244"/>
                    <a:pt x="192" y="242"/>
                  </a:cubicBezTo>
                  <a:cubicBezTo>
                    <a:pt x="192" y="240"/>
                    <a:pt x="187" y="241"/>
                    <a:pt x="184" y="240"/>
                  </a:cubicBezTo>
                  <a:cubicBezTo>
                    <a:pt x="181" y="240"/>
                    <a:pt x="180" y="241"/>
                    <a:pt x="179" y="243"/>
                  </a:cubicBezTo>
                  <a:cubicBezTo>
                    <a:pt x="178" y="245"/>
                    <a:pt x="174" y="246"/>
                    <a:pt x="172" y="246"/>
                  </a:cubicBezTo>
                  <a:cubicBezTo>
                    <a:pt x="170" y="246"/>
                    <a:pt x="166" y="250"/>
                    <a:pt x="164" y="252"/>
                  </a:cubicBezTo>
                  <a:cubicBezTo>
                    <a:pt x="162" y="253"/>
                    <a:pt x="162" y="256"/>
                    <a:pt x="165" y="259"/>
                  </a:cubicBezTo>
                  <a:cubicBezTo>
                    <a:pt x="168" y="261"/>
                    <a:pt x="168" y="263"/>
                    <a:pt x="168" y="265"/>
                  </a:cubicBezTo>
                  <a:cubicBezTo>
                    <a:pt x="168" y="266"/>
                    <a:pt x="160" y="266"/>
                    <a:pt x="158" y="264"/>
                  </a:cubicBezTo>
                  <a:cubicBezTo>
                    <a:pt x="157" y="263"/>
                    <a:pt x="152" y="262"/>
                    <a:pt x="150" y="262"/>
                  </a:cubicBezTo>
                  <a:cubicBezTo>
                    <a:pt x="148" y="263"/>
                    <a:pt x="143" y="257"/>
                    <a:pt x="141" y="257"/>
                  </a:cubicBezTo>
                  <a:cubicBezTo>
                    <a:pt x="138" y="257"/>
                    <a:pt x="137" y="260"/>
                    <a:pt x="136" y="261"/>
                  </a:cubicBezTo>
                  <a:cubicBezTo>
                    <a:pt x="135" y="263"/>
                    <a:pt x="137" y="263"/>
                    <a:pt x="138" y="266"/>
                  </a:cubicBezTo>
                  <a:cubicBezTo>
                    <a:pt x="140" y="269"/>
                    <a:pt x="144" y="269"/>
                    <a:pt x="146" y="269"/>
                  </a:cubicBezTo>
                  <a:cubicBezTo>
                    <a:pt x="148" y="269"/>
                    <a:pt x="148" y="272"/>
                    <a:pt x="147" y="274"/>
                  </a:cubicBezTo>
                  <a:cubicBezTo>
                    <a:pt x="146" y="275"/>
                    <a:pt x="142" y="276"/>
                    <a:pt x="141" y="275"/>
                  </a:cubicBezTo>
                  <a:cubicBezTo>
                    <a:pt x="140" y="273"/>
                    <a:pt x="135" y="275"/>
                    <a:pt x="135" y="273"/>
                  </a:cubicBezTo>
                  <a:cubicBezTo>
                    <a:pt x="134" y="271"/>
                    <a:pt x="131" y="268"/>
                    <a:pt x="127" y="269"/>
                  </a:cubicBezTo>
                  <a:cubicBezTo>
                    <a:pt x="123" y="269"/>
                    <a:pt x="123" y="267"/>
                    <a:pt x="123" y="264"/>
                  </a:cubicBezTo>
                  <a:cubicBezTo>
                    <a:pt x="123" y="261"/>
                    <a:pt x="121" y="259"/>
                    <a:pt x="121" y="258"/>
                  </a:cubicBezTo>
                  <a:cubicBezTo>
                    <a:pt x="121" y="257"/>
                    <a:pt x="119" y="254"/>
                    <a:pt x="121" y="253"/>
                  </a:cubicBezTo>
                  <a:cubicBezTo>
                    <a:pt x="123" y="252"/>
                    <a:pt x="122" y="250"/>
                    <a:pt x="122" y="248"/>
                  </a:cubicBezTo>
                  <a:cubicBezTo>
                    <a:pt x="122" y="246"/>
                    <a:pt x="119" y="243"/>
                    <a:pt x="116" y="243"/>
                  </a:cubicBezTo>
                  <a:cubicBezTo>
                    <a:pt x="113" y="243"/>
                    <a:pt x="113" y="240"/>
                    <a:pt x="111" y="240"/>
                  </a:cubicBezTo>
                  <a:cubicBezTo>
                    <a:pt x="108" y="239"/>
                    <a:pt x="103" y="235"/>
                    <a:pt x="103" y="233"/>
                  </a:cubicBezTo>
                  <a:cubicBezTo>
                    <a:pt x="103" y="231"/>
                    <a:pt x="99" y="231"/>
                    <a:pt x="100" y="230"/>
                  </a:cubicBezTo>
                  <a:cubicBezTo>
                    <a:pt x="101" y="230"/>
                    <a:pt x="104" y="231"/>
                    <a:pt x="107" y="233"/>
                  </a:cubicBezTo>
                  <a:cubicBezTo>
                    <a:pt x="109" y="235"/>
                    <a:pt x="112" y="237"/>
                    <a:pt x="118" y="238"/>
                  </a:cubicBezTo>
                  <a:cubicBezTo>
                    <a:pt x="123" y="238"/>
                    <a:pt x="126" y="241"/>
                    <a:pt x="132" y="242"/>
                  </a:cubicBezTo>
                  <a:cubicBezTo>
                    <a:pt x="138" y="243"/>
                    <a:pt x="142" y="244"/>
                    <a:pt x="151" y="245"/>
                  </a:cubicBezTo>
                  <a:cubicBezTo>
                    <a:pt x="160" y="246"/>
                    <a:pt x="171" y="237"/>
                    <a:pt x="174" y="235"/>
                  </a:cubicBezTo>
                  <a:cubicBezTo>
                    <a:pt x="176" y="232"/>
                    <a:pt x="173" y="227"/>
                    <a:pt x="173" y="225"/>
                  </a:cubicBezTo>
                  <a:cubicBezTo>
                    <a:pt x="173" y="223"/>
                    <a:pt x="169" y="223"/>
                    <a:pt x="169" y="222"/>
                  </a:cubicBezTo>
                  <a:cubicBezTo>
                    <a:pt x="168" y="220"/>
                    <a:pt x="165" y="218"/>
                    <a:pt x="162" y="218"/>
                  </a:cubicBezTo>
                  <a:cubicBezTo>
                    <a:pt x="158" y="218"/>
                    <a:pt x="158" y="214"/>
                    <a:pt x="155" y="214"/>
                  </a:cubicBezTo>
                  <a:cubicBezTo>
                    <a:pt x="152" y="214"/>
                    <a:pt x="151" y="213"/>
                    <a:pt x="143" y="208"/>
                  </a:cubicBezTo>
                  <a:cubicBezTo>
                    <a:pt x="136" y="203"/>
                    <a:pt x="126" y="200"/>
                    <a:pt x="125" y="201"/>
                  </a:cubicBezTo>
                  <a:cubicBezTo>
                    <a:pt x="123" y="202"/>
                    <a:pt x="122" y="202"/>
                    <a:pt x="121" y="200"/>
                  </a:cubicBezTo>
                  <a:cubicBezTo>
                    <a:pt x="119" y="198"/>
                    <a:pt x="117" y="199"/>
                    <a:pt x="115" y="200"/>
                  </a:cubicBezTo>
                  <a:cubicBezTo>
                    <a:pt x="113" y="202"/>
                    <a:pt x="111" y="199"/>
                    <a:pt x="107" y="200"/>
                  </a:cubicBezTo>
                  <a:cubicBezTo>
                    <a:pt x="104" y="201"/>
                    <a:pt x="102" y="198"/>
                    <a:pt x="103" y="197"/>
                  </a:cubicBezTo>
                  <a:cubicBezTo>
                    <a:pt x="104" y="196"/>
                    <a:pt x="109" y="197"/>
                    <a:pt x="109" y="195"/>
                  </a:cubicBezTo>
                  <a:cubicBezTo>
                    <a:pt x="109" y="193"/>
                    <a:pt x="107" y="195"/>
                    <a:pt x="103" y="193"/>
                  </a:cubicBezTo>
                  <a:cubicBezTo>
                    <a:pt x="100" y="191"/>
                    <a:pt x="98" y="192"/>
                    <a:pt x="98" y="194"/>
                  </a:cubicBezTo>
                  <a:cubicBezTo>
                    <a:pt x="97" y="196"/>
                    <a:pt x="94" y="195"/>
                    <a:pt x="93" y="194"/>
                  </a:cubicBezTo>
                  <a:cubicBezTo>
                    <a:pt x="93" y="194"/>
                    <a:pt x="92" y="194"/>
                    <a:pt x="92" y="193"/>
                  </a:cubicBezTo>
                  <a:cubicBezTo>
                    <a:pt x="92" y="196"/>
                    <a:pt x="90" y="197"/>
                    <a:pt x="88" y="196"/>
                  </a:cubicBezTo>
                  <a:cubicBezTo>
                    <a:pt x="86" y="196"/>
                    <a:pt x="84" y="199"/>
                    <a:pt x="82" y="199"/>
                  </a:cubicBezTo>
                  <a:cubicBezTo>
                    <a:pt x="79" y="199"/>
                    <a:pt x="77" y="202"/>
                    <a:pt x="76" y="204"/>
                  </a:cubicBezTo>
                  <a:cubicBezTo>
                    <a:pt x="76" y="206"/>
                    <a:pt x="73" y="205"/>
                    <a:pt x="73" y="207"/>
                  </a:cubicBezTo>
                  <a:cubicBezTo>
                    <a:pt x="73" y="208"/>
                    <a:pt x="73" y="209"/>
                    <a:pt x="72" y="211"/>
                  </a:cubicBezTo>
                  <a:cubicBezTo>
                    <a:pt x="71" y="212"/>
                    <a:pt x="72" y="213"/>
                    <a:pt x="73" y="215"/>
                  </a:cubicBezTo>
                  <a:cubicBezTo>
                    <a:pt x="74" y="218"/>
                    <a:pt x="77" y="218"/>
                    <a:pt x="78" y="218"/>
                  </a:cubicBezTo>
                  <a:cubicBezTo>
                    <a:pt x="79" y="219"/>
                    <a:pt x="84" y="223"/>
                    <a:pt x="84" y="224"/>
                  </a:cubicBezTo>
                  <a:cubicBezTo>
                    <a:pt x="84" y="226"/>
                    <a:pt x="80" y="229"/>
                    <a:pt x="79" y="230"/>
                  </a:cubicBezTo>
                  <a:cubicBezTo>
                    <a:pt x="77" y="231"/>
                    <a:pt x="75" y="233"/>
                    <a:pt x="76" y="235"/>
                  </a:cubicBezTo>
                  <a:cubicBezTo>
                    <a:pt x="77" y="236"/>
                    <a:pt x="81" y="242"/>
                    <a:pt x="84" y="247"/>
                  </a:cubicBezTo>
                  <a:cubicBezTo>
                    <a:pt x="87" y="252"/>
                    <a:pt x="83" y="250"/>
                    <a:pt x="81" y="252"/>
                  </a:cubicBezTo>
                  <a:cubicBezTo>
                    <a:pt x="80" y="254"/>
                    <a:pt x="82" y="257"/>
                    <a:pt x="82" y="258"/>
                  </a:cubicBezTo>
                  <a:cubicBezTo>
                    <a:pt x="83" y="259"/>
                    <a:pt x="80" y="259"/>
                    <a:pt x="81" y="260"/>
                  </a:cubicBezTo>
                  <a:cubicBezTo>
                    <a:pt x="81" y="262"/>
                    <a:pt x="84" y="262"/>
                    <a:pt x="85" y="263"/>
                  </a:cubicBezTo>
                  <a:cubicBezTo>
                    <a:pt x="85" y="264"/>
                    <a:pt x="82" y="265"/>
                    <a:pt x="83" y="267"/>
                  </a:cubicBezTo>
                  <a:cubicBezTo>
                    <a:pt x="85" y="269"/>
                    <a:pt x="87" y="269"/>
                    <a:pt x="88" y="271"/>
                  </a:cubicBezTo>
                  <a:cubicBezTo>
                    <a:pt x="88" y="274"/>
                    <a:pt x="82" y="274"/>
                    <a:pt x="83" y="276"/>
                  </a:cubicBezTo>
                  <a:cubicBezTo>
                    <a:pt x="83" y="278"/>
                    <a:pt x="90" y="280"/>
                    <a:pt x="93" y="284"/>
                  </a:cubicBezTo>
                  <a:cubicBezTo>
                    <a:pt x="96" y="287"/>
                    <a:pt x="96" y="288"/>
                    <a:pt x="95" y="290"/>
                  </a:cubicBezTo>
                  <a:cubicBezTo>
                    <a:pt x="94" y="294"/>
                    <a:pt x="85" y="297"/>
                    <a:pt x="83" y="301"/>
                  </a:cubicBezTo>
                  <a:cubicBezTo>
                    <a:pt x="81" y="306"/>
                    <a:pt x="74" y="308"/>
                    <a:pt x="71" y="311"/>
                  </a:cubicBezTo>
                  <a:cubicBezTo>
                    <a:pt x="69" y="313"/>
                    <a:pt x="68" y="315"/>
                    <a:pt x="67" y="316"/>
                  </a:cubicBezTo>
                  <a:cubicBezTo>
                    <a:pt x="68" y="316"/>
                    <a:pt x="70" y="316"/>
                    <a:pt x="70" y="315"/>
                  </a:cubicBezTo>
                  <a:cubicBezTo>
                    <a:pt x="72" y="314"/>
                    <a:pt x="74" y="319"/>
                    <a:pt x="75" y="320"/>
                  </a:cubicBezTo>
                  <a:cubicBezTo>
                    <a:pt x="77" y="322"/>
                    <a:pt x="81" y="320"/>
                    <a:pt x="82" y="322"/>
                  </a:cubicBezTo>
                  <a:cubicBezTo>
                    <a:pt x="84" y="323"/>
                    <a:pt x="81" y="323"/>
                    <a:pt x="79" y="323"/>
                  </a:cubicBezTo>
                  <a:cubicBezTo>
                    <a:pt x="76" y="323"/>
                    <a:pt x="75" y="324"/>
                    <a:pt x="71" y="326"/>
                  </a:cubicBezTo>
                  <a:cubicBezTo>
                    <a:pt x="68" y="327"/>
                    <a:pt x="68" y="328"/>
                    <a:pt x="67" y="329"/>
                  </a:cubicBezTo>
                  <a:cubicBezTo>
                    <a:pt x="69" y="331"/>
                    <a:pt x="66" y="332"/>
                    <a:pt x="65" y="334"/>
                  </a:cubicBezTo>
                  <a:cubicBezTo>
                    <a:pt x="64" y="336"/>
                    <a:pt x="63" y="337"/>
                    <a:pt x="63" y="338"/>
                  </a:cubicBezTo>
                  <a:cubicBezTo>
                    <a:pt x="62" y="340"/>
                    <a:pt x="63" y="341"/>
                    <a:pt x="63" y="343"/>
                  </a:cubicBezTo>
                  <a:cubicBezTo>
                    <a:pt x="63" y="345"/>
                    <a:pt x="64" y="345"/>
                    <a:pt x="65" y="347"/>
                  </a:cubicBezTo>
                  <a:cubicBezTo>
                    <a:pt x="66" y="349"/>
                    <a:pt x="64" y="349"/>
                    <a:pt x="63" y="350"/>
                  </a:cubicBezTo>
                  <a:cubicBezTo>
                    <a:pt x="62" y="351"/>
                    <a:pt x="62" y="353"/>
                    <a:pt x="64" y="354"/>
                  </a:cubicBezTo>
                  <a:cubicBezTo>
                    <a:pt x="65" y="355"/>
                    <a:pt x="65" y="357"/>
                    <a:pt x="65" y="358"/>
                  </a:cubicBezTo>
                  <a:cubicBezTo>
                    <a:pt x="64" y="360"/>
                    <a:pt x="66" y="362"/>
                    <a:pt x="67" y="363"/>
                  </a:cubicBezTo>
                  <a:cubicBezTo>
                    <a:pt x="69" y="364"/>
                    <a:pt x="68" y="368"/>
                    <a:pt x="69" y="369"/>
                  </a:cubicBezTo>
                  <a:cubicBezTo>
                    <a:pt x="71" y="369"/>
                    <a:pt x="72" y="370"/>
                    <a:pt x="74" y="370"/>
                  </a:cubicBezTo>
                  <a:cubicBezTo>
                    <a:pt x="76" y="369"/>
                    <a:pt x="77" y="370"/>
                    <a:pt x="78" y="372"/>
                  </a:cubicBezTo>
                  <a:cubicBezTo>
                    <a:pt x="79" y="373"/>
                    <a:pt x="80" y="373"/>
                    <a:pt x="82" y="372"/>
                  </a:cubicBezTo>
                  <a:cubicBezTo>
                    <a:pt x="84" y="371"/>
                    <a:pt x="89" y="373"/>
                    <a:pt x="90" y="374"/>
                  </a:cubicBezTo>
                  <a:cubicBezTo>
                    <a:pt x="91" y="374"/>
                    <a:pt x="90" y="377"/>
                    <a:pt x="90" y="379"/>
                  </a:cubicBezTo>
                  <a:cubicBezTo>
                    <a:pt x="90" y="381"/>
                    <a:pt x="89" y="384"/>
                    <a:pt x="91" y="385"/>
                  </a:cubicBezTo>
                  <a:cubicBezTo>
                    <a:pt x="93" y="386"/>
                    <a:pt x="93" y="389"/>
                    <a:pt x="95" y="390"/>
                  </a:cubicBezTo>
                  <a:cubicBezTo>
                    <a:pt x="97" y="391"/>
                    <a:pt x="98" y="394"/>
                    <a:pt x="100" y="395"/>
                  </a:cubicBezTo>
                  <a:cubicBezTo>
                    <a:pt x="101" y="395"/>
                    <a:pt x="104" y="397"/>
                    <a:pt x="104" y="399"/>
                  </a:cubicBezTo>
                  <a:cubicBezTo>
                    <a:pt x="104" y="400"/>
                    <a:pt x="102" y="402"/>
                    <a:pt x="100" y="402"/>
                  </a:cubicBezTo>
                  <a:cubicBezTo>
                    <a:pt x="98" y="403"/>
                    <a:pt x="95" y="400"/>
                    <a:pt x="94" y="402"/>
                  </a:cubicBezTo>
                  <a:cubicBezTo>
                    <a:pt x="93" y="403"/>
                    <a:pt x="95" y="405"/>
                    <a:pt x="95" y="409"/>
                  </a:cubicBezTo>
                  <a:cubicBezTo>
                    <a:pt x="96" y="413"/>
                    <a:pt x="97" y="413"/>
                    <a:pt x="99" y="413"/>
                  </a:cubicBezTo>
                  <a:cubicBezTo>
                    <a:pt x="101" y="413"/>
                    <a:pt x="101" y="412"/>
                    <a:pt x="103" y="411"/>
                  </a:cubicBezTo>
                  <a:cubicBezTo>
                    <a:pt x="104" y="411"/>
                    <a:pt x="107" y="412"/>
                    <a:pt x="108" y="411"/>
                  </a:cubicBezTo>
                  <a:cubicBezTo>
                    <a:pt x="109" y="411"/>
                    <a:pt x="114" y="410"/>
                    <a:pt x="115" y="412"/>
                  </a:cubicBezTo>
                  <a:cubicBezTo>
                    <a:pt x="115" y="413"/>
                    <a:pt x="116" y="417"/>
                    <a:pt x="116" y="418"/>
                  </a:cubicBezTo>
                  <a:cubicBezTo>
                    <a:pt x="115" y="419"/>
                    <a:pt x="117" y="421"/>
                    <a:pt x="117" y="422"/>
                  </a:cubicBezTo>
                  <a:cubicBezTo>
                    <a:pt x="118" y="424"/>
                    <a:pt x="122" y="423"/>
                    <a:pt x="123" y="424"/>
                  </a:cubicBezTo>
                  <a:cubicBezTo>
                    <a:pt x="125" y="424"/>
                    <a:pt x="127" y="428"/>
                    <a:pt x="127" y="430"/>
                  </a:cubicBezTo>
                  <a:cubicBezTo>
                    <a:pt x="126" y="432"/>
                    <a:pt x="129" y="432"/>
                    <a:pt x="130" y="432"/>
                  </a:cubicBezTo>
                  <a:cubicBezTo>
                    <a:pt x="131" y="431"/>
                    <a:pt x="132" y="433"/>
                    <a:pt x="134" y="433"/>
                  </a:cubicBezTo>
                  <a:cubicBezTo>
                    <a:pt x="135" y="434"/>
                    <a:pt x="137" y="434"/>
                    <a:pt x="138" y="433"/>
                  </a:cubicBezTo>
                  <a:cubicBezTo>
                    <a:pt x="139" y="432"/>
                    <a:pt x="142" y="432"/>
                    <a:pt x="142" y="433"/>
                  </a:cubicBezTo>
                  <a:cubicBezTo>
                    <a:pt x="143" y="434"/>
                    <a:pt x="146" y="436"/>
                    <a:pt x="146" y="437"/>
                  </a:cubicBezTo>
                  <a:cubicBezTo>
                    <a:pt x="146" y="438"/>
                    <a:pt x="150" y="437"/>
                    <a:pt x="153" y="438"/>
                  </a:cubicBezTo>
                  <a:cubicBezTo>
                    <a:pt x="155" y="439"/>
                    <a:pt x="157" y="439"/>
                    <a:pt x="159" y="440"/>
                  </a:cubicBezTo>
                  <a:cubicBezTo>
                    <a:pt x="162" y="441"/>
                    <a:pt x="164" y="441"/>
                    <a:pt x="164" y="443"/>
                  </a:cubicBezTo>
                  <a:cubicBezTo>
                    <a:pt x="164" y="444"/>
                    <a:pt x="162" y="445"/>
                    <a:pt x="162" y="446"/>
                  </a:cubicBezTo>
                  <a:cubicBezTo>
                    <a:pt x="162" y="447"/>
                    <a:pt x="164" y="447"/>
                    <a:pt x="164" y="448"/>
                  </a:cubicBezTo>
                  <a:cubicBezTo>
                    <a:pt x="164" y="450"/>
                    <a:pt x="161" y="450"/>
                    <a:pt x="161" y="450"/>
                  </a:cubicBezTo>
                  <a:cubicBezTo>
                    <a:pt x="160" y="451"/>
                    <a:pt x="162" y="453"/>
                    <a:pt x="163" y="453"/>
                  </a:cubicBezTo>
                  <a:cubicBezTo>
                    <a:pt x="163" y="454"/>
                    <a:pt x="161" y="457"/>
                    <a:pt x="161" y="458"/>
                  </a:cubicBezTo>
                  <a:cubicBezTo>
                    <a:pt x="161" y="459"/>
                    <a:pt x="156" y="458"/>
                    <a:pt x="155" y="458"/>
                  </a:cubicBezTo>
                  <a:cubicBezTo>
                    <a:pt x="153" y="458"/>
                    <a:pt x="150" y="462"/>
                    <a:pt x="148" y="462"/>
                  </a:cubicBezTo>
                  <a:cubicBezTo>
                    <a:pt x="147" y="463"/>
                    <a:pt x="148" y="465"/>
                    <a:pt x="148" y="466"/>
                  </a:cubicBezTo>
                  <a:cubicBezTo>
                    <a:pt x="152" y="465"/>
                    <a:pt x="156" y="465"/>
                    <a:pt x="156" y="466"/>
                  </a:cubicBezTo>
                  <a:cubicBezTo>
                    <a:pt x="157" y="467"/>
                    <a:pt x="148" y="471"/>
                    <a:pt x="146" y="472"/>
                  </a:cubicBezTo>
                  <a:cubicBezTo>
                    <a:pt x="145" y="472"/>
                    <a:pt x="150" y="475"/>
                    <a:pt x="149" y="476"/>
                  </a:cubicBezTo>
                  <a:cubicBezTo>
                    <a:pt x="149" y="478"/>
                    <a:pt x="144" y="478"/>
                    <a:pt x="145" y="481"/>
                  </a:cubicBezTo>
                  <a:cubicBezTo>
                    <a:pt x="145" y="484"/>
                    <a:pt x="143" y="484"/>
                    <a:pt x="140" y="484"/>
                  </a:cubicBezTo>
                  <a:cubicBezTo>
                    <a:pt x="138" y="484"/>
                    <a:pt x="137" y="486"/>
                    <a:pt x="138" y="486"/>
                  </a:cubicBezTo>
                  <a:cubicBezTo>
                    <a:pt x="139" y="487"/>
                    <a:pt x="139" y="490"/>
                    <a:pt x="144" y="491"/>
                  </a:cubicBezTo>
                  <a:cubicBezTo>
                    <a:pt x="150" y="493"/>
                    <a:pt x="155" y="498"/>
                    <a:pt x="159" y="502"/>
                  </a:cubicBezTo>
                  <a:cubicBezTo>
                    <a:pt x="160" y="503"/>
                    <a:pt x="161" y="503"/>
                    <a:pt x="161" y="504"/>
                  </a:cubicBezTo>
                  <a:cubicBezTo>
                    <a:pt x="163" y="503"/>
                    <a:pt x="164" y="503"/>
                    <a:pt x="165" y="503"/>
                  </a:cubicBezTo>
                  <a:cubicBezTo>
                    <a:pt x="167" y="502"/>
                    <a:pt x="172" y="504"/>
                    <a:pt x="174" y="505"/>
                  </a:cubicBezTo>
                  <a:cubicBezTo>
                    <a:pt x="177" y="507"/>
                    <a:pt x="186" y="505"/>
                    <a:pt x="187" y="506"/>
                  </a:cubicBezTo>
                  <a:cubicBezTo>
                    <a:pt x="188" y="508"/>
                    <a:pt x="190" y="510"/>
                    <a:pt x="192" y="510"/>
                  </a:cubicBezTo>
                  <a:cubicBezTo>
                    <a:pt x="193" y="510"/>
                    <a:pt x="195" y="513"/>
                    <a:pt x="197" y="512"/>
                  </a:cubicBezTo>
                  <a:cubicBezTo>
                    <a:pt x="198" y="511"/>
                    <a:pt x="203" y="511"/>
                    <a:pt x="205" y="511"/>
                  </a:cubicBezTo>
                  <a:cubicBezTo>
                    <a:pt x="206" y="511"/>
                    <a:pt x="206" y="512"/>
                    <a:pt x="208" y="512"/>
                  </a:cubicBezTo>
                  <a:cubicBezTo>
                    <a:pt x="209" y="512"/>
                    <a:pt x="209" y="517"/>
                    <a:pt x="210" y="517"/>
                  </a:cubicBezTo>
                  <a:cubicBezTo>
                    <a:pt x="211" y="517"/>
                    <a:pt x="215" y="520"/>
                    <a:pt x="218" y="521"/>
                  </a:cubicBezTo>
                  <a:cubicBezTo>
                    <a:pt x="220" y="521"/>
                    <a:pt x="223" y="525"/>
                    <a:pt x="224" y="525"/>
                  </a:cubicBezTo>
                  <a:cubicBezTo>
                    <a:pt x="225" y="525"/>
                    <a:pt x="227" y="527"/>
                    <a:pt x="227" y="525"/>
                  </a:cubicBezTo>
                  <a:cubicBezTo>
                    <a:pt x="228" y="523"/>
                    <a:pt x="231" y="524"/>
                    <a:pt x="232" y="521"/>
                  </a:cubicBezTo>
                  <a:cubicBezTo>
                    <a:pt x="228" y="516"/>
                    <a:pt x="223" y="510"/>
                    <a:pt x="223" y="507"/>
                  </a:cubicBezTo>
                  <a:cubicBezTo>
                    <a:pt x="223" y="503"/>
                    <a:pt x="225" y="500"/>
                    <a:pt x="220" y="496"/>
                  </a:cubicBezTo>
                  <a:cubicBezTo>
                    <a:pt x="215" y="492"/>
                    <a:pt x="221" y="489"/>
                    <a:pt x="224" y="485"/>
                  </a:cubicBezTo>
                  <a:cubicBezTo>
                    <a:pt x="227" y="481"/>
                    <a:pt x="234" y="479"/>
                    <a:pt x="238" y="476"/>
                  </a:cubicBezTo>
                  <a:cubicBezTo>
                    <a:pt x="238" y="475"/>
                    <a:pt x="237" y="475"/>
                    <a:pt x="236" y="474"/>
                  </a:cubicBezTo>
                  <a:cubicBezTo>
                    <a:pt x="233" y="473"/>
                    <a:pt x="232" y="471"/>
                    <a:pt x="234" y="471"/>
                  </a:cubicBezTo>
                  <a:cubicBezTo>
                    <a:pt x="237" y="470"/>
                    <a:pt x="235" y="469"/>
                    <a:pt x="233" y="466"/>
                  </a:cubicBezTo>
                  <a:cubicBezTo>
                    <a:pt x="230" y="463"/>
                    <a:pt x="229" y="460"/>
                    <a:pt x="228" y="460"/>
                  </a:cubicBezTo>
                  <a:cubicBezTo>
                    <a:pt x="227" y="460"/>
                    <a:pt x="224" y="460"/>
                    <a:pt x="222" y="460"/>
                  </a:cubicBezTo>
                  <a:cubicBezTo>
                    <a:pt x="220" y="461"/>
                    <a:pt x="221" y="459"/>
                    <a:pt x="221" y="456"/>
                  </a:cubicBezTo>
                  <a:cubicBezTo>
                    <a:pt x="221" y="454"/>
                    <a:pt x="217" y="454"/>
                    <a:pt x="216" y="453"/>
                  </a:cubicBezTo>
                  <a:cubicBezTo>
                    <a:pt x="216" y="452"/>
                    <a:pt x="217" y="448"/>
                    <a:pt x="218" y="448"/>
                  </a:cubicBezTo>
                  <a:cubicBezTo>
                    <a:pt x="219" y="448"/>
                    <a:pt x="221" y="447"/>
                    <a:pt x="221" y="445"/>
                  </a:cubicBezTo>
                  <a:cubicBezTo>
                    <a:pt x="221" y="444"/>
                    <a:pt x="217" y="444"/>
                    <a:pt x="218" y="442"/>
                  </a:cubicBezTo>
                  <a:cubicBezTo>
                    <a:pt x="220" y="439"/>
                    <a:pt x="223" y="439"/>
                    <a:pt x="223" y="437"/>
                  </a:cubicBezTo>
                  <a:cubicBezTo>
                    <a:pt x="223" y="434"/>
                    <a:pt x="225" y="432"/>
                    <a:pt x="227" y="434"/>
                  </a:cubicBezTo>
                  <a:cubicBezTo>
                    <a:pt x="230" y="435"/>
                    <a:pt x="231" y="440"/>
                    <a:pt x="234" y="439"/>
                  </a:cubicBezTo>
                  <a:cubicBezTo>
                    <a:pt x="237" y="438"/>
                    <a:pt x="235" y="435"/>
                    <a:pt x="234" y="434"/>
                  </a:cubicBezTo>
                  <a:cubicBezTo>
                    <a:pt x="234" y="433"/>
                    <a:pt x="233" y="430"/>
                    <a:pt x="237" y="430"/>
                  </a:cubicBezTo>
                  <a:cubicBezTo>
                    <a:pt x="240" y="429"/>
                    <a:pt x="238" y="426"/>
                    <a:pt x="241" y="426"/>
                  </a:cubicBezTo>
                  <a:cubicBezTo>
                    <a:pt x="243" y="426"/>
                    <a:pt x="248" y="423"/>
                    <a:pt x="249" y="422"/>
                  </a:cubicBezTo>
                  <a:cubicBezTo>
                    <a:pt x="251" y="421"/>
                    <a:pt x="254" y="419"/>
                    <a:pt x="255" y="420"/>
                  </a:cubicBezTo>
                  <a:cubicBezTo>
                    <a:pt x="257" y="421"/>
                    <a:pt x="259" y="423"/>
                    <a:pt x="260" y="420"/>
                  </a:cubicBezTo>
                  <a:cubicBezTo>
                    <a:pt x="261" y="418"/>
                    <a:pt x="265" y="419"/>
                    <a:pt x="265" y="420"/>
                  </a:cubicBezTo>
                  <a:cubicBezTo>
                    <a:pt x="266" y="422"/>
                    <a:pt x="273" y="422"/>
                    <a:pt x="275" y="423"/>
                  </a:cubicBezTo>
                  <a:cubicBezTo>
                    <a:pt x="277" y="424"/>
                    <a:pt x="281" y="427"/>
                    <a:pt x="281" y="429"/>
                  </a:cubicBezTo>
                  <a:cubicBezTo>
                    <a:pt x="281" y="430"/>
                    <a:pt x="284" y="432"/>
                    <a:pt x="284" y="430"/>
                  </a:cubicBezTo>
                  <a:cubicBezTo>
                    <a:pt x="284" y="427"/>
                    <a:pt x="285" y="428"/>
                    <a:pt x="288" y="430"/>
                  </a:cubicBezTo>
                  <a:cubicBezTo>
                    <a:pt x="291" y="432"/>
                    <a:pt x="295" y="431"/>
                    <a:pt x="296" y="429"/>
                  </a:cubicBezTo>
                  <a:cubicBezTo>
                    <a:pt x="296" y="427"/>
                    <a:pt x="302" y="425"/>
                    <a:pt x="304" y="427"/>
                  </a:cubicBezTo>
                  <a:cubicBezTo>
                    <a:pt x="305" y="428"/>
                    <a:pt x="306" y="429"/>
                    <a:pt x="308" y="427"/>
                  </a:cubicBezTo>
                  <a:cubicBezTo>
                    <a:pt x="310" y="425"/>
                    <a:pt x="315" y="425"/>
                    <a:pt x="316" y="427"/>
                  </a:cubicBezTo>
                  <a:cubicBezTo>
                    <a:pt x="317" y="429"/>
                    <a:pt x="319" y="430"/>
                    <a:pt x="321" y="430"/>
                  </a:cubicBezTo>
                  <a:cubicBezTo>
                    <a:pt x="324" y="430"/>
                    <a:pt x="324" y="433"/>
                    <a:pt x="325" y="432"/>
                  </a:cubicBezTo>
                  <a:cubicBezTo>
                    <a:pt x="327" y="432"/>
                    <a:pt x="326" y="428"/>
                    <a:pt x="328" y="428"/>
                  </a:cubicBezTo>
                  <a:cubicBezTo>
                    <a:pt x="330" y="429"/>
                    <a:pt x="331" y="431"/>
                    <a:pt x="334" y="431"/>
                  </a:cubicBezTo>
                  <a:cubicBezTo>
                    <a:pt x="337" y="431"/>
                    <a:pt x="339" y="430"/>
                    <a:pt x="339" y="428"/>
                  </a:cubicBezTo>
                  <a:cubicBezTo>
                    <a:pt x="339" y="426"/>
                    <a:pt x="339" y="422"/>
                    <a:pt x="337" y="422"/>
                  </a:cubicBezTo>
                  <a:cubicBezTo>
                    <a:pt x="335" y="422"/>
                    <a:pt x="334" y="420"/>
                    <a:pt x="331" y="420"/>
                  </a:cubicBezTo>
                  <a:cubicBezTo>
                    <a:pt x="329" y="420"/>
                    <a:pt x="327" y="417"/>
                    <a:pt x="329" y="416"/>
                  </a:cubicBezTo>
                  <a:cubicBezTo>
                    <a:pt x="331" y="415"/>
                    <a:pt x="335" y="414"/>
                    <a:pt x="334" y="412"/>
                  </a:cubicBezTo>
                  <a:cubicBezTo>
                    <a:pt x="334" y="410"/>
                    <a:pt x="333" y="407"/>
                    <a:pt x="336" y="406"/>
                  </a:cubicBezTo>
                  <a:cubicBezTo>
                    <a:pt x="339" y="406"/>
                    <a:pt x="345" y="406"/>
                    <a:pt x="344" y="405"/>
                  </a:cubicBezTo>
                  <a:cubicBezTo>
                    <a:pt x="344" y="404"/>
                    <a:pt x="338" y="403"/>
                    <a:pt x="337" y="401"/>
                  </a:cubicBezTo>
                  <a:cubicBezTo>
                    <a:pt x="336" y="399"/>
                    <a:pt x="336" y="395"/>
                    <a:pt x="337" y="394"/>
                  </a:cubicBezTo>
                  <a:cubicBezTo>
                    <a:pt x="338" y="394"/>
                    <a:pt x="341" y="395"/>
                    <a:pt x="344" y="394"/>
                  </a:cubicBezTo>
                  <a:cubicBezTo>
                    <a:pt x="346" y="393"/>
                    <a:pt x="350" y="395"/>
                    <a:pt x="353" y="393"/>
                  </a:cubicBezTo>
                  <a:cubicBezTo>
                    <a:pt x="356" y="391"/>
                    <a:pt x="362" y="391"/>
                    <a:pt x="365" y="391"/>
                  </a:cubicBezTo>
                  <a:cubicBezTo>
                    <a:pt x="369" y="391"/>
                    <a:pt x="371" y="388"/>
                    <a:pt x="374" y="388"/>
                  </a:cubicBezTo>
                  <a:cubicBezTo>
                    <a:pt x="376" y="388"/>
                    <a:pt x="383" y="387"/>
                    <a:pt x="385" y="386"/>
                  </a:cubicBezTo>
                  <a:cubicBezTo>
                    <a:pt x="387" y="385"/>
                    <a:pt x="396" y="384"/>
                    <a:pt x="397" y="382"/>
                  </a:cubicBezTo>
                  <a:cubicBezTo>
                    <a:pt x="397" y="380"/>
                    <a:pt x="405" y="379"/>
                    <a:pt x="407" y="380"/>
                  </a:cubicBezTo>
                  <a:cubicBezTo>
                    <a:pt x="409" y="381"/>
                    <a:pt x="411" y="381"/>
                    <a:pt x="413" y="381"/>
                  </a:cubicBezTo>
                  <a:cubicBezTo>
                    <a:pt x="415" y="380"/>
                    <a:pt x="418" y="382"/>
                    <a:pt x="418" y="384"/>
                  </a:cubicBezTo>
                  <a:cubicBezTo>
                    <a:pt x="418" y="386"/>
                    <a:pt x="420" y="388"/>
                    <a:pt x="420" y="389"/>
                  </a:cubicBezTo>
                  <a:cubicBezTo>
                    <a:pt x="419" y="391"/>
                    <a:pt x="418" y="392"/>
                    <a:pt x="419" y="393"/>
                  </a:cubicBezTo>
                  <a:cubicBezTo>
                    <a:pt x="420" y="394"/>
                    <a:pt x="425" y="393"/>
                    <a:pt x="426" y="392"/>
                  </a:cubicBezTo>
                  <a:cubicBezTo>
                    <a:pt x="427" y="390"/>
                    <a:pt x="429" y="392"/>
                    <a:pt x="429" y="394"/>
                  </a:cubicBezTo>
                  <a:cubicBezTo>
                    <a:pt x="429" y="395"/>
                    <a:pt x="431" y="396"/>
                    <a:pt x="431" y="394"/>
                  </a:cubicBezTo>
                  <a:cubicBezTo>
                    <a:pt x="431" y="392"/>
                    <a:pt x="434" y="394"/>
                    <a:pt x="435" y="395"/>
                  </a:cubicBezTo>
                  <a:cubicBezTo>
                    <a:pt x="436" y="396"/>
                    <a:pt x="439" y="393"/>
                    <a:pt x="439" y="395"/>
                  </a:cubicBezTo>
                  <a:cubicBezTo>
                    <a:pt x="439" y="397"/>
                    <a:pt x="434" y="398"/>
                    <a:pt x="436" y="400"/>
                  </a:cubicBezTo>
                  <a:cubicBezTo>
                    <a:pt x="439" y="402"/>
                    <a:pt x="440" y="398"/>
                    <a:pt x="443" y="399"/>
                  </a:cubicBezTo>
                  <a:cubicBezTo>
                    <a:pt x="445" y="400"/>
                    <a:pt x="449" y="396"/>
                    <a:pt x="451" y="395"/>
                  </a:cubicBezTo>
                  <a:cubicBezTo>
                    <a:pt x="454" y="395"/>
                    <a:pt x="456" y="392"/>
                    <a:pt x="459" y="391"/>
                  </a:cubicBezTo>
                  <a:cubicBezTo>
                    <a:pt x="461" y="390"/>
                    <a:pt x="465" y="390"/>
                    <a:pt x="464" y="392"/>
                  </a:cubicBezTo>
                  <a:cubicBezTo>
                    <a:pt x="463" y="393"/>
                    <a:pt x="461" y="396"/>
                    <a:pt x="466" y="398"/>
                  </a:cubicBezTo>
                  <a:cubicBezTo>
                    <a:pt x="472" y="400"/>
                    <a:pt x="478" y="410"/>
                    <a:pt x="481" y="415"/>
                  </a:cubicBezTo>
                  <a:cubicBezTo>
                    <a:pt x="484" y="420"/>
                    <a:pt x="488" y="430"/>
                    <a:pt x="489" y="430"/>
                  </a:cubicBezTo>
                  <a:cubicBezTo>
                    <a:pt x="491" y="430"/>
                    <a:pt x="492" y="425"/>
                    <a:pt x="494" y="425"/>
                  </a:cubicBezTo>
                  <a:cubicBezTo>
                    <a:pt x="496" y="424"/>
                    <a:pt x="498" y="429"/>
                    <a:pt x="500" y="429"/>
                  </a:cubicBezTo>
                  <a:cubicBezTo>
                    <a:pt x="503" y="430"/>
                    <a:pt x="506" y="431"/>
                    <a:pt x="508" y="430"/>
                  </a:cubicBezTo>
                  <a:cubicBezTo>
                    <a:pt x="510" y="430"/>
                    <a:pt x="515" y="427"/>
                    <a:pt x="516" y="428"/>
                  </a:cubicBezTo>
                  <a:cubicBezTo>
                    <a:pt x="518" y="429"/>
                    <a:pt x="520" y="429"/>
                    <a:pt x="521" y="432"/>
                  </a:cubicBezTo>
                  <a:cubicBezTo>
                    <a:pt x="523" y="436"/>
                    <a:pt x="525" y="436"/>
                    <a:pt x="526" y="436"/>
                  </a:cubicBezTo>
                  <a:cubicBezTo>
                    <a:pt x="528" y="436"/>
                    <a:pt x="528" y="438"/>
                    <a:pt x="528" y="439"/>
                  </a:cubicBezTo>
                  <a:cubicBezTo>
                    <a:pt x="528" y="441"/>
                    <a:pt x="531" y="443"/>
                    <a:pt x="532" y="443"/>
                  </a:cubicBezTo>
                  <a:cubicBezTo>
                    <a:pt x="534" y="443"/>
                    <a:pt x="537" y="442"/>
                    <a:pt x="539" y="442"/>
                  </a:cubicBezTo>
                  <a:cubicBezTo>
                    <a:pt x="540" y="441"/>
                    <a:pt x="541" y="440"/>
                    <a:pt x="541" y="442"/>
                  </a:cubicBezTo>
                  <a:cubicBezTo>
                    <a:pt x="542" y="443"/>
                    <a:pt x="544" y="446"/>
                    <a:pt x="545" y="446"/>
                  </a:cubicBezTo>
                  <a:cubicBezTo>
                    <a:pt x="547" y="446"/>
                    <a:pt x="549" y="447"/>
                    <a:pt x="550" y="446"/>
                  </a:cubicBezTo>
                  <a:cubicBezTo>
                    <a:pt x="550" y="445"/>
                    <a:pt x="554" y="444"/>
                    <a:pt x="555" y="444"/>
                  </a:cubicBezTo>
                  <a:cubicBezTo>
                    <a:pt x="557" y="444"/>
                    <a:pt x="562" y="443"/>
                    <a:pt x="563" y="441"/>
                  </a:cubicBezTo>
                  <a:cubicBezTo>
                    <a:pt x="564" y="438"/>
                    <a:pt x="568" y="438"/>
                    <a:pt x="569" y="437"/>
                  </a:cubicBezTo>
                  <a:cubicBezTo>
                    <a:pt x="570" y="436"/>
                    <a:pt x="573" y="435"/>
                    <a:pt x="574" y="433"/>
                  </a:cubicBezTo>
                  <a:cubicBezTo>
                    <a:pt x="575" y="432"/>
                    <a:pt x="579" y="432"/>
                    <a:pt x="579" y="431"/>
                  </a:cubicBezTo>
                  <a:cubicBezTo>
                    <a:pt x="580" y="430"/>
                    <a:pt x="583" y="430"/>
                    <a:pt x="585" y="430"/>
                  </a:cubicBezTo>
                  <a:cubicBezTo>
                    <a:pt x="587" y="431"/>
                    <a:pt x="595" y="432"/>
                    <a:pt x="596" y="432"/>
                  </a:cubicBezTo>
                  <a:cubicBezTo>
                    <a:pt x="598" y="432"/>
                    <a:pt x="598" y="436"/>
                    <a:pt x="599" y="437"/>
                  </a:cubicBezTo>
                  <a:cubicBezTo>
                    <a:pt x="600" y="437"/>
                    <a:pt x="604" y="440"/>
                    <a:pt x="606" y="439"/>
                  </a:cubicBezTo>
                  <a:cubicBezTo>
                    <a:pt x="607" y="438"/>
                    <a:pt x="610" y="437"/>
                    <a:pt x="612" y="439"/>
                  </a:cubicBezTo>
                  <a:cubicBezTo>
                    <a:pt x="614" y="440"/>
                    <a:pt x="617" y="442"/>
                    <a:pt x="618" y="440"/>
                  </a:cubicBezTo>
                  <a:cubicBezTo>
                    <a:pt x="619" y="439"/>
                    <a:pt x="624" y="438"/>
                    <a:pt x="624" y="437"/>
                  </a:cubicBezTo>
                  <a:cubicBezTo>
                    <a:pt x="625" y="436"/>
                    <a:pt x="626" y="433"/>
                    <a:pt x="625" y="432"/>
                  </a:cubicBezTo>
                  <a:cubicBezTo>
                    <a:pt x="623" y="431"/>
                    <a:pt x="622" y="427"/>
                    <a:pt x="622" y="426"/>
                  </a:cubicBezTo>
                  <a:cubicBezTo>
                    <a:pt x="621" y="424"/>
                    <a:pt x="625" y="423"/>
                    <a:pt x="625" y="422"/>
                  </a:cubicBezTo>
                  <a:cubicBezTo>
                    <a:pt x="626" y="420"/>
                    <a:pt x="628" y="420"/>
                    <a:pt x="629" y="419"/>
                  </a:cubicBezTo>
                  <a:cubicBezTo>
                    <a:pt x="630" y="418"/>
                    <a:pt x="631" y="416"/>
                    <a:pt x="632" y="416"/>
                  </a:cubicBezTo>
                  <a:cubicBezTo>
                    <a:pt x="634" y="417"/>
                    <a:pt x="637" y="418"/>
                    <a:pt x="638" y="418"/>
                  </a:cubicBezTo>
                  <a:cubicBezTo>
                    <a:pt x="639" y="419"/>
                    <a:pt x="642" y="420"/>
                    <a:pt x="643" y="420"/>
                  </a:cubicBezTo>
                  <a:cubicBezTo>
                    <a:pt x="645" y="420"/>
                    <a:pt x="647" y="421"/>
                    <a:pt x="649" y="422"/>
                  </a:cubicBezTo>
                  <a:cubicBezTo>
                    <a:pt x="651" y="423"/>
                    <a:pt x="656" y="423"/>
                    <a:pt x="657" y="424"/>
                  </a:cubicBezTo>
                  <a:cubicBezTo>
                    <a:pt x="658" y="426"/>
                    <a:pt x="657" y="430"/>
                    <a:pt x="658" y="431"/>
                  </a:cubicBezTo>
                  <a:cubicBezTo>
                    <a:pt x="659" y="433"/>
                    <a:pt x="662" y="436"/>
                    <a:pt x="663" y="435"/>
                  </a:cubicBezTo>
                  <a:cubicBezTo>
                    <a:pt x="664" y="434"/>
                    <a:pt x="668" y="437"/>
                    <a:pt x="670" y="437"/>
                  </a:cubicBezTo>
                  <a:cubicBezTo>
                    <a:pt x="672" y="437"/>
                    <a:pt x="674" y="434"/>
                    <a:pt x="676" y="434"/>
                  </a:cubicBezTo>
                  <a:cubicBezTo>
                    <a:pt x="677" y="434"/>
                    <a:pt x="682" y="433"/>
                    <a:pt x="683" y="433"/>
                  </a:cubicBezTo>
                  <a:cubicBezTo>
                    <a:pt x="685" y="434"/>
                    <a:pt x="690" y="436"/>
                    <a:pt x="691" y="435"/>
                  </a:cubicBezTo>
                  <a:cubicBezTo>
                    <a:pt x="691" y="435"/>
                    <a:pt x="696" y="435"/>
                    <a:pt x="697" y="437"/>
                  </a:cubicBezTo>
                  <a:cubicBezTo>
                    <a:pt x="697" y="438"/>
                    <a:pt x="703" y="438"/>
                    <a:pt x="703" y="440"/>
                  </a:cubicBezTo>
                  <a:cubicBezTo>
                    <a:pt x="703" y="442"/>
                    <a:pt x="707" y="442"/>
                    <a:pt x="708" y="444"/>
                  </a:cubicBezTo>
                  <a:cubicBezTo>
                    <a:pt x="709" y="446"/>
                    <a:pt x="716" y="445"/>
                    <a:pt x="718" y="446"/>
                  </a:cubicBezTo>
                  <a:cubicBezTo>
                    <a:pt x="719" y="447"/>
                    <a:pt x="728" y="447"/>
                    <a:pt x="729" y="446"/>
                  </a:cubicBezTo>
                  <a:cubicBezTo>
                    <a:pt x="729" y="445"/>
                    <a:pt x="737" y="445"/>
                    <a:pt x="739" y="444"/>
                  </a:cubicBezTo>
                  <a:cubicBezTo>
                    <a:pt x="741" y="442"/>
                    <a:pt x="745" y="443"/>
                    <a:pt x="745" y="441"/>
                  </a:cubicBezTo>
                  <a:cubicBezTo>
                    <a:pt x="746" y="440"/>
                    <a:pt x="750" y="438"/>
                    <a:pt x="752" y="437"/>
                  </a:cubicBezTo>
                  <a:cubicBezTo>
                    <a:pt x="754" y="436"/>
                    <a:pt x="761" y="436"/>
                    <a:pt x="762" y="437"/>
                  </a:cubicBezTo>
                  <a:cubicBezTo>
                    <a:pt x="762" y="439"/>
                    <a:pt x="767" y="440"/>
                    <a:pt x="769" y="439"/>
                  </a:cubicBezTo>
                  <a:cubicBezTo>
                    <a:pt x="771" y="438"/>
                    <a:pt x="776" y="439"/>
                    <a:pt x="776" y="441"/>
                  </a:cubicBezTo>
                  <a:cubicBezTo>
                    <a:pt x="777" y="442"/>
                    <a:pt x="783" y="443"/>
                    <a:pt x="784" y="443"/>
                  </a:cubicBezTo>
                  <a:cubicBezTo>
                    <a:pt x="786" y="442"/>
                    <a:pt x="790" y="439"/>
                    <a:pt x="792" y="439"/>
                  </a:cubicBezTo>
                  <a:cubicBezTo>
                    <a:pt x="793" y="439"/>
                    <a:pt x="796" y="437"/>
                    <a:pt x="795" y="435"/>
                  </a:cubicBezTo>
                  <a:cubicBezTo>
                    <a:pt x="795" y="434"/>
                    <a:pt x="799" y="429"/>
                    <a:pt x="799" y="427"/>
                  </a:cubicBezTo>
                  <a:cubicBezTo>
                    <a:pt x="800" y="425"/>
                    <a:pt x="803" y="420"/>
                    <a:pt x="804" y="419"/>
                  </a:cubicBezTo>
                  <a:cubicBezTo>
                    <a:pt x="805" y="419"/>
                    <a:pt x="808" y="417"/>
                    <a:pt x="808" y="415"/>
                  </a:cubicBezTo>
                  <a:cubicBezTo>
                    <a:pt x="808" y="414"/>
                    <a:pt x="807" y="410"/>
                    <a:pt x="805" y="410"/>
                  </a:cubicBezTo>
                  <a:cubicBezTo>
                    <a:pt x="804" y="410"/>
                    <a:pt x="801" y="410"/>
                    <a:pt x="805" y="405"/>
                  </a:cubicBezTo>
                  <a:cubicBezTo>
                    <a:pt x="808" y="401"/>
                    <a:pt x="814" y="402"/>
                    <a:pt x="815" y="402"/>
                  </a:cubicBezTo>
                  <a:cubicBezTo>
                    <a:pt x="816" y="402"/>
                    <a:pt x="823" y="400"/>
                    <a:pt x="827" y="401"/>
                  </a:cubicBezTo>
                  <a:cubicBezTo>
                    <a:pt x="830" y="402"/>
                    <a:pt x="832" y="401"/>
                    <a:pt x="836" y="403"/>
                  </a:cubicBezTo>
                  <a:cubicBezTo>
                    <a:pt x="839" y="404"/>
                    <a:pt x="844" y="404"/>
                    <a:pt x="846" y="405"/>
                  </a:cubicBezTo>
                  <a:cubicBezTo>
                    <a:pt x="847" y="407"/>
                    <a:pt x="851" y="408"/>
                    <a:pt x="851" y="411"/>
                  </a:cubicBezTo>
                  <a:cubicBezTo>
                    <a:pt x="850" y="414"/>
                    <a:pt x="853" y="413"/>
                    <a:pt x="855" y="419"/>
                  </a:cubicBezTo>
                  <a:cubicBezTo>
                    <a:pt x="856" y="425"/>
                    <a:pt x="859" y="425"/>
                    <a:pt x="859" y="428"/>
                  </a:cubicBezTo>
                  <a:cubicBezTo>
                    <a:pt x="860" y="431"/>
                    <a:pt x="864" y="436"/>
                    <a:pt x="863" y="438"/>
                  </a:cubicBezTo>
                  <a:cubicBezTo>
                    <a:pt x="863" y="440"/>
                    <a:pt x="862" y="442"/>
                    <a:pt x="866" y="442"/>
                  </a:cubicBezTo>
                  <a:cubicBezTo>
                    <a:pt x="871" y="443"/>
                    <a:pt x="873" y="446"/>
                    <a:pt x="874" y="445"/>
                  </a:cubicBezTo>
                  <a:cubicBezTo>
                    <a:pt x="875" y="445"/>
                    <a:pt x="880" y="447"/>
                    <a:pt x="882" y="449"/>
                  </a:cubicBezTo>
                  <a:cubicBezTo>
                    <a:pt x="885" y="451"/>
                    <a:pt x="888" y="450"/>
                    <a:pt x="888" y="453"/>
                  </a:cubicBezTo>
                  <a:cubicBezTo>
                    <a:pt x="888" y="455"/>
                    <a:pt x="890" y="457"/>
                    <a:pt x="890" y="460"/>
                  </a:cubicBezTo>
                  <a:cubicBezTo>
                    <a:pt x="890" y="462"/>
                    <a:pt x="894" y="463"/>
                    <a:pt x="898" y="463"/>
                  </a:cubicBezTo>
                  <a:cubicBezTo>
                    <a:pt x="901" y="462"/>
                    <a:pt x="903" y="464"/>
                    <a:pt x="905" y="461"/>
                  </a:cubicBezTo>
                  <a:cubicBezTo>
                    <a:pt x="906" y="458"/>
                    <a:pt x="911" y="459"/>
                    <a:pt x="913" y="458"/>
                  </a:cubicBezTo>
                  <a:cubicBezTo>
                    <a:pt x="914" y="457"/>
                    <a:pt x="919" y="456"/>
                    <a:pt x="919" y="460"/>
                  </a:cubicBezTo>
                  <a:cubicBezTo>
                    <a:pt x="919" y="464"/>
                    <a:pt x="922" y="465"/>
                    <a:pt x="919" y="466"/>
                  </a:cubicBezTo>
                  <a:cubicBezTo>
                    <a:pt x="917" y="468"/>
                    <a:pt x="916" y="474"/>
                    <a:pt x="915" y="477"/>
                  </a:cubicBezTo>
                  <a:cubicBezTo>
                    <a:pt x="914" y="479"/>
                    <a:pt x="911" y="480"/>
                    <a:pt x="910" y="483"/>
                  </a:cubicBezTo>
                  <a:cubicBezTo>
                    <a:pt x="910" y="486"/>
                    <a:pt x="906" y="486"/>
                    <a:pt x="906" y="488"/>
                  </a:cubicBezTo>
                  <a:cubicBezTo>
                    <a:pt x="906" y="490"/>
                    <a:pt x="902" y="490"/>
                    <a:pt x="899" y="488"/>
                  </a:cubicBezTo>
                  <a:cubicBezTo>
                    <a:pt x="897" y="486"/>
                    <a:pt x="895" y="491"/>
                    <a:pt x="893" y="491"/>
                  </a:cubicBezTo>
                  <a:cubicBezTo>
                    <a:pt x="891" y="491"/>
                    <a:pt x="891" y="495"/>
                    <a:pt x="891" y="497"/>
                  </a:cubicBezTo>
                  <a:cubicBezTo>
                    <a:pt x="892" y="499"/>
                    <a:pt x="891" y="501"/>
                    <a:pt x="892" y="504"/>
                  </a:cubicBezTo>
                  <a:cubicBezTo>
                    <a:pt x="893" y="505"/>
                    <a:pt x="892" y="508"/>
                    <a:pt x="892" y="511"/>
                  </a:cubicBezTo>
                  <a:cubicBezTo>
                    <a:pt x="895" y="509"/>
                    <a:pt x="898" y="508"/>
                    <a:pt x="899" y="508"/>
                  </a:cubicBezTo>
                  <a:cubicBezTo>
                    <a:pt x="902" y="508"/>
                    <a:pt x="905" y="513"/>
                    <a:pt x="908" y="513"/>
                  </a:cubicBezTo>
                  <a:cubicBezTo>
                    <a:pt x="912" y="513"/>
                    <a:pt x="927" y="503"/>
                    <a:pt x="927" y="501"/>
                  </a:cubicBezTo>
                  <a:cubicBezTo>
                    <a:pt x="927" y="500"/>
                    <a:pt x="936" y="491"/>
                    <a:pt x="940" y="487"/>
                  </a:cubicBezTo>
                  <a:cubicBezTo>
                    <a:pt x="944" y="482"/>
                    <a:pt x="950" y="476"/>
                    <a:pt x="952" y="471"/>
                  </a:cubicBezTo>
                  <a:cubicBezTo>
                    <a:pt x="953" y="468"/>
                    <a:pt x="959" y="462"/>
                    <a:pt x="960" y="459"/>
                  </a:cubicBezTo>
                  <a:cubicBezTo>
                    <a:pt x="962" y="457"/>
                    <a:pt x="963" y="457"/>
                    <a:pt x="965" y="451"/>
                  </a:cubicBezTo>
                  <a:cubicBezTo>
                    <a:pt x="968" y="446"/>
                    <a:pt x="968" y="431"/>
                    <a:pt x="969" y="430"/>
                  </a:cubicBezTo>
                  <a:cubicBezTo>
                    <a:pt x="970" y="429"/>
                    <a:pt x="969" y="427"/>
                    <a:pt x="970" y="425"/>
                  </a:cubicBezTo>
                  <a:cubicBezTo>
                    <a:pt x="972" y="424"/>
                    <a:pt x="971" y="421"/>
                    <a:pt x="973" y="419"/>
                  </a:cubicBezTo>
                  <a:cubicBezTo>
                    <a:pt x="976" y="417"/>
                    <a:pt x="975" y="416"/>
                    <a:pt x="975" y="414"/>
                  </a:cubicBezTo>
                  <a:cubicBezTo>
                    <a:pt x="974" y="413"/>
                    <a:pt x="975" y="409"/>
                    <a:pt x="974" y="408"/>
                  </a:cubicBezTo>
                  <a:cubicBezTo>
                    <a:pt x="974" y="407"/>
                    <a:pt x="974" y="406"/>
                    <a:pt x="975" y="406"/>
                  </a:cubicBezTo>
                  <a:cubicBezTo>
                    <a:pt x="977" y="405"/>
                    <a:pt x="974" y="403"/>
                    <a:pt x="972" y="402"/>
                  </a:cubicBezTo>
                  <a:cubicBezTo>
                    <a:pt x="970" y="401"/>
                    <a:pt x="968" y="400"/>
                    <a:pt x="967" y="398"/>
                  </a:cubicBezTo>
                  <a:cubicBezTo>
                    <a:pt x="967" y="395"/>
                    <a:pt x="964" y="393"/>
                    <a:pt x="961" y="393"/>
                  </a:cubicBezTo>
                  <a:cubicBezTo>
                    <a:pt x="958" y="393"/>
                    <a:pt x="954" y="391"/>
                    <a:pt x="954" y="393"/>
                  </a:cubicBezTo>
                  <a:cubicBezTo>
                    <a:pt x="955" y="395"/>
                    <a:pt x="954" y="396"/>
                    <a:pt x="953" y="396"/>
                  </a:cubicBezTo>
                  <a:cubicBezTo>
                    <a:pt x="951" y="396"/>
                    <a:pt x="951" y="397"/>
                    <a:pt x="949" y="399"/>
                  </a:cubicBezTo>
                  <a:cubicBezTo>
                    <a:pt x="948" y="401"/>
                    <a:pt x="942" y="402"/>
                    <a:pt x="945" y="399"/>
                  </a:cubicBezTo>
                  <a:cubicBezTo>
                    <a:pt x="947" y="397"/>
                    <a:pt x="944" y="397"/>
                    <a:pt x="944" y="395"/>
                  </a:cubicBezTo>
                  <a:cubicBezTo>
                    <a:pt x="945" y="392"/>
                    <a:pt x="947" y="390"/>
                    <a:pt x="944" y="391"/>
                  </a:cubicBezTo>
                  <a:cubicBezTo>
                    <a:pt x="941" y="393"/>
                    <a:pt x="941" y="397"/>
                    <a:pt x="939" y="397"/>
                  </a:cubicBezTo>
                  <a:cubicBezTo>
                    <a:pt x="937" y="398"/>
                    <a:pt x="937" y="391"/>
                    <a:pt x="938" y="389"/>
                  </a:cubicBezTo>
                  <a:cubicBezTo>
                    <a:pt x="939" y="387"/>
                    <a:pt x="934" y="389"/>
                    <a:pt x="929" y="389"/>
                  </a:cubicBezTo>
                  <a:cubicBezTo>
                    <a:pt x="924" y="388"/>
                    <a:pt x="925" y="385"/>
                    <a:pt x="929" y="383"/>
                  </a:cubicBezTo>
                  <a:cubicBezTo>
                    <a:pt x="933" y="381"/>
                    <a:pt x="933" y="379"/>
                    <a:pt x="935" y="378"/>
                  </a:cubicBezTo>
                  <a:cubicBezTo>
                    <a:pt x="937" y="377"/>
                    <a:pt x="942" y="373"/>
                    <a:pt x="945" y="372"/>
                  </a:cubicBezTo>
                  <a:cubicBezTo>
                    <a:pt x="948" y="370"/>
                    <a:pt x="949" y="368"/>
                    <a:pt x="949" y="366"/>
                  </a:cubicBezTo>
                  <a:cubicBezTo>
                    <a:pt x="950" y="364"/>
                    <a:pt x="956" y="361"/>
                    <a:pt x="961" y="357"/>
                  </a:cubicBezTo>
                  <a:cubicBezTo>
                    <a:pt x="966" y="353"/>
                    <a:pt x="968" y="351"/>
                    <a:pt x="970" y="348"/>
                  </a:cubicBezTo>
                  <a:cubicBezTo>
                    <a:pt x="971" y="346"/>
                    <a:pt x="978" y="342"/>
                    <a:pt x="979" y="341"/>
                  </a:cubicBezTo>
                  <a:cubicBezTo>
                    <a:pt x="979" y="339"/>
                    <a:pt x="988" y="334"/>
                    <a:pt x="994" y="333"/>
                  </a:cubicBezTo>
                  <a:cubicBezTo>
                    <a:pt x="1000" y="332"/>
                    <a:pt x="1009" y="333"/>
                    <a:pt x="1011" y="335"/>
                  </a:cubicBezTo>
                  <a:cubicBezTo>
                    <a:pt x="1013" y="337"/>
                    <a:pt x="1014" y="336"/>
                    <a:pt x="1015" y="335"/>
                  </a:cubicBezTo>
                  <a:cubicBezTo>
                    <a:pt x="1016" y="334"/>
                    <a:pt x="1019" y="334"/>
                    <a:pt x="1023" y="335"/>
                  </a:cubicBezTo>
                  <a:cubicBezTo>
                    <a:pt x="1027" y="335"/>
                    <a:pt x="1028" y="333"/>
                    <a:pt x="1031" y="334"/>
                  </a:cubicBezTo>
                  <a:cubicBezTo>
                    <a:pt x="1033" y="334"/>
                    <a:pt x="1036" y="335"/>
                    <a:pt x="1037" y="332"/>
                  </a:cubicBezTo>
                  <a:cubicBezTo>
                    <a:pt x="1039" y="328"/>
                    <a:pt x="1047" y="329"/>
                    <a:pt x="1049" y="330"/>
                  </a:cubicBezTo>
                  <a:cubicBezTo>
                    <a:pt x="1050" y="332"/>
                    <a:pt x="1052" y="333"/>
                    <a:pt x="1055" y="332"/>
                  </a:cubicBezTo>
                  <a:cubicBezTo>
                    <a:pt x="1057" y="330"/>
                    <a:pt x="1057" y="334"/>
                    <a:pt x="1060" y="334"/>
                  </a:cubicBezTo>
                  <a:cubicBezTo>
                    <a:pt x="1063" y="335"/>
                    <a:pt x="1061" y="337"/>
                    <a:pt x="1059" y="337"/>
                  </a:cubicBezTo>
                  <a:cubicBezTo>
                    <a:pt x="1056" y="337"/>
                    <a:pt x="1053" y="338"/>
                    <a:pt x="1056" y="340"/>
                  </a:cubicBezTo>
                  <a:cubicBezTo>
                    <a:pt x="1059" y="341"/>
                    <a:pt x="1062" y="338"/>
                    <a:pt x="1064" y="338"/>
                  </a:cubicBezTo>
                  <a:cubicBezTo>
                    <a:pt x="1066" y="339"/>
                    <a:pt x="1070" y="339"/>
                    <a:pt x="1073" y="337"/>
                  </a:cubicBezTo>
                  <a:cubicBezTo>
                    <a:pt x="1076" y="335"/>
                    <a:pt x="1076" y="339"/>
                    <a:pt x="1078" y="337"/>
                  </a:cubicBezTo>
                  <a:cubicBezTo>
                    <a:pt x="1080" y="335"/>
                    <a:pt x="1085" y="335"/>
                    <a:pt x="1087" y="335"/>
                  </a:cubicBezTo>
                  <a:cubicBezTo>
                    <a:pt x="1089" y="335"/>
                    <a:pt x="1087" y="332"/>
                    <a:pt x="1083" y="332"/>
                  </a:cubicBezTo>
                  <a:cubicBezTo>
                    <a:pt x="1080" y="332"/>
                    <a:pt x="1080" y="330"/>
                    <a:pt x="1083" y="326"/>
                  </a:cubicBezTo>
                  <a:cubicBezTo>
                    <a:pt x="1086" y="321"/>
                    <a:pt x="1091" y="318"/>
                    <a:pt x="1095" y="315"/>
                  </a:cubicBezTo>
                  <a:cubicBezTo>
                    <a:pt x="1098" y="312"/>
                    <a:pt x="1101" y="314"/>
                    <a:pt x="1101" y="312"/>
                  </a:cubicBezTo>
                  <a:cubicBezTo>
                    <a:pt x="1101" y="310"/>
                    <a:pt x="1102" y="304"/>
                    <a:pt x="1105" y="304"/>
                  </a:cubicBezTo>
                  <a:cubicBezTo>
                    <a:pt x="1107" y="304"/>
                    <a:pt x="1114" y="305"/>
                    <a:pt x="1118" y="303"/>
                  </a:cubicBezTo>
                  <a:cubicBezTo>
                    <a:pt x="1122" y="301"/>
                    <a:pt x="1122" y="305"/>
                    <a:pt x="1123" y="305"/>
                  </a:cubicBezTo>
                  <a:cubicBezTo>
                    <a:pt x="1125" y="306"/>
                    <a:pt x="1127" y="302"/>
                    <a:pt x="1129" y="303"/>
                  </a:cubicBezTo>
                  <a:cubicBezTo>
                    <a:pt x="1131" y="304"/>
                    <a:pt x="1126" y="307"/>
                    <a:pt x="1125" y="311"/>
                  </a:cubicBezTo>
                  <a:cubicBezTo>
                    <a:pt x="1124" y="314"/>
                    <a:pt x="1128" y="313"/>
                    <a:pt x="1130" y="314"/>
                  </a:cubicBezTo>
                  <a:cubicBezTo>
                    <a:pt x="1132" y="315"/>
                    <a:pt x="1127" y="316"/>
                    <a:pt x="1128" y="317"/>
                  </a:cubicBezTo>
                  <a:cubicBezTo>
                    <a:pt x="1128" y="318"/>
                    <a:pt x="1132" y="318"/>
                    <a:pt x="1137" y="313"/>
                  </a:cubicBezTo>
                  <a:cubicBezTo>
                    <a:pt x="1143" y="308"/>
                    <a:pt x="1147" y="306"/>
                    <a:pt x="1151" y="306"/>
                  </a:cubicBezTo>
                  <a:cubicBezTo>
                    <a:pt x="1154" y="307"/>
                    <a:pt x="1152" y="303"/>
                    <a:pt x="1152" y="299"/>
                  </a:cubicBezTo>
                  <a:cubicBezTo>
                    <a:pt x="1153" y="294"/>
                    <a:pt x="1163" y="292"/>
                    <a:pt x="1166" y="294"/>
                  </a:cubicBezTo>
                  <a:cubicBezTo>
                    <a:pt x="1170" y="295"/>
                    <a:pt x="1169" y="296"/>
                    <a:pt x="1166" y="296"/>
                  </a:cubicBezTo>
                  <a:cubicBezTo>
                    <a:pt x="1163" y="295"/>
                    <a:pt x="1160" y="298"/>
                    <a:pt x="1160" y="302"/>
                  </a:cubicBezTo>
                  <a:cubicBezTo>
                    <a:pt x="1160" y="306"/>
                    <a:pt x="1157" y="307"/>
                    <a:pt x="1159" y="309"/>
                  </a:cubicBezTo>
                  <a:cubicBezTo>
                    <a:pt x="1160" y="310"/>
                    <a:pt x="1156" y="311"/>
                    <a:pt x="1156" y="312"/>
                  </a:cubicBezTo>
                  <a:cubicBezTo>
                    <a:pt x="1156" y="314"/>
                    <a:pt x="1156" y="315"/>
                    <a:pt x="1154" y="316"/>
                  </a:cubicBezTo>
                  <a:cubicBezTo>
                    <a:pt x="1152" y="317"/>
                    <a:pt x="1144" y="317"/>
                    <a:pt x="1143" y="320"/>
                  </a:cubicBezTo>
                  <a:cubicBezTo>
                    <a:pt x="1143" y="324"/>
                    <a:pt x="1139" y="324"/>
                    <a:pt x="1137" y="328"/>
                  </a:cubicBezTo>
                  <a:cubicBezTo>
                    <a:pt x="1135" y="332"/>
                    <a:pt x="1127" y="334"/>
                    <a:pt x="1122" y="341"/>
                  </a:cubicBezTo>
                  <a:cubicBezTo>
                    <a:pt x="1117" y="349"/>
                    <a:pt x="1109" y="349"/>
                    <a:pt x="1109" y="350"/>
                  </a:cubicBezTo>
                  <a:cubicBezTo>
                    <a:pt x="1109" y="352"/>
                    <a:pt x="1103" y="352"/>
                    <a:pt x="1101" y="352"/>
                  </a:cubicBezTo>
                  <a:cubicBezTo>
                    <a:pt x="1099" y="352"/>
                    <a:pt x="1103" y="357"/>
                    <a:pt x="1099" y="362"/>
                  </a:cubicBezTo>
                  <a:cubicBezTo>
                    <a:pt x="1094" y="367"/>
                    <a:pt x="1091" y="373"/>
                    <a:pt x="1091" y="380"/>
                  </a:cubicBezTo>
                  <a:cubicBezTo>
                    <a:pt x="1091" y="387"/>
                    <a:pt x="1094" y="406"/>
                    <a:pt x="1096" y="410"/>
                  </a:cubicBezTo>
                  <a:cubicBezTo>
                    <a:pt x="1098" y="413"/>
                    <a:pt x="1096" y="422"/>
                    <a:pt x="1098" y="424"/>
                  </a:cubicBezTo>
                  <a:cubicBezTo>
                    <a:pt x="1100" y="425"/>
                    <a:pt x="1099" y="428"/>
                    <a:pt x="1100" y="429"/>
                  </a:cubicBezTo>
                  <a:cubicBezTo>
                    <a:pt x="1101" y="430"/>
                    <a:pt x="1106" y="425"/>
                    <a:pt x="1109" y="422"/>
                  </a:cubicBezTo>
                  <a:cubicBezTo>
                    <a:pt x="1112" y="420"/>
                    <a:pt x="1111" y="419"/>
                    <a:pt x="1113" y="418"/>
                  </a:cubicBezTo>
                  <a:cubicBezTo>
                    <a:pt x="1115" y="416"/>
                    <a:pt x="1114" y="411"/>
                    <a:pt x="1114" y="409"/>
                  </a:cubicBezTo>
                  <a:cubicBezTo>
                    <a:pt x="1115" y="408"/>
                    <a:pt x="1119" y="407"/>
                    <a:pt x="1120" y="406"/>
                  </a:cubicBezTo>
                  <a:cubicBezTo>
                    <a:pt x="1121" y="404"/>
                    <a:pt x="1124" y="405"/>
                    <a:pt x="1126" y="404"/>
                  </a:cubicBezTo>
                  <a:cubicBezTo>
                    <a:pt x="1128" y="404"/>
                    <a:pt x="1126" y="400"/>
                    <a:pt x="1125" y="398"/>
                  </a:cubicBezTo>
                  <a:cubicBezTo>
                    <a:pt x="1125" y="395"/>
                    <a:pt x="1130" y="392"/>
                    <a:pt x="1133" y="390"/>
                  </a:cubicBezTo>
                  <a:cubicBezTo>
                    <a:pt x="1136" y="388"/>
                    <a:pt x="1139" y="392"/>
                    <a:pt x="1143" y="389"/>
                  </a:cubicBezTo>
                  <a:cubicBezTo>
                    <a:pt x="1146" y="386"/>
                    <a:pt x="1142" y="382"/>
                    <a:pt x="1141" y="381"/>
                  </a:cubicBezTo>
                  <a:cubicBezTo>
                    <a:pt x="1140" y="379"/>
                    <a:pt x="1144" y="372"/>
                    <a:pt x="1147" y="371"/>
                  </a:cubicBezTo>
                  <a:cubicBezTo>
                    <a:pt x="1149" y="370"/>
                    <a:pt x="1151" y="373"/>
                    <a:pt x="1153" y="371"/>
                  </a:cubicBezTo>
                  <a:cubicBezTo>
                    <a:pt x="1155" y="368"/>
                    <a:pt x="1151" y="365"/>
                    <a:pt x="1149" y="365"/>
                  </a:cubicBezTo>
                  <a:cubicBezTo>
                    <a:pt x="1148" y="365"/>
                    <a:pt x="1147" y="359"/>
                    <a:pt x="1151" y="356"/>
                  </a:cubicBezTo>
                  <a:cubicBezTo>
                    <a:pt x="1155" y="353"/>
                    <a:pt x="1153" y="353"/>
                    <a:pt x="1151" y="352"/>
                  </a:cubicBezTo>
                  <a:cubicBezTo>
                    <a:pt x="1148" y="351"/>
                    <a:pt x="1148" y="352"/>
                    <a:pt x="1146" y="352"/>
                  </a:cubicBezTo>
                  <a:cubicBezTo>
                    <a:pt x="1144" y="352"/>
                    <a:pt x="1141" y="348"/>
                    <a:pt x="1145" y="344"/>
                  </a:cubicBezTo>
                  <a:cubicBezTo>
                    <a:pt x="1148" y="340"/>
                    <a:pt x="1151" y="340"/>
                    <a:pt x="1151" y="337"/>
                  </a:cubicBezTo>
                  <a:cubicBezTo>
                    <a:pt x="1152" y="333"/>
                    <a:pt x="1156" y="328"/>
                    <a:pt x="1157" y="327"/>
                  </a:cubicBezTo>
                  <a:cubicBezTo>
                    <a:pt x="1158" y="325"/>
                    <a:pt x="1163" y="327"/>
                    <a:pt x="1164" y="326"/>
                  </a:cubicBezTo>
                  <a:cubicBezTo>
                    <a:pt x="1166" y="326"/>
                    <a:pt x="1166" y="330"/>
                    <a:pt x="1168" y="328"/>
                  </a:cubicBezTo>
                  <a:cubicBezTo>
                    <a:pt x="1170" y="326"/>
                    <a:pt x="1173" y="320"/>
                    <a:pt x="1176" y="320"/>
                  </a:cubicBezTo>
                  <a:cubicBezTo>
                    <a:pt x="1178" y="320"/>
                    <a:pt x="1177" y="324"/>
                    <a:pt x="1177" y="327"/>
                  </a:cubicBezTo>
                  <a:cubicBezTo>
                    <a:pt x="1178" y="330"/>
                    <a:pt x="1180" y="326"/>
                    <a:pt x="1185" y="323"/>
                  </a:cubicBezTo>
                  <a:cubicBezTo>
                    <a:pt x="1190" y="319"/>
                    <a:pt x="1201" y="320"/>
                    <a:pt x="1205" y="321"/>
                  </a:cubicBezTo>
                  <a:cubicBezTo>
                    <a:pt x="1208" y="323"/>
                    <a:pt x="1209" y="327"/>
                    <a:pt x="1211" y="326"/>
                  </a:cubicBezTo>
                  <a:cubicBezTo>
                    <a:pt x="1214" y="326"/>
                    <a:pt x="1211" y="322"/>
                    <a:pt x="1214" y="322"/>
                  </a:cubicBezTo>
                  <a:cubicBezTo>
                    <a:pt x="1217" y="321"/>
                    <a:pt x="1222" y="318"/>
                    <a:pt x="1226" y="315"/>
                  </a:cubicBezTo>
                  <a:cubicBezTo>
                    <a:pt x="1230" y="312"/>
                    <a:pt x="1229" y="314"/>
                    <a:pt x="1231" y="312"/>
                  </a:cubicBezTo>
                  <a:cubicBezTo>
                    <a:pt x="1233" y="309"/>
                    <a:pt x="1235" y="310"/>
                    <a:pt x="1235" y="309"/>
                  </a:cubicBezTo>
                  <a:cubicBezTo>
                    <a:pt x="1236" y="307"/>
                    <a:pt x="1241" y="304"/>
                    <a:pt x="1249" y="303"/>
                  </a:cubicBezTo>
                  <a:cubicBezTo>
                    <a:pt x="1256" y="301"/>
                    <a:pt x="1266" y="296"/>
                    <a:pt x="1265" y="294"/>
                  </a:cubicBezTo>
                  <a:cubicBezTo>
                    <a:pt x="1265" y="293"/>
                    <a:pt x="1268" y="292"/>
                    <a:pt x="1269" y="294"/>
                  </a:cubicBezTo>
                  <a:cubicBezTo>
                    <a:pt x="1269" y="295"/>
                    <a:pt x="1272" y="295"/>
                    <a:pt x="1276" y="296"/>
                  </a:cubicBezTo>
                  <a:cubicBezTo>
                    <a:pt x="1280" y="296"/>
                    <a:pt x="1282" y="298"/>
                    <a:pt x="1285" y="295"/>
                  </a:cubicBezTo>
                  <a:cubicBezTo>
                    <a:pt x="1288" y="292"/>
                    <a:pt x="1284" y="291"/>
                    <a:pt x="1284" y="288"/>
                  </a:cubicBezTo>
                  <a:cubicBezTo>
                    <a:pt x="1285" y="286"/>
                    <a:pt x="1279" y="283"/>
                    <a:pt x="1280" y="281"/>
                  </a:cubicBezTo>
                  <a:cubicBezTo>
                    <a:pt x="1280" y="278"/>
                    <a:pt x="1276" y="272"/>
                    <a:pt x="1274" y="273"/>
                  </a:cubicBezTo>
                  <a:cubicBezTo>
                    <a:pt x="1273" y="274"/>
                    <a:pt x="1270" y="272"/>
                    <a:pt x="1270" y="270"/>
                  </a:cubicBezTo>
                  <a:cubicBezTo>
                    <a:pt x="1270" y="268"/>
                    <a:pt x="1269" y="266"/>
                    <a:pt x="1267" y="267"/>
                  </a:cubicBezTo>
                  <a:cubicBezTo>
                    <a:pt x="1265" y="269"/>
                    <a:pt x="1261" y="268"/>
                    <a:pt x="1260" y="266"/>
                  </a:cubicBezTo>
                  <a:cubicBezTo>
                    <a:pt x="1260" y="264"/>
                    <a:pt x="1265" y="262"/>
                    <a:pt x="1268" y="264"/>
                  </a:cubicBezTo>
                  <a:cubicBezTo>
                    <a:pt x="1272" y="265"/>
                    <a:pt x="1271" y="267"/>
                    <a:pt x="1273" y="268"/>
                  </a:cubicBezTo>
                  <a:cubicBezTo>
                    <a:pt x="1274" y="269"/>
                    <a:pt x="1279" y="268"/>
                    <a:pt x="1282" y="267"/>
                  </a:cubicBezTo>
                  <a:cubicBezTo>
                    <a:pt x="1284" y="266"/>
                    <a:pt x="1291" y="264"/>
                    <a:pt x="1292" y="262"/>
                  </a:cubicBezTo>
                  <a:cubicBezTo>
                    <a:pt x="1294" y="259"/>
                    <a:pt x="1292" y="259"/>
                    <a:pt x="1295" y="257"/>
                  </a:cubicBezTo>
                  <a:cubicBezTo>
                    <a:pt x="1297" y="256"/>
                    <a:pt x="1295" y="254"/>
                    <a:pt x="1293" y="253"/>
                  </a:cubicBezTo>
                  <a:cubicBezTo>
                    <a:pt x="1291" y="252"/>
                    <a:pt x="1292" y="249"/>
                    <a:pt x="1294" y="249"/>
                  </a:cubicBezTo>
                  <a:cubicBezTo>
                    <a:pt x="1296" y="249"/>
                    <a:pt x="1295" y="246"/>
                    <a:pt x="1297" y="246"/>
                  </a:cubicBezTo>
                  <a:cubicBezTo>
                    <a:pt x="1298" y="246"/>
                    <a:pt x="1298" y="247"/>
                    <a:pt x="1301" y="246"/>
                  </a:cubicBezTo>
                  <a:cubicBezTo>
                    <a:pt x="1304" y="245"/>
                    <a:pt x="1301" y="248"/>
                    <a:pt x="1300" y="250"/>
                  </a:cubicBezTo>
                  <a:cubicBezTo>
                    <a:pt x="1299" y="252"/>
                    <a:pt x="1302" y="254"/>
                    <a:pt x="1303" y="256"/>
                  </a:cubicBezTo>
                  <a:cubicBezTo>
                    <a:pt x="1303" y="257"/>
                    <a:pt x="1308" y="257"/>
                    <a:pt x="1311" y="256"/>
                  </a:cubicBezTo>
                  <a:cubicBezTo>
                    <a:pt x="1314" y="254"/>
                    <a:pt x="1323" y="258"/>
                    <a:pt x="1324" y="260"/>
                  </a:cubicBezTo>
                  <a:cubicBezTo>
                    <a:pt x="1324" y="262"/>
                    <a:pt x="1326" y="265"/>
                    <a:pt x="1329" y="267"/>
                  </a:cubicBezTo>
                  <a:cubicBezTo>
                    <a:pt x="1333" y="269"/>
                    <a:pt x="1337" y="268"/>
                    <a:pt x="1337" y="270"/>
                  </a:cubicBezTo>
                  <a:cubicBezTo>
                    <a:pt x="1338" y="272"/>
                    <a:pt x="1340" y="272"/>
                    <a:pt x="1342" y="272"/>
                  </a:cubicBezTo>
                  <a:cubicBezTo>
                    <a:pt x="1344" y="272"/>
                    <a:pt x="1345" y="274"/>
                    <a:pt x="1347" y="272"/>
                  </a:cubicBezTo>
                  <a:cubicBezTo>
                    <a:pt x="1348" y="271"/>
                    <a:pt x="1349" y="273"/>
                    <a:pt x="1351" y="272"/>
                  </a:cubicBezTo>
                  <a:cubicBezTo>
                    <a:pt x="1353" y="270"/>
                    <a:pt x="1347" y="269"/>
                    <a:pt x="1347" y="267"/>
                  </a:cubicBezTo>
                  <a:cubicBezTo>
                    <a:pt x="1348" y="266"/>
                    <a:pt x="1350" y="268"/>
                    <a:pt x="1351" y="268"/>
                  </a:cubicBezTo>
                  <a:cubicBezTo>
                    <a:pt x="1353" y="268"/>
                    <a:pt x="1351" y="264"/>
                    <a:pt x="1352" y="264"/>
                  </a:cubicBezTo>
                  <a:cubicBezTo>
                    <a:pt x="1353" y="264"/>
                    <a:pt x="1352" y="257"/>
                    <a:pt x="1351" y="256"/>
                  </a:cubicBezTo>
                  <a:cubicBezTo>
                    <a:pt x="1350" y="256"/>
                    <a:pt x="1351" y="253"/>
                    <a:pt x="1353" y="255"/>
                  </a:cubicBezTo>
                  <a:cubicBezTo>
                    <a:pt x="1356" y="257"/>
                    <a:pt x="1360" y="257"/>
                    <a:pt x="1363" y="257"/>
                  </a:cubicBezTo>
                  <a:cubicBezTo>
                    <a:pt x="1365" y="257"/>
                    <a:pt x="1363" y="255"/>
                    <a:pt x="1361" y="255"/>
                  </a:cubicBezTo>
                  <a:cubicBezTo>
                    <a:pt x="1359" y="255"/>
                    <a:pt x="1361" y="253"/>
                    <a:pt x="1362" y="254"/>
                  </a:cubicBezTo>
                  <a:cubicBezTo>
                    <a:pt x="1364" y="255"/>
                    <a:pt x="1367" y="256"/>
                    <a:pt x="1367" y="255"/>
                  </a:cubicBezTo>
                  <a:cubicBezTo>
                    <a:pt x="1367" y="253"/>
                    <a:pt x="1368" y="250"/>
                    <a:pt x="1371" y="250"/>
                  </a:cubicBezTo>
                  <a:cubicBezTo>
                    <a:pt x="1373" y="250"/>
                    <a:pt x="1374" y="249"/>
                    <a:pt x="1372" y="248"/>
                  </a:cubicBezTo>
                  <a:close/>
                  <a:moveTo>
                    <a:pt x="709" y="404"/>
                  </a:moveTo>
                  <a:cubicBezTo>
                    <a:pt x="702" y="410"/>
                    <a:pt x="688" y="412"/>
                    <a:pt x="688" y="417"/>
                  </a:cubicBezTo>
                  <a:cubicBezTo>
                    <a:pt x="688" y="422"/>
                    <a:pt x="672" y="424"/>
                    <a:pt x="671" y="422"/>
                  </a:cubicBezTo>
                  <a:cubicBezTo>
                    <a:pt x="669" y="420"/>
                    <a:pt x="683" y="419"/>
                    <a:pt x="686" y="412"/>
                  </a:cubicBezTo>
                  <a:cubicBezTo>
                    <a:pt x="689" y="405"/>
                    <a:pt x="701" y="401"/>
                    <a:pt x="707" y="392"/>
                  </a:cubicBezTo>
                  <a:cubicBezTo>
                    <a:pt x="712" y="385"/>
                    <a:pt x="715" y="375"/>
                    <a:pt x="718" y="376"/>
                  </a:cubicBezTo>
                  <a:cubicBezTo>
                    <a:pt x="720" y="376"/>
                    <a:pt x="716" y="398"/>
                    <a:pt x="709" y="404"/>
                  </a:cubicBezTo>
                  <a:close/>
                  <a:moveTo>
                    <a:pt x="739" y="125"/>
                  </a:moveTo>
                  <a:cubicBezTo>
                    <a:pt x="738" y="127"/>
                    <a:pt x="733" y="127"/>
                    <a:pt x="734" y="129"/>
                  </a:cubicBezTo>
                  <a:cubicBezTo>
                    <a:pt x="737" y="132"/>
                    <a:pt x="749" y="130"/>
                    <a:pt x="749" y="126"/>
                  </a:cubicBezTo>
                  <a:cubicBezTo>
                    <a:pt x="749" y="122"/>
                    <a:pt x="740" y="123"/>
                    <a:pt x="739" y="125"/>
                  </a:cubicBezTo>
                  <a:close/>
                  <a:moveTo>
                    <a:pt x="306" y="7"/>
                  </a:moveTo>
                  <a:cubicBezTo>
                    <a:pt x="312" y="7"/>
                    <a:pt x="310" y="4"/>
                    <a:pt x="314" y="4"/>
                  </a:cubicBezTo>
                  <a:cubicBezTo>
                    <a:pt x="318" y="5"/>
                    <a:pt x="323" y="4"/>
                    <a:pt x="321" y="2"/>
                  </a:cubicBezTo>
                  <a:cubicBezTo>
                    <a:pt x="319" y="0"/>
                    <a:pt x="305" y="1"/>
                    <a:pt x="306" y="3"/>
                  </a:cubicBezTo>
                  <a:cubicBezTo>
                    <a:pt x="308" y="4"/>
                    <a:pt x="295" y="4"/>
                    <a:pt x="296" y="4"/>
                  </a:cubicBezTo>
                  <a:cubicBezTo>
                    <a:pt x="296" y="6"/>
                    <a:pt x="300" y="7"/>
                    <a:pt x="306" y="7"/>
                  </a:cubicBezTo>
                  <a:close/>
                  <a:moveTo>
                    <a:pt x="277" y="23"/>
                  </a:moveTo>
                  <a:cubicBezTo>
                    <a:pt x="277" y="19"/>
                    <a:pt x="264" y="24"/>
                    <a:pt x="267" y="24"/>
                  </a:cubicBezTo>
                  <a:cubicBezTo>
                    <a:pt x="269" y="25"/>
                    <a:pt x="277" y="27"/>
                    <a:pt x="277" y="23"/>
                  </a:cubicBezTo>
                  <a:close/>
                  <a:moveTo>
                    <a:pt x="307" y="20"/>
                  </a:moveTo>
                  <a:cubicBezTo>
                    <a:pt x="308" y="22"/>
                    <a:pt x="306" y="22"/>
                    <a:pt x="301" y="22"/>
                  </a:cubicBezTo>
                  <a:cubicBezTo>
                    <a:pt x="296" y="22"/>
                    <a:pt x="294" y="25"/>
                    <a:pt x="296" y="27"/>
                  </a:cubicBezTo>
                  <a:cubicBezTo>
                    <a:pt x="299" y="29"/>
                    <a:pt x="312" y="28"/>
                    <a:pt x="314" y="26"/>
                  </a:cubicBezTo>
                  <a:cubicBezTo>
                    <a:pt x="316" y="23"/>
                    <a:pt x="322" y="25"/>
                    <a:pt x="323" y="22"/>
                  </a:cubicBezTo>
                  <a:cubicBezTo>
                    <a:pt x="324" y="19"/>
                    <a:pt x="306" y="18"/>
                    <a:pt x="307" y="20"/>
                  </a:cubicBezTo>
                  <a:close/>
                  <a:moveTo>
                    <a:pt x="348" y="16"/>
                  </a:moveTo>
                  <a:cubicBezTo>
                    <a:pt x="350" y="13"/>
                    <a:pt x="345" y="13"/>
                    <a:pt x="344" y="11"/>
                  </a:cubicBezTo>
                  <a:cubicBezTo>
                    <a:pt x="344" y="9"/>
                    <a:pt x="330" y="9"/>
                    <a:pt x="331" y="11"/>
                  </a:cubicBezTo>
                  <a:cubicBezTo>
                    <a:pt x="332" y="13"/>
                    <a:pt x="322" y="16"/>
                    <a:pt x="325" y="18"/>
                  </a:cubicBezTo>
                  <a:cubicBezTo>
                    <a:pt x="331" y="23"/>
                    <a:pt x="346" y="18"/>
                    <a:pt x="348" y="16"/>
                  </a:cubicBezTo>
                  <a:close/>
                  <a:moveTo>
                    <a:pt x="310" y="12"/>
                  </a:moveTo>
                  <a:cubicBezTo>
                    <a:pt x="311" y="7"/>
                    <a:pt x="302" y="11"/>
                    <a:pt x="296" y="8"/>
                  </a:cubicBezTo>
                  <a:cubicBezTo>
                    <a:pt x="290" y="6"/>
                    <a:pt x="286" y="6"/>
                    <a:pt x="291" y="9"/>
                  </a:cubicBezTo>
                  <a:cubicBezTo>
                    <a:pt x="292" y="11"/>
                    <a:pt x="280" y="12"/>
                    <a:pt x="282" y="14"/>
                  </a:cubicBezTo>
                  <a:cubicBezTo>
                    <a:pt x="286" y="19"/>
                    <a:pt x="309" y="17"/>
                    <a:pt x="310" y="12"/>
                  </a:cubicBezTo>
                  <a:close/>
                  <a:moveTo>
                    <a:pt x="275" y="144"/>
                  </a:moveTo>
                  <a:cubicBezTo>
                    <a:pt x="275" y="146"/>
                    <a:pt x="273" y="148"/>
                    <a:pt x="269" y="148"/>
                  </a:cubicBezTo>
                  <a:cubicBezTo>
                    <a:pt x="264" y="148"/>
                    <a:pt x="271" y="151"/>
                    <a:pt x="272" y="153"/>
                  </a:cubicBezTo>
                  <a:cubicBezTo>
                    <a:pt x="272" y="156"/>
                    <a:pt x="267" y="154"/>
                    <a:pt x="267" y="158"/>
                  </a:cubicBezTo>
                  <a:cubicBezTo>
                    <a:pt x="267" y="162"/>
                    <a:pt x="258" y="158"/>
                    <a:pt x="257" y="163"/>
                  </a:cubicBezTo>
                  <a:cubicBezTo>
                    <a:pt x="256" y="169"/>
                    <a:pt x="261" y="168"/>
                    <a:pt x="265" y="168"/>
                  </a:cubicBezTo>
                  <a:cubicBezTo>
                    <a:pt x="269" y="168"/>
                    <a:pt x="263" y="172"/>
                    <a:pt x="266" y="174"/>
                  </a:cubicBezTo>
                  <a:cubicBezTo>
                    <a:pt x="269" y="176"/>
                    <a:pt x="271" y="175"/>
                    <a:pt x="269" y="171"/>
                  </a:cubicBezTo>
                  <a:cubicBezTo>
                    <a:pt x="267" y="167"/>
                    <a:pt x="279" y="173"/>
                    <a:pt x="276" y="176"/>
                  </a:cubicBezTo>
                  <a:cubicBezTo>
                    <a:pt x="272" y="179"/>
                    <a:pt x="281" y="181"/>
                    <a:pt x="286" y="182"/>
                  </a:cubicBezTo>
                  <a:cubicBezTo>
                    <a:pt x="291" y="182"/>
                    <a:pt x="307" y="185"/>
                    <a:pt x="307" y="182"/>
                  </a:cubicBezTo>
                  <a:cubicBezTo>
                    <a:pt x="307" y="179"/>
                    <a:pt x="301" y="177"/>
                    <a:pt x="296" y="172"/>
                  </a:cubicBezTo>
                  <a:cubicBezTo>
                    <a:pt x="291" y="167"/>
                    <a:pt x="287" y="158"/>
                    <a:pt x="293" y="155"/>
                  </a:cubicBezTo>
                  <a:cubicBezTo>
                    <a:pt x="299" y="151"/>
                    <a:pt x="294" y="149"/>
                    <a:pt x="300" y="145"/>
                  </a:cubicBezTo>
                  <a:cubicBezTo>
                    <a:pt x="305" y="141"/>
                    <a:pt x="302" y="137"/>
                    <a:pt x="307" y="137"/>
                  </a:cubicBezTo>
                  <a:cubicBezTo>
                    <a:pt x="311" y="136"/>
                    <a:pt x="306" y="132"/>
                    <a:pt x="311" y="131"/>
                  </a:cubicBezTo>
                  <a:cubicBezTo>
                    <a:pt x="316" y="131"/>
                    <a:pt x="317" y="125"/>
                    <a:pt x="316" y="124"/>
                  </a:cubicBezTo>
                  <a:cubicBezTo>
                    <a:pt x="315" y="122"/>
                    <a:pt x="321" y="124"/>
                    <a:pt x="324" y="121"/>
                  </a:cubicBezTo>
                  <a:cubicBezTo>
                    <a:pt x="326" y="118"/>
                    <a:pt x="332" y="120"/>
                    <a:pt x="334" y="116"/>
                  </a:cubicBezTo>
                  <a:cubicBezTo>
                    <a:pt x="336" y="112"/>
                    <a:pt x="364" y="103"/>
                    <a:pt x="379" y="99"/>
                  </a:cubicBezTo>
                  <a:cubicBezTo>
                    <a:pt x="394" y="96"/>
                    <a:pt x="405" y="89"/>
                    <a:pt x="400" y="85"/>
                  </a:cubicBezTo>
                  <a:cubicBezTo>
                    <a:pt x="394" y="81"/>
                    <a:pt x="379" y="86"/>
                    <a:pt x="375" y="90"/>
                  </a:cubicBezTo>
                  <a:cubicBezTo>
                    <a:pt x="371" y="93"/>
                    <a:pt x="366" y="91"/>
                    <a:pt x="362" y="93"/>
                  </a:cubicBezTo>
                  <a:cubicBezTo>
                    <a:pt x="358" y="95"/>
                    <a:pt x="350" y="97"/>
                    <a:pt x="346" y="94"/>
                  </a:cubicBezTo>
                  <a:cubicBezTo>
                    <a:pt x="342" y="91"/>
                    <a:pt x="337" y="97"/>
                    <a:pt x="334" y="97"/>
                  </a:cubicBezTo>
                  <a:cubicBezTo>
                    <a:pt x="331" y="97"/>
                    <a:pt x="327" y="100"/>
                    <a:pt x="324" y="100"/>
                  </a:cubicBezTo>
                  <a:cubicBezTo>
                    <a:pt x="321" y="100"/>
                    <a:pt x="314" y="102"/>
                    <a:pt x="314" y="104"/>
                  </a:cubicBezTo>
                  <a:cubicBezTo>
                    <a:pt x="313" y="106"/>
                    <a:pt x="307" y="106"/>
                    <a:pt x="307" y="108"/>
                  </a:cubicBezTo>
                  <a:cubicBezTo>
                    <a:pt x="307" y="111"/>
                    <a:pt x="303" y="113"/>
                    <a:pt x="301" y="111"/>
                  </a:cubicBezTo>
                  <a:cubicBezTo>
                    <a:pt x="298" y="108"/>
                    <a:pt x="295" y="113"/>
                    <a:pt x="299" y="116"/>
                  </a:cubicBezTo>
                  <a:cubicBezTo>
                    <a:pt x="302" y="119"/>
                    <a:pt x="292" y="119"/>
                    <a:pt x="294" y="121"/>
                  </a:cubicBezTo>
                  <a:cubicBezTo>
                    <a:pt x="296" y="123"/>
                    <a:pt x="291" y="124"/>
                    <a:pt x="292" y="126"/>
                  </a:cubicBezTo>
                  <a:cubicBezTo>
                    <a:pt x="293" y="129"/>
                    <a:pt x="288" y="129"/>
                    <a:pt x="285" y="130"/>
                  </a:cubicBezTo>
                  <a:cubicBezTo>
                    <a:pt x="281" y="131"/>
                    <a:pt x="279" y="135"/>
                    <a:pt x="284" y="136"/>
                  </a:cubicBezTo>
                  <a:cubicBezTo>
                    <a:pt x="288" y="136"/>
                    <a:pt x="281" y="137"/>
                    <a:pt x="282" y="140"/>
                  </a:cubicBezTo>
                  <a:cubicBezTo>
                    <a:pt x="282" y="144"/>
                    <a:pt x="274" y="141"/>
                    <a:pt x="275" y="1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3" name="Google Shape;463;p10"/>
            <p:cNvSpPr/>
            <p:nvPr/>
          </p:nvSpPr>
          <p:spPr>
            <a:xfrm>
              <a:off x="4743451" y="881063"/>
              <a:ext cx="3454400" cy="1325563"/>
            </a:xfrm>
            <a:custGeom>
              <a:rect b="b" l="l" r="r" t="t"/>
              <a:pathLst>
                <a:path extrusionOk="0" h="527" w="1374">
                  <a:moveTo>
                    <a:pt x="21" y="381"/>
                  </a:moveTo>
                  <a:cubicBezTo>
                    <a:pt x="20" y="381"/>
                    <a:pt x="17" y="380"/>
                    <a:pt x="16" y="379"/>
                  </a:cubicBezTo>
                  <a:cubicBezTo>
                    <a:pt x="16" y="378"/>
                    <a:pt x="13" y="378"/>
                    <a:pt x="11" y="378"/>
                  </a:cubicBezTo>
                  <a:cubicBezTo>
                    <a:pt x="12" y="379"/>
                    <a:pt x="12" y="379"/>
                    <a:pt x="13" y="380"/>
                  </a:cubicBezTo>
                  <a:cubicBezTo>
                    <a:pt x="14" y="382"/>
                    <a:pt x="8" y="382"/>
                    <a:pt x="10" y="384"/>
                  </a:cubicBezTo>
                  <a:cubicBezTo>
                    <a:pt x="12" y="386"/>
                    <a:pt x="6" y="386"/>
                    <a:pt x="6" y="384"/>
                  </a:cubicBezTo>
                  <a:cubicBezTo>
                    <a:pt x="6" y="382"/>
                    <a:pt x="1" y="383"/>
                    <a:pt x="1" y="384"/>
                  </a:cubicBezTo>
                  <a:cubicBezTo>
                    <a:pt x="1" y="385"/>
                    <a:pt x="1" y="386"/>
                    <a:pt x="0" y="386"/>
                  </a:cubicBezTo>
                  <a:cubicBezTo>
                    <a:pt x="2" y="387"/>
                    <a:pt x="4" y="388"/>
                    <a:pt x="4" y="388"/>
                  </a:cubicBezTo>
                  <a:cubicBezTo>
                    <a:pt x="5" y="388"/>
                    <a:pt x="20" y="390"/>
                    <a:pt x="25" y="389"/>
                  </a:cubicBezTo>
                  <a:cubicBezTo>
                    <a:pt x="25" y="388"/>
                    <a:pt x="26" y="385"/>
                    <a:pt x="26" y="383"/>
                  </a:cubicBezTo>
                  <a:cubicBezTo>
                    <a:pt x="26" y="382"/>
                    <a:pt x="22" y="380"/>
                    <a:pt x="21" y="381"/>
                  </a:cubicBezTo>
                  <a:close/>
                  <a:moveTo>
                    <a:pt x="365" y="14"/>
                  </a:moveTo>
                  <a:cubicBezTo>
                    <a:pt x="374" y="13"/>
                    <a:pt x="374" y="8"/>
                    <a:pt x="369" y="8"/>
                  </a:cubicBezTo>
                  <a:cubicBezTo>
                    <a:pt x="364" y="7"/>
                    <a:pt x="364" y="10"/>
                    <a:pt x="361" y="10"/>
                  </a:cubicBezTo>
                  <a:cubicBezTo>
                    <a:pt x="359" y="10"/>
                    <a:pt x="350" y="12"/>
                    <a:pt x="352" y="14"/>
                  </a:cubicBezTo>
                  <a:cubicBezTo>
                    <a:pt x="354" y="16"/>
                    <a:pt x="361" y="15"/>
                    <a:pt x="365" y="14"/>
                  </a:cubicBezTo>
                  <a:close/>
                  <a:moveTo>
                    <a:pt x="411" y="147"/>
                  </a:moveTo>
                  <a:cubicBezTo>
                    <a:pt x="414" y="147"/>
                    <a:pt x="423" y="145"/>
                    <a:pt x="423" y="144"/>
                  </a:cubicBezTo>
                  <a:cubicBezTo>
                    <a:pt x="424" y="142"/>
                    <a:pt x="420" y="140"/>
                    <a:pt x="415" y="140"/>
                  </a:cubicBezTo>
                  <a:cubicBezTo>
                    <a:pt x="409" y="140"/>
                    <a:pt x="408" y="146"/>
                    <a:pt x="411" y="147"/>
                  </a:cubicBezTo>
                  <a:close/>
                  <a:moveTo>
                    <a:pt x="587" y="25"/>
                  </a:moveTo>
                  <a:cubicBezTo>
                    <a:pt x="591" y="27"/>
                    <a:pt x="590" y="28"/>
                    <a:pt x="585" y="28"/>
                  </a:cubicBezTo>
                  <a:cubicBezTo>
                    <a:pt x="580" y="28"/>
                    <a:pt x="576" y="30"/>
                    <a:pt x="579" y="31"/>
                  </a:cubicBezTo>
                  <a:cubicBezTo>
                    <a:pt x="582" y="32"/>
                    <a:pt x="581" y="35"/>
                    <a:pt x="586" y="36"/>
                  </a:cubicBezTo>
                  <a:cubicBezTo>
                    <a:pt x="591" y="37"/>
                    <a:pt x="596" y="33"/>
                    <a:pt x="596" y="30"/>
                  </a:cubicBezTo>
                  <a:cubicBezTo>
                    <a:pt x="595" y="27"/>
                    <a:pt x="613" y="25"/>
                    <a:pt x="618" y="23"/>
                  </a:cubicBezTo>
                  <a:cubicBezTo>
                    <a:pt x="623" y="22"/>
                    <a:pt x="615" y="17"/>
                    <a:pt x="620" y="17"/>
                  </a:cubicBezTo>
                  <a:cubicBezTo>
                    <a:pt x="625" y="16"/>
                    <a:pt x="623" y="14"/>
                    <a:pt x="617" y="13"/>
                  </a:cubicBezTo>
                  <a:cubicBezTo>
                    <a:pt x="610" y="12"/>
                    <a:pt x="613" y="7"/>
                    <a:pt x="611" y="5"/>
                  </a:cubicBezTo>
                  <a:cubicBezTo>
                    <a:pt x="609" y="3"/>
                    <a:pt x="608" y="7"/>
                    <a:pt x="599" y="9"/>
                  </a:cubicBezTo>
                  <a:cubicBezTo>
                    <a:pt x="591" y="10"/>
                    <a:pt x="587" y="13"/>
                    <a:pt x="590" y="14"/>
                  </a:cubicBezTo>
                  <a:cubicBezTo>
                    <a:pt x="593" y="16"/>
                    <a:pt x="590" y="20"/>
                    <a:pt x="587" y="20"/>
                  </a:cubicBezTo>
                  <a:cubicBezTo>
                    <a:pt x="583" y="19"/>
                    <a:pt x="582" y="23"/>
                    <a:pt x="587" y="25"/>
                  </a:cubicBezTo>
                  <a:close/>
                  <a:moveTo>
                    <a:pt x="599" y="32"/>
                  </a:moveTo>
                  <a:cubicBezTo>
                    <a:pt x="599" y="34"/>
                    <a:pt x="592" y="37"/>
                    <a:pt x="594" y="39"/>
                  </a:cubicBezTo>
                  <a:cubicBezTo>
                    <a:pt x="596" y="41"/>
                    <a:pt x="598" y="40"/>
                    <a:pt x="600" y="41"/>
                  </a:cubicBezTo>
                  <a:cubicBezTo>
                    <a:pt x="602" y="41"/>
                    <a:pt x="603" y="47"/>
                    <a:pt x="608" y="46"/>
                  </a:cubicBezTo>
                  <a:cubicBezTo>
                    <a:pt x="612" y="45"/>
                    <a:pt x="624" y="51"/>
                    <a:pt x="631" y="51"/>
                  </a:cubicBezTo>
                  <a:cubicBezTo>
                    <a:pt x="637" y="51"/>
                    <a:pt x="638" y="45"/>
                    <a:pt x="636" y="45"/>
                  </a:cubicBezTo>
                  <a:cubicBezTo>
                    <a:pt x="634" y="45"/>
                    <a:pt x="636" y="41"/>
                    <a:pt x="640" y="36"/>
                  </a:cubicBezTo>
                  <a:cubicBezTo>
                    <a:pt x="643" y="30"/>
                    <a:pt x="628" y="26"/>
                    <a:pt x="628" y="31"/>
                  </a:cubicBezTo>
                  <a:cubicBezTo>
                    <a:pt x="628" y="35"/>
                    <a:pt x="623" y="30"/>
                    <a:pt x="622" y="27"/>
                  </a:cubicBezTo>
                  <a:cubicBezTo>
                    <a:pt x="620" y="24"/>
                    <a:pt x="599" y="29"/>
                    <a:pt x="599" y="32"/>
                  </a:cubicBezTo>
                  <a:close/>
                  <a:moveTo>
                    <a:pt x="481" y="150"/>
                  </a:moveTo>
                  <a:cubicBezTo>
                    <a:pt x="484" y="152"/>
                    <a:pt x="487" y="151"/>
                    <a:pt x="487" y="148"/>
                  </a:cubicBezTo>
                  <a:cubicBezTo>
                    <a:pt x="486" y="144"/>
                    <a:pt x="478" y="149"/>
                    <a:pt x="481" y="150"/>
                  </a:cubicBezTo>
                  <a:close/>
                  <a:moveTo>
                    <a:pt x="581" y="8"/>
                  </a:moveTo>
                  <a:cubicBezTo>
                    <a:pt x="582" y="5"/>
                    <a:pt x="566" y="6"/>
                    <a:pt x="570" y="10"/>
                  </a:cubicBezTo>
                  <a:cubicBezTo>
                    <a:pt x="571" y="11"/>
                    <a:pt x="580" y="12"/>
                    <a:pt x="581" y="8"/>
                  </a:cubicBezTo>
                  <a:close/>
                  <a:moveTo>
                    <a:pt x="1280" y="181"/>
                  </a:moveTo>
                  <a:cubicBezTo>
                    <a:pt x="1285" y="183"/>
                    <a:pt x="1288" y="178"/>
                    <a:pt x="1292" y="180"/>
                  </a:cubicBezTo>
                  <a:cubicBezTo>
                    <a:pt x="1296" y="183"/>
                    <a:pt x="1305" y="179"/>
                    <a:pt x="1309" y="179"/>
                  </a:cubicBezTo>
                  <a:cubicBezTo>
                    <a:pt x="1313" y="178"/>
                    <a:pt x="1311" y="173"/>
                    <a:pt x="1300" y="172"/>
                  </a:cubicBezTo>
                  <a:cubicBezTo>
                    <a:pt x="1289" y="170"/>
                    <a:pt x="1275" y="178"/>
                    <a:pt x="1280" y="181"/>
                  </a:cubicBezTo>
                  <a:close/>
                  <a:moveTo>
                    <a:pt x="636" y="65"/>
                  </a:moveTo>
                  <a:cubicBezTo>
                    <a:pt x="640" y="67"/>
                    <a:pt x="650" y="63"/>
                    <a:pt x="657" y="63"/>
                  </a:cubicBezTo>
                  <a:cubicBezTo>
                    <a:pt x="665" y="63"/>
                    <a:pt x="685" y="58"/>
                    <a:pt x="685" y="54"/>
                  </a:cubicBezTo>
                  <a:cubicBezTo>
                    <a:pt x="686" y="50"/>
                    <a:pt x="678" y="50"/>
                    <a:pt x="675" y="47"/>
                  </a:cubicBezTo>
                  <a:cubicBezTo>
                    <a:pt x="672" y="44"/>
                    <a:pt x="665" y="47"/>
                    <a:pt x="663" y="49"/>
                  </a:cubicBezTo>
                  <a:cubicBezTo>
                    <a:pt x="661" y="52"/>
                    <a:pt x="660" y="50"/>
                    <a:pt x="664" y="45"/>
                  </a:cubicBezTo>
                  <a:cubicBezTo>
                    <a:pt x="669" y="41"/>
                    <a:pt x="660" y="37"/>
                    <a:pt x="659" y="40"/>
                  </a:cubicBezTo>
                  <a:cubicBezTo>
                    <a:pt x="659" y="43"/>
                    <a:pt x="651" y="40"/>
                    <a:pt x="651" y="43"/>
                  </a:cubicBezTo>
                  <a:cubicBezTo>
                    <a:pt x="651" y="46"/>
                    <a:pt x="648" y="47"/>
                    <a:pt x="648" y="49"/>
                  </a:cubicBezTo>
                  <a:cubicBezTo>
                    <a:pt x="648" y="52"/>
                    <a:pt x="642" y="48"/>
                    <a:pt x="642" y="54"/>
                  </a:cubicBezTo>
                  <a:cubicBezTo>
                    <a:pt x="642" y="60"/>
                    <a:pt x="633" y="63"/>
                    <a:pt x="636" y="65"/>
                  </a:cubicBezTo>
                  <a:close/>
                  <a:moveTo>
                    <a:pt x="943" y="114"/>
                  </a:moveTo>
                  <a:cubicBezTo>
                    <a:pt x="946" y="116"/>
                    <a:pt x="948" y="118"/>
                    <a:pt x="949" y="120"/>
                  </a:cubicBezTo>
                  <a:cubicBezTo>
                    <a:pt x="951" y="121"/>
                    <a:pt x="958" y="119"/>
                    <a:pt x="961" y="118"/>
                  </a:cubicBezTo>
                  <a:cubicBezTo>
                    <a:pt x="964" y="117"/>
                    <a:pt x="964" y="122"/>
                    <a:pt x="969" y="119"/>
                  </a:cubicBezTo>
                  <a:cubicBezTo>
                    <a:pt x="973" y="116"/>
                    <a:pt x="978" y="118"/>
                    <a:pt x="983" y="118"/>
                  </a:cubicBezTo>
                  <a:cubicBezTo>
                    <a:pt x="988" y="118"/>
                    <a:pt x="982" y="111"/>
                    <a:pt x="983" y="108"/>
                  </a:cubicBezTo>
                  <a:cubicBezTo>
                    <a:pt x="983" y="106"/>
                    <a:pt x="989" y="107"/>
                    <a:pt x="987" y="110"/>
                  </a:cubicBezTo>
                  <a:cubicBezTo>
                    <a:pt x="985" y="112"/>
                    <a:pt x="990" y="118"/>
                    <a:pt x="997" y="117"/>
                  </a:cubicBezTo>
                  <a:cubicBezTo>
                    <a:pt x="1005" y="117"/>
                    <a:pt x="999" y="112"/>
                    <a:pt x="1003" y="110"/>
                  </a:cubicBezTo>
                  <a:cubicBezTo>
                    <a:pt x="1007" y="109"/>
                    <a:pt x="1006" y="107"/>
                    <a:pt x="1001" y="103"/>
                  </a:cubicBezTo>
                  <a:cubicBezTo>
                    <a:pt x="995" y="100"/>
                    <a:pt x="988" y="102"/>
                    <a:pt x="983" y="100"/>
                  </a:cubicBezTo>
                  <a:cubicBezTo>
                    <a:pt x="978" y="98"/>
                    <a:pt x="972" y="98"/>
                    <a:pt x="972" y="103"/>
                  </a:cubicBezTo>
                  <a:cubicBezTo>
                    <a:pt x="972" y="108"/>
                    <a:pt x="962" y="97"/>
                    <a:pt x="957" y="96"/>
                  </a:cubicBezTo>
                  <a:cubicBezTo>
                    <a:pt x="951" y="94"/>
                    <a:pt x="935" y="110"/>
                    <a:pt x="943" y="114"/>
                  </a:cubicBezTo>
                  <a:close/>
                  <a:moveTo>
                    <a:pt x="993" y="145"/>
                  </a:moveTo>
                  <a:cubicBezTo>
                    <a:pt x="997" y="144"/>
                    <a:pt x="990" y="136"/>
                    <a:pt x="982" y="135"/>
                  </a:cubicBezTo>
                  <a:cubicBezTo>
                    <a:pt x="975" y="134"/>
                    <a:pt x="968" y="140"/>
                    <a:pt x="969" y="141"/>
                  </a:cubicBezTo>
                  <a:cubicBezTo>
                    <a:pt x="971" y="144"/>
                    <a:pt x="988" y="146"/>
                    <a:pt x="993" y="145"/>
                  </a:cubicBezTo>
                  <a:close/>
                  <a:moveTo>
                    <a:pt x="974" y="129"/>
                  </a:moveTo>
                  <a:cubicBezTo>
                    <a:pt x="974" y="125"/>
                    <a:pt x="961" y="130"/>
                    <a:pt x="966" y="132"/>
                  </a:cubicBezTo>
                  <a:cubicBezTo>
                    <a:pt x="969" y="133"/>
                    <a:pt x="974" y="133"/>
                    <a:pt x="974" y="129"/>
                  </a:cubicBezTo>
                  <a:close/>
                  <a:moveTo>
                    <a:pt x="1015" y="114"/>
                  </a:moveTo>
                  <a:cubicBezTo>
                    <a:pt x="1021" y="115"/>
                    <a:pt x="1024" y="120"/>
                    <a:pt x="1035" y="121"/>
                  </a:cubicBezTo>
                  <a:cubicBezTo>
                    <a:pt x="1046" y="121"/>
                    <a:pt x="1054" y="119"/>
                    <a:pt x="1054" y="117"/>
                  </a:cubicBezTo>
                  <a:cubicBezTo>
                    <a:pt x="1054" y="115"/>
                    <a:pt x="1044" y="111"/>
                    <a:pt x="1041" y="113"/>
                  </a:cubicBezTo>
                  <a:cubicBezTo>
                    <a:pt x="1038" y="115"/>
                    <a:pt x="1035" y="110"/>
                    <a:pt x="1032" y="111"/>
                  </a:cubicBezTo>
                  <a:cubicBezTo>
                    <a:pt x="1028" y="112"/>
                    <a:pt x="1022" y="112"/>
                    <a:pt x="1021" y="109"/>
                  </a:cubicBezTo>
                  <a:cubicBezTo>
                    <a:pt x="1019" y="105"/>
                    <a:pt x="1012" y="114"/>
                    <a:pt x="1015" y="114"/>
                  </a:cubicBezTo>
                  <a:close/>
                  <a:moveTo>
                    <a:pt x="221" y="18"/>
                  </a:moveTo>
                  <a:cubicBezTo>
                    <a:pt x="226" y="13"/>
                    <a:pt x="233" y="17"/>
                    <a:pt x="234" y="15"/>
                  </a:cubicBezTo>
                  <a:cubicBezTo>
                    <a:pt x="235" y="13"/>
                    <a:pt x="224" y="12"/>
                    <a:pt x="220" y="14"/>
                  </a:cubicBezTo>
                  <a:cubicBezTo>
                    <a:pt x="216" y="16"/>
                    <a:pt x="206" y="14"/>
                    <a:pt x="208" y="17"/>
                  </a:cubicBezTo>
                  <a:cubicBezTo>
                    <a:pt x="208" y="19"/>
                    <a:pt x="215" y="23"/>
                    <a:pt x="221" y="18"/>
                  </a:cubicBezTo>
                  <a:close/>
                  <a:moveTo>
                    <a:pt x="991" y="419"/>
                  </a:moveTo>
                  <a:cubicBezTo>
                    <a:pt x="988" y="413"/>
                    <a:pt x="995" y="406"/>
                    <a:pt x="990" y="402"/>
                  </a:cubicBezTo>
                  <a:cubicBezTo>
                    <a:pt x="985" y="399"/>
                    <a:pt x="987" y="391"/>
                    <a:pt x="985" y="393"/>
                  </a:cubicBezTo>
                  <a:cubicBezTo>
                    <a:pt x="982" y="394"/>
                    <a:pt x="985" y="401"/>
                    <a:pt x="981" y="401"/>
                  </a:cubicBezTo>
                  <a:cubicBezTo>
                    <a:pt x="977" y="402"/>
                    <a:pt x="981" y="405"/>
                    <a:pt x="979" y="410"/>
                  </a:cubicBezTo>
                  <a:cubicBezTo>
                    <a:pt x="978" y="415"/>
                    <a:pt x="980" y="422"/>
                    <a:pt x="982" y="426"/>
                  </a:cubicBezTo>
                  <a:cubicBezTo>
                    <a:pt x="984" y="430"/>
                    <a:pt x="979" y="453"/>
                    <a:pt x="981" y="457"/>
                  </a:cubicBezTo>
                  <a:cubicBezTo>
                    <a:pt x="983" y="461"/>
                    <a:pt x="978" y="477"/>
                    <a:pt x="980" y="479"/>
                  </a:cubicBezTo>
                  <a:cubicBezTo>
                    <a:pt x="983" y="483"/>
                    <a:pt x="981" y="475"/>
                    <a:pt x="985" y="474"/>
                  </a:cubicBezTo>
                  <a:cubicBezTo>
                    <a:pt x="989" y="473"/>
                    <a:pt x="989" y="479"/>
                    <a:pt x="992" y="480"/>
                  </a:cubicBezTo>
                  <a:cubicBezTo>
                    <a:pt x="994" y="481"/>
                    <a:pt x="993" y="472"/>
                    <a:pt x="990" y="473"/>
                  </a:cubicBezTo>
                  <a:cubicBezTo>
                    <a:pt x="988" y="473"/>
                    <a:pt x="986" y="467"/>
                    <a:pt x="985" y="463"/>
                  </a:cubicBezTo>
                  <a:cubicBezTo>
                    <a:pt x="984" y="460"/>
                    <a:pt x="987" y="455"/>
                    <a:pt x="987" y="450"/>
                  </a:cubicBezTo>
                  <a:cubicBezTo>
                    <a:pt x="987" y="446"/>
                    <a:pt x="993" y="446"/>
                    <a:pt x="997" y="449"/>
                  </a:cubicBezTo>
                  <a:cubicBezTo>
                    <a:pt x="1000" y="453"/>
                    <a:pt x="1001" y="451"/>
                    <a:pt x="999" y="448"/>
                  </a:cubicBezTo>
                  <a:cubicBezTo>
                    <a:pt x="998" y="445"/>
                    <a:pt x="993" y="426"/>
                    <a:pt x="991" y="419"/>
                  </a:cubicBezTo>
                  <a:close/>
                  <a:moveTo>
                    <a:pt x="243" y="15"/>
                  </a:moveTo>
                  <a:cubicBezTo>
                    <a:pt x="246" y="18"/>
                    <a:pt x="234" y="17"/>
                    <a:pt x="232" y="19"/>
                  </a:cubicBezTo>
                  <a:cubicBezTo>
                    <a:pt x="230" y="22"/>
                    <a:pt x="223" y="21"/>
                    <a:pt x="224" y="24"/>
                  </a:cubicBezTo>
                  <a:cubicBezTo>
                    <a:pt x="226" y="27"/>
                    <a:pt x="238" y="27"/>
                    <a:pt x="238" y="24"/>
                  </a:cubicBezTo>
                  <a:cubicBezTo>
                    <a:pt x="238" y="22"/>
                    <a:pt x="244" y="24"/>
                    <a:pt x="244" y="22"/>
                  </a:cubicBezTo>
                  <a:cubicBezTo>
                    <a:pt x="244" y="20"/>
                    <a:pt x="247" y="18"/>
                    <a:pt x="254" y="17"/>
                  </a:cubicBezTo>
                  <a:cubicBezTo>
                    <a:pt x="260" y="17"/>
                    <a:pt x="260" y="14"/>
                    <a:pt x="254" y="11"/>
                  </a:cubicBezTo>
                  <a:cubicBezTo>
                    <a:pt x="248" y="8"/>
                    <a:pt x="240" y="13"/>
                    <a:pt x="243" y="15"/>
                  </a:cubicBezTo>
                  <a:close/>
                  <a:moveTo>
                    <a:pt x="233" y="208"/>
                  </a:moveTo>
                  <a:cubicBezTo>
                    <a:pt x="239" y="213"/>
                    <a:pt x="245" y="205"/>
                    <a:pt x="248" y="204"/>
                  </a:cubicBezTo>
                  <a:cubicBezTo>
                    <a:pt x="251" y="204"/>
                    <a:pt x="246" y="201"/>
                    <a:pt x="241" y="199"/>
                  </a:cubicBezTo>
                  <a:cubicBezTo>
                    <a:pt x="235" y="198"/>
                    <a:pt x="228" y="203"/>
                    <a:pt x="233" y="208"/>
                  </a:cubicBezTo>
                  <a:close/>
                  <a:moveTo>
                    <a:pt x="1372" y="248"/>
                  </a:moveTo>
                  <a:cubicBezTo>
                    <a:pt x="1370" y="247"/>
                    <a:pt x="1362" y="242"/>
                    <a:pt x="1360" y="240"/>
                  </a:cubicBezTo>
                  <a:cubicBezTo>
                    <a:pt x="1358" y="237"/>
                    <a:pt x="1349" y="236"/>
                    <a:pt x="1349" y="237"/>
                  </a:cubicBezTo>
                  <a:cubicBezTo>
                    <a:pt x="1349" y="238"/>
                    <a:pt x="1346" y="237"/>
                    <a:pt x="1345" y="235"/>
                  </a:cubicBezTo>
                  <a:cubicBezTo>
                    <a:pt x="1345" y="234"/>
                    <a:pt x="1335" y="233"/>
                    <a:pt x="1335" y="235"/>
                  </a:cubicBezTo>
                  <a:cubicBezTo>
                    <a:pt x="1335" y="237"/>
                    <a:pt x="1337" y="237"/>
                    <a:pt x="1338" y="239"/>
                  </a:cubicBezTo>
                  <a:cubicBezTo>
                    <a:pt x="1340" y="241"/>
                    <a:pt x="1337" y="242"/>
                    <a:pt x="1337" y="244"/>
                  </a:cubicBezTo>
                  <a:cubicBezTo>
                    <a:pt x="1338" y="246"/>
                    <a:pt x="1334" y="243"/>
                    <a:pt x="1332" y="242"/>
                  </a:cubicBezTo>
                  <a:cubicBezTo>
                    <a:pt x="1331" y="240"/>
                    <a:pt x="1331" y="236"/>
                    <a:pt x="1332" y="233"/>
                  </a:cubicBezTo>
                  <a:cubicBezTo>
                    <a:pt x="1332" y="231"/>
                    <a:pt x="1329" y="231"/>
                    <a:pt x="1329" y="229"/>
                  </a:cubicBezTo>
                  <a:cubicBezTo>
                    <a:pt x="1328" y="227"/>
                    <a:pt x="1318" y="222"/>
                    <a:pt x="1313" y="220"/>
                  </a:cubicBezTo>
                  <a:cubicBezTo>
                    <a:pt x="1309" y="218"/>
                    <a:pt x="1303" y="216"/>
                    <a:pt x="1301" y="214"/>
                  </a:cubicBezTo>
                  <a:cubicBezTo>
                    <a:pt x="1300" y="212"/>
                    <a:pt x="1292" y="211"/>
                    <a:pt x="1289" y="208"/>
                  </a:cubicBezTo>
                  <a:cubicBezTo>
                    <a:pt x="1285" y="205"/>
                    <a:pt x="1272" y="199"/>
                    <a:pt x="1266" y="199"/>
                  </a:cubicBezTo>
                  <a:cubicBezTo>
                    <a:pt x="1260" y="198"/>
                    <a:pt x="1262" y="195"/>
                    <a:pt x="1259" y="196"/>
                  </a:cubicBezTo>
                  <a:cubicBezTo>
                    <a:pt x="1256" y="196"/>
                    <a:pt x="1244" y="196"/>
                    <a:pt x="1240" y="195"/>
                  </a:cubicBezTo>
                  <a:cubicBezTo>
                    <a:pt x="1236" y="194"/>
                    <a:pt x="1235" y="197"/>
                    <a:pt x="1232" y="196"/>
                  </a:cubicBezTo>
                  <a:cubicBezTo>
                    <a:pt x="1230" y="195"/>
                    <a:pt x="1216" y="190"/>
                    <a:pt x="1214" y="192"/>
                  </a:cubicBezTo>
                  <a:cubicBezTo>
                    <a:pt x="1212" y="194"/>
                    <a:pt x="1213" y="197"/>
                    <a:pt x="1211" y="197"/>
                  </a:cubicBezTo>
                  <a:cubicBezTo>
                    <a:pt x="1210" y="198"/>
                    <a:pt x="1211" y="200"/>
                    <a:pt x="1215" y="203"/>
                  </a:cubicBezTo>
                  <a:cubicBezTo>
                    <a:pt x="1219" y="207"/>
                    <a:pt x="1217" y="210"/>
                    <a:pt x="1213" y="211"/>
                  </a:cubicBezTo>
                  <a:cubicBezTo>
                    <a:pt x="1210" y="213"/>
                    <a:pt x="1204" y="210"/>
                    <a:pt x="1202" y="207"/>
                  </a:cubicBezTo>
                  <a:cubicBezTo>
                    <a:pt x="1200" y="204"/>
                    <a:pt x="1195" y="206"/>
                    <a:pt x="1194" y="202"/>
                  </a:cubicBezTo>
                  <a:cubicBezTo>
                    <a:pt x="1193" y="198"/>
                    <a:pt x="1196" y="198"/>
                    <a:pt x="1198" y="200"/>
                  </a:cubicBezTo>
                  <a:cubicBezTo>
                    <a:pt x="1200" y="202"/>
                    <a:pt x="1204" y="200"/>
                    <a:pt x="1204" y="198"/>
                  </a:cubicBezTo>
                  <a:cubicBezTo>
                    <a:pt x="1204" y="195"/>
                    <a:pt x="1198" y="193"/>
                    <a:pt x="1194" y="194"/>
                  </a:cubicBezTo>
                  <a:cubicBezTo>
                    <a:pt x="1190" y="194"/>
                    <a:pt x="1188" y="199"/>
                    <a:pt x="1184" y="201"/>
                  </a:cubicBezTo>
                  <a:cubicBezTo>
                    <a:pt x="1181" y="203"/>
                    <a:pt x="1166" y="200"/>
                    <a:pt x="1164" y="199"/>
                  </a:cubicBezTo>
                  <a:cubicBezTo>
                    <a:pt x="1163" y="197"/>
                    <a:pt x="1142" y="199"/>
                    <a:pt x="1140" y="200"/>
                  </a:cubicBezTo>
                  <a:cubicBezTo>
                    <a:pt x="1138" y="202"/>
                    <a:pt x="1139" y="207"/>
                    <a:pt x="1138" y="208"/>
                  </a:cubicBezTo>
                  <a:cubicBezTo>
                    <a:pt x="1137" y="208"/>
                    <a:pt x="1136" y="201"/>
                    <a:pt x="1136" y="200"/>
                  </a:cubicBezTo>
                  <a:cubicBezTo>
                    <a:pt x="1136" y="199"/>
                    <a:pt x="1134" y="198"/>
                    <a:pt x="1130" y="198"/>
                  </a:cubicBezTo>
                  <a:cubicBezTo>
                    <a:pt x="1126" y="198"/>
                    <a:pt x="1124" y="198"/>
                    <a:pt x="1126" y="196"/>
                  </a:cubicBezTo>
                  <a:cubicBezTo>
                    <a:pt x="1127" y="194"/>
                    <a:pt x="1124" y="193"/>
                    <a:pt x="1127" y="191"/>
                  </a:cubicBezTo>
                  <a:cubicBezTo>
                    <a:pt x="1130" y="189"/>
                    <a:pt x="1122" y="183"/>
                    <a:pt x="1114" y="179"/>
                  </a:cubicBezTo>
                  <a:cubicBezTo>
                    <a:pt x="1106" y="176"/>
                    <a:pt x="1088" y="178"/>
                    <a:pt x="1084" y="180"/>
                  </a:cubicBezTo>
                  <a:cubicBezTo>
                    <a:pt x="1079" y="181"/>
                    <a:pt x="1069" y="181"/>
                    <a:pt x="1065" y="181"/>
                  </a:cubicBezTo>
                  <a:cubicBezTo>
                    <a:pt x="1060" y="181"/>
                    <a:pt x="1064" y="179"/>
                    <a:pt x="1063" y="177"/>
                  </a:cubicBezTo>
                  <a:cubicBezTo>
                    <a:pt x="1061" y="175"/>
                    <a:pt x="1054" y="172"/>
                    <a:pt x="1053" y="174"/>
                  </a:cubicBezTo>
                  <a:cubicBezTo>
                    <a:pt x="1052" y="176"/>
                    <a:pt x="1050" y="174"/>
                    <a:pt x="1050" y="172"/>
                  </a:cubicBezTo>
                  <a:cubicBezTo>
                    <a:pt x="1050" y="171"/>
                    <a:pt x="1042" y="169"/>
                    <a:pt x="1039" y="169"/>
                  </a:cubicBezTo>
                  <a:cubicBezTo>
                    <a:pt x="1037" y="170"/>
                    <a:pt x="1035" y="167"/>
                    <a:pt x="1039" y="167"/>
                  </a:cubicBezTo>
                  <a:cubicBezTo>
                    <a:pt x="1042" y="167"/>
                    <a:pt x="1048" y="167"/>
                    <a:pt x="1045" y="163"/>
                  </a:cubicBezTo>
                  <a:cubicBezTo>
                    <a:pt x="1043" y="160"/>
                    <a:pt x="1021" y="158"/>
                    <a:pt x="1019" y="159"/>
                  </a:cubicBezTo>
                  <a:cubicBezTo>
                    <a:pt x="1017" y="160"/>
                    <a:pt x="1019" y="163"/>
                    <a:pt x="1015" y="167"/>
                  </a:cubicBezTo>
                  <a:cubicBezTo>
                    <a:pt x="1010" y="171"/>
                    <a:pt x="1005" y="168"/>
                    <a:pt x="1006" y="166"/>
                  </a:cubicBezTo>
                  <a:cubicBezTo>
                    <a:pt x="1007" y="164"/>
                    <a:pt x="1012" y="164"/>
                    <a:pt x="1012" y="162"/>
                  </a:cubicBezTo>
                  <a:cubicBezTo>
                    <a:pt x="1012" y="160"/>
                    <a:pt x="1004" y="161"/>
                    <a:pt x="1003" y="160"/>
                  </a:cubicBezTo>
                  <a:cubicBezTo>
                    <a:pt x="1002" y="158"/>
                    <a:pt x="1005" y="157"/>
                    <a:pt x="1008" y="157"/>
                  </a:cubicBezTo>
                  <a:cubicBezTo>
                    <a:pt x="1011" y="158"/>
                    <a:pt x="1016" y="159"/>
                    <a:pt x="1016" y="157"/>
                  </a:cubicBezTo>
                  <a:cubicBezTo>
                    <a:pt x="1016" y="156"/>
                    <a:pt x="1013" y="156"/>
                    <a:pt x="1008" y="155"/>
                  </a:cubicBezTo>
                  <a:cubicBezTo>
                    <a:pt x="1003" y="154"/>
                    <a:pt x="992" y="152"/>
                    <a:pt x="986" y="152"/>
                  </a:cubicBezTo>
                  <a:cubicBezTo>
                    <a:pt x="980" y="153"/>
                    <a:pt x="977" y="150"/>
                    <a:pt x="974" y="150"/>
                  </a:cubicBezTo>
                  <a:cubicBezTo>
                    <a:pt x="970" y="149"/>
                    <a:pt x="970" y="151"/>
                    <a:pt x="972" y="153"/>
                  </a:cubicBezTo>
                  <a:cubicBezTo>
                    <a:pt x="973" y="155"/>
                    <a:pt x="969" y="156"/>
                    <a:pt x="965" y="156"/>
                  </a:cubicBezTo>
                  <a:cubicBezTo>
                    <a:pt x="961" y="155"/>
                    <a:pt x="955" y="158"/>
                    <a:pt x="957" y="161"/>
                  </a:cubicBezTo>
                  <a:cubicBezTo>
                    <a:pt x="960" y="164"/>
                    <a:pt x="962" y="160"/>
                    <a:pt x="964" y="161"/>
                  </a:cubicBezTo>
                  <a:cubicBezTo>
                    <a:pt x="966" y="162"/>
                    <a:pt x="959" y="164"/>
                    <a:pt x="962" y="165"/>
                  </a:cubicBezTo>
                  <a:cubicBezTo>
                    <a:pt x="964" y="167"/>
                    <a:pt x="964" y="169"/>
                    <a:pt x="964" y="171"/>
                  </a:cubicBezTo>
                  <a:cubicBezTo>
                    <a:pt x="964" y="172"/>
                    <a:pt x="959" y="173"/>
                    <a:pt x="958" y="171"/>
                  </a:cubicBezTo>
                  <a:cubicBezTo>
                    <a:pt x="956" y="169"/>
                    <a:pt x="953" y="170"/>
                    <a:pt x="950" y="170"/>
                  </a:cubicBezTo>
                  <a:cubicBezTo>
                    <a:pt x="947" y="170"/>
                    <a:pt x="944" y="172"/>
                    <a:pt x="948" y="172"/>
                  </a:cubicBezTo>
                  <a:cubicBezTo>
                    <a:pt x="951" y="172"/>
                    <a:pt x="952" y="175"/>
                    <a:pt x="948" y="175"/>
                  </a:cubicBezTo>
                  <a:cubicBezTo>
                    <a:pt x="943" y="176"/>
                    <a:pt x="944" y="171"/>
                    <a:pt x="941" y="171"/>
                  </a:cubicBezTo>
                  <a:cubicBezTo>
                    <a:pt x="938" y="172"/>
                    <a:pt x="932" y="169"/>
                    <a:pt x="929" y="169"/>
                  </a:cubicBezTo>
                  <a:cubicBezTo>
                    <a:pt x="926" y="169"/>
                    <a:pt x="924" y="172"/>
                    <a:pt x="920" y="172"/>
                  </a:cubicBezTo>
                  <a:cubicBezTo>
                    <a:pt x="915" y="173"/>
                    <a:pt x="909" y="170"/>
                    <a:pt x="907" y="168"/>
                  </a:cubicBezTo>
                  <a:cubicBezTo>
                    <a:pt x="906" y="165"/>
                    <a:pt x="905" y="165"/>
                    <a:pt x="903" y="167"/>
                  </a:cubicBezTo>
                  <a:cubicBezTo>
                    <a:pt x="901" y="170"/>
                    <a:pt x="901" y="175"/>
                    <a:pt x="899" y="176"/>
                  </a:cubicBezTo>
                  <a:cubicBezTo>
                    <a:pt x="896" y="176"/>
                    <a:pt x="896" y="181"/>
                    <a:pt x="893" y="182"/>
                  </a:cubicBezTo>
                  <a:cubicBezTo>
                    <a:pt x="891" y="183"/>
                    <a:pt x="891" y="180"/>
                    <a:pt x="888" y="180"/>
                  </a:cubicBezTo>
                  <a:cubicBezTo>
                    <a:pt x="886" y="181"/>
                    <a:pt x="877" y="172"/>
                    <a:pt x="876" y="169"/>
                  </a:cubicBezTo>
                  <a:cubicBezTo>
                    <a:pt x="876" y="167"/>
                    <a:pt x="871" y="162"/>
                    <a:pt x="869" y="161"/>
                  </a:cubicBezTo>
                  <a:cubicBezTo>
                    <a:pt x="868" y="160"/>
                    <a:pt x="871" y="160"/>
                    <a:pt x="872" y="161"/>
                  </a:cubicBezTo>
                  <a:cubicBezTo>
                    <a:pt x="874" y="163"/>
                    <a:pt x="876" y="163"/>
                    <a:pt x="878" y="162"/>
                  </a:cubicBezTo>
                  <a:cubicBezTo>
                    <a:pt x="880" y="161"/>
                    <a:pt x="880" y="157"/>
                    <a:pt x="877" y="157"/>
                  </a:cubicBezTo>
                  <a:cubicBezTo>
                    <a:pt x="873" y="156"/>
                    <a:pt x="875" y="154"/>
                    <a:pt x="876" y="153"/>
                  </a:cubicBezTo>
                  <a:cubicBezTo>
                    <a:pt x="878" y="153"/>
                    <a:pt x="873" y="148"/>
                    <a:pt x="875" y="148"/>
                  </a:cubicBezTo>
                  <a:cubicBezTo>
                    <a:pt x="876" y="147"/>
                    <a:pt x="876" y="145"/>
                    <a:pt x="873" y="145"/>
                  </a:cubicBezTo>
                  <a:cubicBezTo>
                    <a:pt x="870" y="145"/>
                    <a:pt x="868" y="142"/>
                    <a:pt x="868" y="141"/>
                  </a:cubicBezTo>
                  <a:cubicBezTo>
                    <a:pt x="867" y="140"/>
                    <a:pt x="856" y="139"/>
                    <a:pt x="857" y="141"/>
                  </a:cubicBezTo>
                  <a:cubicBezTo>
                    <a:pt x="857" y="143"/>
                    <a:pt x="853" y="142"/>
                    <a:pt x="854" y="141"/>
                  </a:cubicBezTo>
                  <a:cubicBezTo>
                    <a:pt x="854" y="139"/>
                    <a:pt x="850" y="140"/>
                    <a:pt x="845" y="138"/>
                  </a:cubicBezTo>
                  <a:cubicBezTo>
                    <a:pt x="839" y="137"/>
                    <a:pt x="839" y="133"/>
                    <a:pt x="838" y="133"/>
                  </a:cubicBezTo>
                  <a:cubicBezTo>
                    <a:pt x="836" y="133"/>
                    <a:pt x="836" y="138"/>
                    <a:pt x="834" y="137"/>
                  </a:cubicBezTo>
                  <a:cubicBezTo>
                    <a:pt x="831" y="136"/>
                    <a:pt x="828" y="138"/>
                    <a:pt x="830" y="141"/>
                  </a:cubicBezTo>
                  <a:cubicBezTo>
                    <a:pt x="831" y="144"/>
                    <a:pt x="830" y="145"/>
                    <a:pt x="830" y="147"/>
                  </a:cubicBezTo>
                  <a:cubicBezTo>
                    <a:pt x="829" y="150"/>
                    <a:pt x="828" y="149"/>
                    <a:pt x="825" y="148"/>
                  </a:cubicBezTo>
                  <a:cubicBezTo>
                    <a:pt x="822" y="147"/>
                    <a:pt x="822" y="150"/>
                    <a:pt x="815" y="149"/>
                  </a:cubicBezTo>
                  <a:cubicBezTo>
                    <a:pt x="808" y="147"/>
                    <a:pt x="805" y="149"/>
                    <a:pt x="804" y="147"/>
                  </a:cubicBezTo>
                  <a:cubicBezTo>
                    <a:pt x="803" y="144"/>
                    <a:pt x="801" y="144"/>
                    <a:pt x="801" y="146"/>
                  </a:cubicBezTo>
                  <a:cubicBezTo>
                    <a:pt x="801" y="148"/>
                    <a:pt x="790" y="147"/>
                    <a:pt x="790" y="144"/>
                  </a:cubicBezTo>
                  <a:cubicBezTo>
                    <a:pt x="789" y="142"/>
                    <a:pt x="791" y="141"/>
                    <a:pt x="793" y="141"/>
                  </a:cubicBezTo>
                  <a:cubicBezTo>
                    <a:pt x="794" y="140"/>
                    <a:pt x="791" y="139"/>
                    <a:pt x="786" y="139"/>
                  </a:cubicBezTo>
                  <a:cubicBezTo>
                    <a:pt x="780" y="140"/>
                    <a:pt x="776" y="136"/>
                    <a:pt x="771" y="137"/>
                  </a:cubicBezTo>
                  <a:cubicBezTo>
                    <a:pt x="765" y="138"/>
                    <a:pt x="752" y="139"/>
                    <a:pt x="751" y="140"/>
                  </a:cubicBezTo>
                  <a:cubicBezTo>
                    <a:pt x="749" y="140"/>
                    <a:pt x="752" y="144"/>
                    <a:pt x="749" y="144"/>
                  </a:cubicBezTo>
                  <a:cubicBezTo>
                    <a:pt x="747" y="144"/>
                    <a:pt x="749" y="139"/>
                    <a:pt x="748" y="136"/>
                  </a:cubicBezTo>
                  <a:cubicBezTo>
                    <a:pt x="748" y="133"/>
                    <a:pt x="744" y="133"/>
                    <a:pt x="744" y="135"/>
                  </a:cubicBezTo>
                  <a:cubicBezTo>
                    <a:pt x="745" y="137"/>
                    <a:pt x="738" y="138"/>
                    <a:pt x="736" y="136"/>
                  </a:cubicBezTo>
                  <a:cubicBezTo>
                    <a:pt x="734" y="135"/>
                    <a:pt x="731" y="133"/>
                    <a:pt x="727" y="131"/>
                  </a:cubicBezTo>
                  <a:cubicBezTo>
                    <a:pt x="722" y="130"/>
                    <a:pt x="716" y="135"/>
                    <a:pt x="717" y="137"/>
                  </a:cubicBezTo>
                  <a:cubicBezTo>
                    <a:pt x="719" y="138"/>
                    <a:pt x="722" y="137"/>
                    <a:pt x="722" y="138"/>
                  </a:cubicBezTo>
                  <a:cubicBezTo>
                    <a:pt x="723" y="140"/>
                    <a:pt x="713" y="139"/>
                    <a:pt x="713" y="141"/>
                  </a:cubicBezTo>
                  <a:cubicBezTo>
                    <a:pt x="713" y="142"/>
                    <a:pt x="703" y="145"/>
                    <a:pt x="700" y="145"/>
                  </a:cubicBezTo>
                  <a:cubicBezTo>
                    <a:pt x="692" y="146"/>
                    <a:pt x="691" y="146"/>
                    <a:pt x="687" y="149"/>
                  </a:cubicBezTo>
                  <a:cubicBezTo>
                    <a:pt x="683" y="152"/>
                    <a:pt x="686" y="146"/>
                    <a:pt x="689" y="144"/>
                  </a:cubicBezTo>
                  <a:cubicBezTo>
                    <a:pt x="692" y="141"/>
                    <a:pt x="695" y="142"/>
                    <a:pt x="697" y="140"/>
                  </a:cubicBezTo>
                  <a:cubicBezTo>
                    <a:pt x="698" y="137"/>
                    <a:pt x="701" y="138"/>
                    <a:pt x="705" y="137"/>
                  </a:cubicBezTo>
                  <a:cubicBezTo>
                    <a:pt x="710" y="136"/>
                    <a:pt x="710" y="134"/>
                    <a:pt x="712" y="133"/>
                  </a:cubicBezTo>
                  <a:cubicBezTo>
                    <a:pt x="714" y="132"/>
                    <a:pt x="719" y="130"/>
                    <a:pt x="720" y="128"/>
                  </a:cubicBezTo>
                  <a:cubicBezTo>
                    <a:pt x="721" y="125"/>
                    <a:pt x="732" y="122"/>
                    <a:pt x="734" y="122"/>
                  </a:cubicBezTo>
                  <a:cubicBezTo>
                    <a:pt x="736" y="122"/>
                    <a:pt x="737" y="118"/>
                    <a:pt x="738" y="118"/>
                  </a:cubicBezTo>
                  <a:cubicBezTo>
                    <a:pt x="739" y="118"/>
                    <a:pt x="745" y="115"/>
                    <a:pt x="747" y="114"/>
                  </a:cubicBezTo>
                  <a:cubicBezTo>
                    <a:pt x="750" y="113"/>
                    <a:pt x="751" y="111"/>
                    <a:pt x="751" y="109"/>
                  </a:cubicBezTo>
                  <a:cubicBezTo>
                    <a:pt x="751" y="107"/>
                    <a:pt x="748" y="108"/>
                    <a:pt x="748" y="106"/>
                  </a:cubicBezTo>
                  <a:cubicBezTo>
                    <a:pt x="747" y="105"/>
                    <a:pt x="749" y="106"/>
                    <a:pt x="752" y="105"/>
                  </a:cubicBezTo>
                  <a:cubicBezTo>
                    <a:pt x="754" y="104"/>
                    <a:pt x="752" y="101"/>
                    <a:pt x="750" y="101"/>
                  </a:cubicBezTo>
                  <a:cubicBezTo>
                    <a:pt x="748" y="102"/>
                    <a:pt x="751" y="99"/>
                    <a:pt x="749" y="97"/>
                  </a:cubicBezTo>
                  <a:cubicBezTo>
                    <a:pt x="747" y="95"/>
                    <a:pt x="744" y="99"/>
                    <a:pt x="744" y="96"/>
                  </a:cubicBezTo>
                  <a:cubicBezTo>
                    <a:pt x="744" y="94"/>
                    <a:pt x="743" y="91"/>
                    <a:pt x="742" y="90"/>
                  </a:cubicBezTo>
                  <a:cubicBezTo>
                    <a:pt x="741" y="88"/>
                    <a:pt x="738" y="92"/>
                    <a:pt x="735" y="90"/>
                  </a:cubicBezTo>
                  <a:cubicBezTo>
                    <a:pt x="732" y="88"/>
                    <a:pt x="723" y="86"/>
                    <a:pt x="723" y="87"/>
                  </a:cubicBezTo>
                  <a:cubicBezTo>
                    <a:pt x="723" y="88"/>
                    <a:pt x="719" y="86"/>
                    <a:pt x="718" y="87"/>
                  </a:cubicBezTo>
                  <a:cubicBezTo>
                    <a:pt x="717" y="88"/>
                    <a:pt x="711" y="88"/>
                    <a:pt x="708" y="87"/>
                  </a:cubicBezTo>
                  <a:cubicBezTo>
                    <a:pt x="706" y="86"/>
                    <a:pt x="703" y="88"/>
                    <a:pt x="703" y="90"/>
                  </a:cubicBezTo>
                  <a:cubicBezTo>
                    <a:pt x="703" y="92"/>
                    <a:pt x="695" y="91"/>
                    <a:pt x="693" y="91"/>
                  </a:cubicBezTo>
                  <a:cubicBezTo>
                    <a:pt x="692" y="91"/>
                    <a:pt x="699" y="84"/>
                    <a:pt x="699" y="83"/>
                  </a:cubicBezTo>
                  <a:cubicBezTo>
                    <a:pt x="699" y="82"/>
                    <a:pt x="686" y="84"/>
                    <a:pt x="686" y="82"/>
                  </a:cubicBezTo>
                  <a:cubicBezTo>
                    <a:pt x="685" y="81"/>
                    <a:pt x="679" y="81"/>
                    <a:pt x="676" y="81"/>
                  </a:cubicBezTo>
                  <a:cubicBezTo>
                    <a:pt x="674" y="81"/>
                    <a:pt x="676" y="80"/>
                    <a:pt x="679" y="80"/>
                  </a:cubicBezTo>
                  <a:cubicBezTo>
                    <a:pt x="681" y="80"/>
                    <a:pt x="683" y="78"/>
                    <a:pt x="686" y="77"/>
                  </a:cubicBezTo>
                  <a:cubicBezTo>
                    <a:pt x="689" y="77"/>
                    <a:pt x="688" y="76"/>
                    <a:pt x="687" y="74"/>
                  </a:cubicBezTo>
                  <a:cubicBezTo>
                    <a:pt x="686" y="72"/>
                    <a:pt x="683" y="73"/>
                    <a:pt x="680" y="72"/>
                  </a:cubicBezTo>
                  <a:cubicBezTo>
                    <a:pt x="678" y="72"/>
                    <a:pt x="674" y="70"/>
                    <a:pt x="672" y="70"/>
                  </a:cubicBezTo>
                  <a:cubicBezTo>
                    <a:pt x="669" y="70"/>
                    <a:pt x="667" y="72"/>
                    <a:pt x="661" y="73"/>
                  </a:cubicBezTo>
                  <a:cubicBezTo>
                    <a:pt x="656" y="74"/>
                    <a:pt x="655" y="78"/>
                    <a:pt x="652" y="79"/>
                  </a:cubicBezTo>
                  <a:cubicBezTo>
                    <a:pt x="649" y="81"/>
                    <a:pt x="644" y="86"/>
                    <a:pt x="647" y="86"/>
                  </a:cubicBezTo>
                  <a:cubicBezTo>
                    <a:pt x="649" y="87"/>
                    <a:pt x="648" y="88"/>
                    <a:pt x="648" y="90"/>
                  </a:cubicBezTo>
                  <a:cubicBezTo>
                    <a:pt x="649" y="91"/>
                    <a:pt x="647" y="92"/>
                    <a:pt x="644" y="91"/>
                  </a:cubicBezTo>
                  <a:cubicBezTo>
                    <a:pt x="641" y="91"/>
                    <a:pt x="632" y="91"/>
                    <a:pt x="632" y="93"/>
                  </a:cubicBezTo>
                  <a:cubicBezTo>
                    <a:pt x="632" y="95"/>
                    <a:pt x="637" y="96"/>
                    <a:pt x="637" y="97"/>
                  </a:cubicBezTo>
                  <a:cubicBezTo>
                    <a:pt x="637" y="98"/>
                    <a:pt x="633" y="97"/>
                    <a:pt x="631" y="96"/>
                  </a:cubicBezTo>
                  <a:cubicBezTo>
                    <a:pt x="629" y="95"/>
                    <a:pt x="625" y="95"/>
                    <a:pt x="624" y="97"/>
                  </a:cubicBezTo>
                  <a:cubicBezTo>
                    <a:pt x="623" y="99"/>
                    <a:pt x="620" y="99"/>
                    <a:pt x="619" y="98"/>
                  </a:cubicBezTo>
                  <a:cubicBezTo>
                    <a:pt x="618" y="98"/>
                    <a:pt x="615" y="99"/>
                    <a:pt x="613" y="99"/>
                  </a:cubicBezTo>
                  <a:cubicBezTo>
                    <a:pt x="612" y="98"/>
                    <a:pt x="617" y="95"/>
                    <a:pt x="616" y="94"/>
                  </a:cubicBezTo>
                  <a:cubicBezTo>
                    <a:pt x="614" y="93"/>
                    <a:pt x="609" y="94"/>
                    <a:pt x="608" y="96"/>
                  </a:cubicBezTo>
                  <a:cubicBezTo>
                    <a:pt x="607" y="98"/>
                    <a:pt x="604" y="95"/>
                    <a:pt x="603" y="95"/>
                  </a:cubicBezTo>
                  <a:cubicBezTo>
                    <a:pt x="601" y="96"/>
                    <a:pt x="600" y="97"/>
                    <a:pt x="597" y="98"/>
                  </a:cubicBezTo>
                  <a:cubicBezTo>
                    <a:pt x="595" y="99"/>
                    <a:pt x="591" y="97"/>
                    <a:pt x="590" y="99"/>
                  </a:cubicBezTo>
                  <a:cubicBezTo>
                    <a:pt x="589" y="101"/>
                    <a:pt x="594" y="101"/>
                    <a:pt x="595" y="102"/>
                  </a:cubicBezTo>
                  <a:cubicBezTo>
                    <a:pt x="595" y="103"/>
                    <a:pt x="582" y="103"/>
                    <a:pt x="581" y="104"/>
                  </a:cubicBezTo>
                  <a:cubicBezTo>
                    <a:pt x="581" y="105"/>
                    <a:pt x="576" y="105"/>
                    <a:pt x="571" y="105"/>
                  </a:cubicBezTo>
                  <a:cubicBezTo>
                    <a:pt x="566" y="106"/>
                    <a:pt x="568" y="108"/>
                    <a:pt x="564" y="109"/>
                  </a:cubicBezTo>
                  <a:cubicBezTo>
                    <a:pt x="559" y="110"/>
                    <a:pt x="557" y="110"/>
                    <a:pt x="556" y="112"/>
                  </a:cubicBezTo>
                  <a:cubicBezTo>
                    <a:pt x="555" y="114"/>
                    <a:pt x="551" y="115"/>
                    <a:pt x="550" y="113"/>
                  </a:cubicBezTo>
                  <a:cubicBezTo>
                    <a:pt x="548" y="111"/>
                    <a:pt x="544" y="114"/>
                    <a:pt x="547" y="114"/>
                  </a:cubicBezTo>
                  <a:cubicBezTo>
                    <a:pt x="549" y="114"/>
                    <a:pt x="547" y="116"/>
                    <a:pt x="545" y="116"/>
                  </a:cubicBezTo>
                  <a:cubicBezTo>
                    <a:pt x="544" y="115"/>
                    <a:pt x="540" y="118"/>
                    <a:pt x="542" y="118"/>
                  </a:cubicBezTo>
                  <a:cubicBezTo>
                    <a:pt x="545" y="118"/>
                    <a:pt x="546" y="119"/>
                    <a:pt x="545" y="121"/>
                  </a:cubicBezTo>
                  <a:cubicBezTo>
                    <a:pt x="544" y="122"/>
                    <a:pt x="539" y="119"/>
                    <a:pt x="538" y="120"/>
                  </a:cubicBezTo>
                  <a:cubicBezTo>
                    <a:pt x="537" y="122"/>
                    <a:pt x="540" y="123"/>
                    <a:pt x="542" y="123"/>
                  </a:cubicBezTo>
                  <a:cubicBezTo>
                    <a:pt x="544" y="123"/>
                    <a:pt x="545" y="124"/>
                    <a:pt x="546" y="126"/>
                  </a:cubicBezTo>
                  <a:cubicBezTo>
                    <a:pt x="546" y="127"/>
                    <a:pt x="541" y="125"/>
                    <a:pt x="540" y="126"/>
                  </a:cubicBezTo>
                  <a:cubicBezTo>
                    <a:pt x="539" y="127"/>
                    <a:pt x="540" y="128"/>
                    <a:pt x="543" y="128"/>
                  </a:cubicBezTo>
                  <a:cubicBezTo>
                    <a:pt x="545" y="128"/>
                    <a:pt x="543" y="129"/>
                    <a:pt x="545" y="131"/>
                  </a:cubicBezTo>
                  <a:cubicBezTo>
                    <a:pt x="545" y="131"/>
                    <a:pt x="546" y="131"/>
                    <a:pt x="546" y="131"/>
                  </a:cubicBezTo>
                  <a:cubicBezTo>
                    <a:pt x="547" y="133"/>
                    <a:pt x="545" y="133"/>
                    <a:pt x="545" y="135"/>
                  </a:cubicBezTo>
                  <a:cubicBezTo>
                    <a:pt x="545" y="136"/>
                    <a:pt x="543" y="137"/>
                    <a:pt x="543" y="135"/>
                  </a:cubicBezTo>
                  <a:cubicBezTo>
                    <a:pt x="543" y="134"/>
                    <a:pt x="536" y="134"/>
                    <a:pt x="535" y="135"/>
                  </a:cubicBezTo>
                  <a:cubicBezTo>
                    <a:pt x="534" y="137"/>
                    <a:pt x="533" y="138"/>
                    <a:pt x="531" y="136"/>
                  </a:cubicBezTo>
                  <a:cubicBezTo>
                    <a:pt x="530" y="135"/>
                    <a:pt x="525" y="137"/>
                    <a:pt x="519" y="137"/>
                  </a:cubicBezTo>
                  <a:cubicBezTo>
                    <a:pt x="513" y="137"/>
                    <a:pt x="501" y="138"/>
                    <a:pt x="498" y="139"/>
                  </a:cubicBezTo>
                  <a:cubicBezTo>
                    <a:pt x="496" y="140"/>
                    <a:pt x="493" y="144"/>
                    <a:pt x="496" y="147"/>
                  </a:cubicBezTo>
                  <a:cubicBezTo>
                    <a:pt x="498" y="150"/>
                    <a:pt x="496" y="151"/>
                    <a:pt x="496" y="152"/>
                  </a:cubicBezTo>
                  <a:cubicBezTo>
                    <a:pt x="496" y="154"/>
                    <a:pt x="503" y="158"/>
                    <a:pt x="507" y="158"/>
                  </a:cubicBezTo>
                  <a:cubicBezTo>
                    <a:pt x="511" y="159"/>
                    <a:pt x="514" y="163"/>
                    <a:pt x="511" y="166"/>
                  </a:cubicBezTo>
                  <a:cubicBezTo>
                    <a:pt x="509" y="169"/>
                    <a:pt x="502" y="165"/>
                    <a:pt x="498" y="162"/>
                  </a:cubicBezTo>
                  <a:cubicBezTo>
                    <a:pt x="493" y="158"/>
                    <a:pt x="483" y="157"/>
                    <a:pt x="479" y="157"/>
                  </a:cubicBezTo>
                  <a:cubicBezTo>
                    <a:pt x="476" y="157"/>
                    <a:pt x="478" y="154"/>
                    <a:pt x="474" y="154"/>
                  </a:cubicBezTo>
                  <a:cubicBezTo>
                    <a:pt x="469" y="154"/>
                    <a:pt x="465" y="158"/>
                    <a:pt x="468" y="158"/>
                  </a:cubicBezTo>
                  <a:cubicBezTo>
                    <a:pt x="471" y="158"/>
                    <a:pt x="473" y="158"/>
                    <a:pt x="472" y="159"/>
                  </a:cubicBezTo>
                  <a:cubicBezTo>
                    <a:pt x="470" y="161"/>
                    <a:pt x="473" y="160"/>
                    <a:pt x="476" y="162"/>
                  </a:cubicBezTo>
                  <a:cubicBezTo>
                    <a:pt x="480" y="163"/>
                    <a:pt x="473" y="166"/>
                    <a:pt x="469" y="163"/>
                  </a:cubicBezTo>
                  <a:cubicBezTo>
                    <a:pt x="466" y="161"/>
                    <a:pt x="462" y="163"/>
                    <a:pt x="461" y="165"/>
                  </a:cubicBezTo>
                  <a:cubicBezTo>
                    <a:pt x="460" y="167"/>
                    <a:pt x="465" y="172"/>
                    <a:pt x="471" y="173"/>
                  </a:cubicBezTo>
                  <a:cubicBezTo>
                    <a:pt x="478" y="174"/>
                    <a:pt x="476" y="176"/>
                    <a:pt x="479" y="177"/>
                  </a:cubicBezTo>
                  <a:cubicBezTo>
                    <a:pt x="482" y="178"/>
                    <a:pt x="480" y="179"/>
                    <a:pt x="478" y="180"/>
                  </a:cubicBezTo>
                  <a:cubicBezTo>
                    <a:pt x="476" y="180"/>
                    <a:pt x="471" y="177"/>
                    <a:pt x="468" y="175"/>
                  </a:cubicBezTo>
                  <a:cubicBezTo>
                    <a:pt x="465" y="173"/>
                    <a:pt x="456" y="176"/>
                    <a:pt x="455" y="174"/>
                  </a:cubicBezTo>
                  <a:cubicBezTo>
                    <a:pt x="453" y="172"/>
                    <a:pt x="456" y="170"/>
                    <a:pt x="454" y="168"/>
                  </a:cubicBezTo>
                  <a:cubicBezTo>
                    <a:pt x="452" y="167"/>
                    <a:pt x="454" y="164"/>
                    <a:pt x="456" y="160"/>
                  </a:cubicBezTo>
                  <a:cubicBezTo>
                    <a:pt x="458" y="157"/>
                    <a:pt x="456" y="151"/>
                    <a:pt x="453" y="150"/>
                  </a:cubicBezTo>
                  <a:cubicBezTo>
                    <a:pt x="450" y="150"/>
                    <a:pt x="450" y="153"/>
                    <a:pt x="450" y="154"/>
                  </a:cubicBezTo>
                  <a:cubicBezTo>
                    <a:pt x="451" y="155"/>
                    <a:pt x="451" y="159"/>
                    <a:pt x="448" y="162"/>
                  </a:cubicBezTo>
                  <a:cubicBezTo>
                    <a:pt x="446" y="165"/>
                    <a:pt x="439" y="165"/>
                    <a:pt x="439" y="167"/>
                  </a:cubicBezTo>
                  <a:cubicBezTo>
                    <a:pt x="439" y="169"/>
                    <a:pt x="434" y="171"/>
                    <a:pt x="436" y="172"/>
                  </a:cubicBezTo>
                  <a:cubicBezTo>
                    <a:pt x="437" y="174"/>
                    <a:pt x="444" y="181"/>
                    <a:pt x="445" y="183"/>
                  </a:cubicBezTo>
                  <a:cubicBezTo>
                    <a:pt x="446" y="185"/>
                    <a:pt x="439" y="193"/>
                    <a:pt x="440" y="197"/>
                  </a:cubicBezTo>
                  <a:cubicBezTo>
                    <a:pt x="441" y="201"/>
                    <a:pt x="439" y="203"/>
                    <a:pt x="440" y="205"/>
                  </a:cubicBezTo>
                  <a:cubicBezTo>
                    <a:pt x="442" y="207"/>
                    <a:pt x="445" y="205"/>
                    <a:pt x="447" y="206"/>
                  </a:cubicBezTo>
                  <a:cubicBezTo>
                    <a:pt x="448" y="207"/>
                    <a:pt x="452" y="205"/>
                    <a:pt x="456" y="204"/>
                  </a:cubicBezTo>
                  <a:cubicBezTo>
                    <a:pt x="460" y="203"/>
                    <a:pt x="468" y="208"/>
                    <a:pt x="471" y="209"/>
                  </a:cubicBezTo>
                  <a:cubicBezTo>
                    <a:pt x="474" y="211"/>
                    <a:pt x="473" y="213"/>
                    <a:pt x="474" y="215"/>
                  </a:cubicBezTo>
                  <a:cubicBezTo>
                    <a:pt x="476" y="218"/>
                    <a:pt x="471" y="218"/>
                    <a:pt x="471" y="221"/>
                  </a:cubicBezTo>
                  <a:cubicBezTo>
                    <a:pt x="471" y="225"/>
                    <a:pt x="480" y="226"/>
                    <a:pt x="480" y="227"/>
                  </a:cubicBezTo>
                  <a:cubicBezTo>
                    <a:pt x="480" y="228"/>
                    <a:pt x="474" y="228"/>
                    <a:pt x="471" y="227"/>
                  </a:cubicBezTo>
                  <a:cubicBezTo>
                    <a:pt x="468" y="226"/>
                    <a:pt x="468" y="222"/>
                    <a:pt x="467" y="222"/>
                  </a:cubicBezTo>
                  <a:cubicBezTo>
                    <a:pt x="466" y="221"/>
                    <a:pt x="469" y="218"/>
                    <a:pt x="469" y="216"/>
                  </a:cubicBezTo>
                  <a:cubicBezTo>
                    <a:pt x="469" y="213"/>
                    <a:pt x="466" y="212"/>
                    <a:pt x="465" y="211"/>
                  </a:cubicBezTo>
                  <a:cubicBezTo>
                    <a:pt x="464" y="209"/>
                    <a:pt x="462" y="207"/>
                    <a:pt x="460" y="207"/>
                  </a:cubicBezTo>
                  <a:cubicBezTo>
                    <a:pt x="458" y="208"/>
                    <a:pt x="450" y="208"/>
                    <a:pt x="448" y="211"/>
                  </a:cubicBezTo>
                  <a:cubicBezTo>
                    <a:pt x="445" y="213"/>
                    <a:pt x="448" y="219"/>
                    <a:pt x="449" y="222"/>
                  </a:cubicBezTo>
                  <a:cubicBezTo>
                    <a:pt x="451" y="225"/>
                    <a:pt x="442" y="229"/>
                    <a:pt x="443" y="231"/>
                  </a:cubicBezTo>
                  <a:cubicBezTo>
                    <a:pt x="443" y="234"/>
                    <a:pt x="440" y="235"/>
                    <a:pt x="437" y="237"/>
                  </a:cubicBezTo>
                  <a:cubicBezTo>
                    <a:pt x="433" y="239"/>
                    <a:pt x="429" y="240"/>
                    <a:pt x="429" y="243"/>
                  </a:cubicBezTo>
                  <a:cubicBezTo>
                    <a:pt x="429" y="246"/>
                    <a:pt x="425" y="245"/>
                    <a:pt x="422" y="243"/>
                  </a:cubicBezTo>
                  <a:cubicBezTo>
                    <a:pt x="420" y="242"/>
                    <a:pt x="416" y="244"/>
                    <a:pt x="413" y="244"/>
                  </a:cubicBezTo>
                  <a:cubicBezTo>
                    <a:pt x="409" y="244"/>
                    <a:pt x="409" y="241"/>
                    <a:pt x="406" y="242"/>
                  </a:cubicBezTo>
                  <a:cubicBezTo>
                    <a:pt x="403" y="243"/>
                    <a:pt x="402" y="240"/>
                    <a:pt x="402" y="238"/>
                  </a:cubicBezTo>
                  <a:cubicBezTo>
                    <a:pt x="403" y="236"/>
                    <a:pt x="406" y="238"/>
                    <a:pt x="407" y="239"/>
                  </a:cubicBezTo>
                  <a:cubicBezTo>
                    <a:pt x="407" y="241"/>
                    <a:pt x="409" y="240"/>
                    <a:pt x="411" y="239"/>
                  </a:cubicBezTo>
                  <a:cubicBezTo>
                    <a:pt x="414" y="238"/>
                    <a:pt x="413" y="241"/>
                    <a:pt x="416" y="241"/>
                  </a:cubicBezTo>
                  <a:cubicBezTo>
                    <a:pt x="419" y="241"/>
                    <a:pt x="418" y="239"/>
                    <a:pt x="420" y="239"/>
                  </a:cubicBezTo>
                  <a:cubicBezTo>
                    <a:pt x="423" y="240"/>
                    <a:pt x="423" y="239"/>
                    <a:pt x="422" y="237"/>
                  </a:cubicBezTo>
                  <a:cubicBezTo>
                    <a:pt x="421" y="236"/>
                    <a:pt x="424" y="235"/>
                    <a:pt x="426" y="234"/>
                  </a:cubicBezTo>
                  <a:cubicBezTo>
                    <a:pt x="427" y="234"/>
                    <a:pt x="427" y="231"/>
                    <a:pt x="428" y="230"/>
                  </a:cubicBezTo>
                  <a:cubicBezTo>
                    <a:pt x="430" y="229"/>
                    <a:pt x="429" y="228"/>
                    <a:pt x="430" y="228"/>
                  </a:cubicBezTo>
                  <a:cubicBezTo>
                    <a:pt x="432" y="227"/>
                    <a:pt x="433" y="225"/>
                    <a:pt x="434" y="225"/>
                  </a:cubicBezTo>
                  <a:cubicBezTo>
                    <a:pt x="436" y="225"/>
                    <a:pt x="437" y="222"/>
                    <a:pt x="436" y="221"/>
                  </a:cubicBezTo>
                  <a:cubicBezTo>
                    <a:pt x="435" y="220"/>
                    <a:pt x="436" y="216"/>
                    <a:pt x="438" y="216"/>
                  </a:cubicBezTo>
                  <a:cubicBezTo>
                    <a:pt x="439" y="215"/>
                    <a:pt x="439" y="214"/>
                    <a:pt x="438" y="213"/>
                  </a:cubicBezTo>
                  <a:cubicBezTo>
                    <a:pt x="437" y="212"/>
                    <a:pt x="431" y="208"/>
                    <a:pt x="432" y="206"/>
                  </a:cubicBezTo>
                  <a:cubicBezTo>
                    <a:pt x="432" y="204"/>
                    <a:pt x="431" y="199"/>
                    <a:pt x="431" y="198"/>
                  </a:cubicBezTo>
                  <a:cubicBezTo>
                    <a:pt x="432" y="196"/>
                    <a:pt x="432" y="192"/>
                    <a:pt x="431" y="190"/>
                  </a:cubicBezTo>
                  <a:cubicBezTo>
                    <a:pt x="431" y="188"/>
                    <a:pt x="433" y="186"/>
                    <a:pt x="433" y="182"/>
                  </a:cubicBezTo>
                  <a:cubicBezTo>
                    <a:pt x="434" y="178"/>
                    <a:pt x="429" y="174"/>
                    <a:pt x="427" y="172"/>
                  </a:cubicBezTo>
                  <a:cubicBezTo>
                    <a:pt x="424" y="171"/>
                    <a:pt x="426" y="169"/>
                    <a:pt x="429" y="166"/>
                  </a:cubicBezTo>
                  <a:cubicBezTo>
                    <a:pt x="433" y="164"/>
                    <a:pt x="433" y="155"/>
                    <a:pt x="433" y="153"/>
                  </a:cubicBezTo>
                  <a:cubicBezTo>
                    <a:pt x="433" y="151"/>
                    <a:pt x="426" y="149"/>
                    <a:pt x="423" y="149"/>
                  </a:cubicBezTo>
                  <a:cubicBezTo>
                    <a:pt x="420" y="150"/>
                    <a:pt x="410" y="149"/>
                    <a:pt x="408" y="149"/>
                  </a:cubicBezTo>
                  <a:cubicBezTo>
                    <a:pt x="405" y="148"/>
                    <a:pt x="404" y="151"/>
                    <a:pt x="403" y="153"/>
                  </a:cubicBezTo>
                  <a:cubicBezTo>
                    <a:pt x="402" y="156"/>
                    <a:pt x="399" y="159"/>
                    <a:pt x="398" y="165"/>
                  </a:cubicBezTo>
                  <a:cubicBezTo>
                    <a:pt x="396" y="170"/>
                    <a:pt x="390" y="172"/>
                    <a:pt x="387" y="173"/>
                  </a:cubicBezTo>
                  <a:cubicBezTo>
                    <a:pt x="384" y="174"/>
                    <a:pt x="382" y="178"/>
                    <a:pt x="384" y="180"/>
                  </a:cubicBezTo>
                  <a:cubicBezTo>
                    <a:pt x="385" y="182"/>
                    <a:pt x="387" y="180"/>
                    <a:pt x="388" y="181"/>
                  </a:cubicBezTo>
                  <a:cubicBezTo>
                    <a:pt x="389" y="182"/>
                    <a:pt x="388" y="187"/>
                    <a:pt x="387" y="187"/>
                  </a:cubicBezTo>
                  <a:cubicBezTo>
                    <a:pt x="386" y="188"/>
                    <a:pt x="389" y="190"/>
                    <a:pt x="387" y="191"/>
                  </a:cubicBezTo>
                  <a:cubicBezTo>
                    <a:pt x="385" y="192"/>
                    <a:pt x="383" y="195"/>
                    <a:pt x="384" y="197"/>
                  </a:cubicBezTo>
                  <a:cubicBezTo>
                    <a:pt x="385" y="198"/>
                    <a:pt x="391" y="199"/>
                    <a:pt x="393" y="200"/>
                  </a:cubicBezTo>
                  <a:cubicBezTo>
                    <a:pt x="396" y="202"/>
                    <a:pt x="395" y="204"/>
                    <a:pt x="397" y="207"/>
                  </a:cubicBezTo>
                  <a:cubicBezTo>
                    <a:pt x="399" y="209"/>
                    <a:pt x="401" y="208"/>
                    <a:pt x="402" y="209"/>
                  </a:cubicBezTo>
                  <a:cubicBezTo>
                    <a:pt x="403" y="211"/>
                    <a:pt x="398" y="217"/>
                    <a:pt x="397" y="217"/>
                  </a:cubicBezTo>
                  <a:cubicBezTo>
                    <a:pt x="395" y="217"/>
                    <a:pt x="389" y="211"/>
                    <a:pt x="387" y="209"/>
                  </a:cubicBezTo>
                  <a:cubicBezTo>
                    <a:pt x="385" y="208"/>
                    <a:pt x="378" y="206"/>
                    <a:pt x="374" y="204"/>
                  </a:cubicBezTo>
                  <a:cubicBezTo>
                    <a:pt x="370" y="202"/>
                    <a:pt x="367" y="202"/>
                    <a:pt x="363" y="199"/>
                  </a:cubicBezTo>
                  <a:cubicBezTo>
                    <a:pt x="359" y="197"/>
                    <a:pt x="356" y="195"/>
                    <a:pt x="349" y="196"/>
                  </a:cubicBezTo>
                  <a:cubicBezTo>
                    <a:pt x="341" y="196"/>
                    <a:pt x="336" y="194"/>
                    <a:pt x="334" y="194"/>
                  </a:cubicBezTo>
                  <a:cubicBezTo>
                    <a:pt x="331" y="195"/>
                    <a:pt x="332" y="192"/>
                    <a:pt x="328" y="190"/>
                  </a:cubicBezTo>
                  <a:cubicBezTo>
                    <a:pt x="324" y="188"/>
                    <a:pt x="321" y="185"/>
                    <a:pt x="318" y="187"/>
                  </a:cubicBezTo>
                  <a:cubicBezTo>
                    <a:pt x="316" y="188"/>
                    <a:pt x="317" y="193"/>
                    <a:pt x="321" y="193"/>
                  </a:cubicBezTo>
                  <a:cubicBezTo>
                    <a:pt x="324" y="194"/>
                    <a:pt x="322" y="196"/>
                    <a:pt x="326" y="196"/>
                  </a:cubicBezTo>
                  <a:cubicBezTo>
                    <a:pt x="330" y="195"/>
                    <a:pt x="332" y="197"/>
                    <a:pt x="332" y="199"/>
                  </a:cubicBezTo>
                  <a:cubicBezTo>
                    <a:pt x="331" y="202"/>
                    <a:pt x="333" y="204"/>
                    <a:pt x="335" y="206"/>
                  </a:cubicBezTo>
                  <a:cubicBezTo>
                    <a:pt x="337" y="208"/>
                    <a:pt x="336" y="210"/>
                    <a:pt x="333" y="210"/>
                  </a:cubicBezTo>
                  <a:cubicBezTo>
                    <a:pt x="330" y="210"/>
                    <a:pt x="326" y="211"/>
                    <a:pt x="327" y="213"/>
                  </a:cubicBezTo>
                  <a:cubicBezTo>
                    <a:pt x="329" y="215"/>
                    <a:pt x="326" y="216"/>
                    <a:pt x="323" y="215"/>
                  </a:cubicBezTo>
                  <a:cubicBezTo>
                    <a:pt x="320" y="214"/>
                    <a:pt x="322" y="211"/>
                    <a:pt x="323" y="210"/>
                  </a:cubicBezTo>
                  <a:cubicBezTo>
                    <a:pt x="324" y="209"/>
                    <a:pt x="320" y="207"/>
                    <a:pt x="318" y="206"/>
                  </a:cubicBezTo>
                  <a:cubicBezTo>
                    <a:pt x="316" y="206"/>
                    <a:pt x="308" y="212"/>
                    <a:pt x="306" y="213"/>
                  </a:cubicBezTo>
                  <a:cubicBezTo>
                    <a:pt x="304" y="213"/>
                    <a:pt x="298" y="211"/>
                    <a:pt x="292" y="213"/>
                  </a:cubicBezTo>
                  <a:cubicBezTo>
                    <a:pt x="287" y="214"/>
                    <a:pt x="287" y="218"/>
                    <a:pt x="285" y="218"/>
                  </a:cubicBezTo>
                  <a:cubicBezTo>
                    <a:pt x="283" y="218"/>
                    <a:pt x="276" y="219"/>
                    <a:pt x="274" y="217"/>
                  </a:cubicBezTo>
                  <a:cubicBezTo>
                    <a:pt x="272" y="216"/>
                    <a:pt x="274" y="215"/>
                    <a:pt x="276" y="215"/>
                  </a:cubicBezTo>
                  <a:cubicBezTo>
                    <a:pt x="279" y="215"/>
                    <a:pt x="279" y="214"/>
                    <a:pt x="278" y="213"/>
                  </a:cubicBezTo>
                  <a:cubicBezTo>
                    <a:pt x="277" y="211"/>
                    <a:pt x="280" y="208"/>
                    <a:pt x="280" y="207"/>
                  </a:cubicBezTo>
                  <a:cubicBezTo>
                    <a:pt x="280" y="206"/>
                    <a:pt x="270" y="209"/>
                    <a:pt x="269" y="210"/>
                  </a:cubicBezTo>
                  <a:cubicBezTo>
                    <a:pt x="267" y="212"/>
                    <a:pt x="269" y="214"/>
                    <a:pt x="267" y="215"/>
                  </a:cubicBezTo>
                  <a:cubicBezTo>
                    <a:pt x="266" y="216"/>
                    <a:pt x="266" y="213"/>
                    <a:pt x="264" y="213"/>
                  </a:cubicBezTo>
                  <a:cubicBezTo>
                    <a:pt x="262" y="212"/>
                    <a:pt x="248" y="215"/>
                    <a:pt x="245" y="218"/>
                  </a:cubicBezTo>
                  <a:cubicBezTo>
                    <a:pt x="243" y="221"/>
                    <a:pt x="238" y="221"/>
                    <a:pt x="238" y="223"/>
                  </a:cubicBezTo>
                  <a:cubicBezTo>
                    <a:pt x="238" y="225"/>
                    <a:pt x="231" y="225"/>
                    <a:pt x="229" y="226"/>
                  </a:cubicBezTo>
                  <a:cubicBezTo>
                    <a:pt x="226" y="227"/>
                    <a:pt x="228" y="232"/>
                    <a:pt x="227" y="234"/>
                  </a:cubicBezTo>
                  <a:cubicBezTo>
                    <a:pt x="226" y="237"/>
                    <a:pt x="216" y="236"/>
                    <a:pt x="213" y="236"/>
                  </a:cubicBezTo>
                  <a:cubicBezTo>
                    <a:pt x="210" y="236"/>
                    <a:pt x="209" y="230"/>
                    <a:pt x="207" y="230"/>
                  </a:cubicBezTo>
                  <a:cubicBezTo>
                    <a:pt x="204" y="230"/>
                    <a:pt x="206" y="226"/>
                    <a:pt x="207" y="225"/>
                  </a:cubicBezTo>
                  <a:cubicBezTo>
                    <a:pt x="207" y="223"/>
                    <a:pt x="209" y="225"/>
                    <a:pt x="212" y="223"/>
                  </a:cubicBezTo>
                  <a:cubicBezTo>
                    <a:pt x="215" y="221"/>
                    <a:pt x="218" y="224"/>
                    <a:pt x="219" y="222"/>
                  </a:cubicBezTo>
                  <a:cubicBezTo>
                    <a:pt x="221" y="221"/>
                    <a:pt x="215" y="218"/>
                    <a:pt x="214" y="215"/>
                  </a:cubicBezTo>
                  <a:cubicBezTo>
                    <a:pt x="214" y="212"/>
                    <a:pt x="208" y="211"/>
                    <a:pt x="204" y="212"/>
                  </a:cubicBezTo>
                  <a:cubicBezTo>
                    <a:pt x="201" y="213"/>
                    <a:pt x="197" y="212"/>
                    <a:pt x="194" y="211"/>
                  </a:cubicBezTo>
                  <a:cubicBezTo>
                    <a:pt x="192" y="209"/>
                    <a:pt x="192" y="213"/>
                    <a:pt x="196" y="214"/>
                  </a:cubicBezTo>
                  <a:cubicBezTo>
                    <a:pt x="199" y="215"/>
                    <a:pt x="197" y="218"/>
                    <a:pt x="198" y="219"/>
                  </a:cubicBezTo>
                  <a:cubicBezTo>
                    <a:pt x="199" y="221"/>
                    <a:pt x="197" y="225"/>
                    <a:pt x="195" y="228"/>
                  </a:cubicBezTo>
                  <a:cubicBezTo>
                    <a:pt x="193" y="231"/>
                    <a:pt x="194" y="231"/>
                    <a:pt x="198" y="231"/>
                  </a:cubicBezTo>
                  <a:cubicBezTo>
                    <a:pt x="201" y="231"/>
                    <a:pt x="201" y="235"/>
                    <a:pt x="201" y="238"/>
                  </a:cubicBezTo>
                  <a:cubicBezTo>
                    <a:pt x="201" y="241"/>
                    <a:pt x="198" y="242"/>
                    <a:pt x="198" y="244"/>
                  </a:cubicBezTo>
                  <a:cubicBezTo>
                    <a:pt x="198" y="247"/>
                    <a:pt x="195" y="243"/>
                    <a:pt x="195" y="244"/>
                  </a:cubicBezTo>
                  <a:cubicBezTo>
                    <a:pt x="194" y="245"/>
                    <a:pt x="193" y="244"/>
                    <a:pt x="192" y="242"/>
                  </a:cubicBezTo>
                  <a:cubicBezTo>
                    <a:pt x="192" y="240"/>
                    <a:pt x="187" y="241"/>
                    <a:pt x="184" y="240"/>
                  </a:cubicBezTo>
                  <a:cubicBezTo>
                    <a:pt x="181" y="240"/>
                    <a:pt x="180" y="241"/>
                    <a:pt x="179" y="243"/>
                  </a:cubicBezTo>
                  <a:cubicBezTo>
                    <a:pt x="178" y="245"/>
                    <a:pt x="174" y="246"/>
                    <a:pt x="172" y="246"/>
                  </a:cubicBezTo>
                  <a:cubicBezTo>
                    <a:pt x="170" y="246"/>
                    <a:pt x="166" y="250"/>
                    <a:pt x="164" y="252"/>
                  </a:cubicBezTo>
                  <a:cubicBezTo>
                    <a:pt x="162" y="253"/>
                    <a:pt x="162" y="256"/>
                    <a:pt x="165" y="259"/>
                  </a:cubicBezTo>
                  <a:cubicBezTo>
                    <a:pt x="168" y="261"/>
                    <a:pt x="168" y="263"/>
                    <a:pt x="168" y="265"/>
                  </a:cubicBezTo>
                  <a:cubicBezTo>
                    <a:pt x="168" y="266"/>
                    <a:pt x="160" y="266"/>
                    <a:pt x="158" y="264"/>
                  </a:cubicBezTo>
                  <a:cubicBezTo>
                    <a:pt x="157" y="263"/>
                    <a:pt x="152" y="262"/>
                    <a:pt x="150" y="262"/>
                  </a:cubicBezTo>
                  <a:cubicBezTo>
                    <a:pt x="148" y="263"/>
                    <a:pt x="143" y="257"/>
                    <a:pt x="141" y="257"/>
                  </a:cubicBezTo>
                  <a:cubicBezTo>
                    <a:pt x="138" y="257"/>
                    <a:pt x="137" y="260"/>
                    <a:pt x="136" y="261"/>
                  </a:cubicBezTo>
                  <a:cubicBezTo>
                    <a:pt x="135" y="263"/>
                    <a:pt x="137" y="263"/>
                    <a:pt x="138" y="266"/>
                  </a:cubicBezTo>
                  <a:cubicBezTo>
                    <a:pt x="140" y="269"/>
                    <a:pt x="144" y="269"/>
                    <a:pt x="146" y="269"/>
                  </a:cubicBezTo>
                  <a:cubicBezTo>
                    <a:pt x="148" y="269"/>
                    <a:pt x="148" y="272"/>
                    <a:pt x="147" y="274"/>
                  </a:cubicBezTo>
                  <a:cubicBezTo>
                    <a:pt x="146" y="275"/>
                    <a:pt x="142" y="276"/>
                    <a:pt x="141" y="275"/>
                  </a:cubicBezTo>
                  <a:cubicBezTo>
                    <a:pt x="140" y="273"/>
                    <a:pt x="135" y="275"/>
                    <a:pt x="135" y="273"/>
                  </a:cubicBezTo>
                  <a:cubicBezTo>
                    <a:pt x="134" y="271"/>
                    <a:pt x="131" y="268"/>
                    <a:pt x="127" y="269"/>
                  </a:cubicBezTo>
                  <a:cubicBezTo>
                    <a:pt x="123" y="269"/>
                    <a:pt x="123" y="267"/>
                    <a:pt x="123" y="264"/>
                  </a:cubicBezTo>
                  <a:cubicBezTo>
                    <a:pt x="123" y="261"/>
                    <a:pt x="121" y="259"/>
                    <a:pt x="121" y="258"/>
                  </a:cubicBezTo>
                  <a:cubicBezTo>
                    <a:pt x="121" y="257"/>
                    <a:pt x="119" y="254"/>
                    <a:pt x="121" y="253"/>
                  </a:cubicBezTo>
                  <a:cubicBezTo>
                    <a:pt x="123" y="252"/>
                    <a:pt x="122" y="250"/>
                    <a:pt x="122" y="248"/>
                  </a:cubicBezTo>
                  <a:cubicBezTo>
                    <a:pt x="122" y="246"/>
                    <a:pt x="119" y="243"/>
                    <a:pt x="116" y="243"/>
                  </a:cubicBezTo>
                  <a:cubicBezTo>
                    <a:pt x="113" y="243"/>
                    <a:pt x="113" y="240"/>
                    <a:pt x="111" y="240"/>
                  </a:cubicBezTo>
                  <a:cubicBezTo>
                    <a:pt x="108" y="239"/>
                    <a:pt x="103" y="235"/>
                    <a:pt x="103" y="233"/>
                  </a:cubicBezTo>
                  <a:cubicBezTo>
                    <a:pt x="103" y="231"/>
                    <a:pt x="99" y="231"/>
                    <a:pt x="100" y="230"/>
                  </a:cubicBezTo>
                  <a:cubicBezTo>
                    <a:pt x="101" y="230"/>
                    <a:pt x="104" y="231"/>
                    <a:pt x="107" y="233"/>
                  </a:cubicBezTo>
                  <a:cubicBezTo>
                    <a:pt x="109" y="235"/>
                    <a:pt x="112" y="237"/>
                    <a:pt x="118" y="238"/>
                  </a:cubicBezTo>
                  <a:cubicBezTo>
                    <a:pt x="123" y="238"/>
                    <a:pt x="126" y="241"/>
                    <a:pt x="132" y="242"/>
                  </a:cubicBezTo>
                  <a:cubicBezTo>
                    <a:pt x="138" y="243"/>
                    <a:pt x="142" y="244"/>
                    <a:pt x="151" y="245"/>
                  </a:cubicBezTo>
                  <a:cubicBezTo>
                    <a:pt x="160" y="246"/>
                    <a:pt x="171" y="237"/>
                    <a:pt x="174" y="235"/>
                  </a:cubicBezTo>
                  <a:cubicBezTo>
                    <a:pt x="176" y="232"/>
                    <a:pt x="173" y="227"/>
                    <a:pt x="173" y="225"/>
                  </a:cubicBezTo>
                  <a:cubicBezTo>
                    <a:pt x="173" y="223"/>
                    <a:pt x="169" y="223"/>
                    <a:pt x="169" y="222"/>
                  </a:cubicBezTo>
                  <a:cubicBezTo>
                    <a:pt x="168" y="220"/>
                    <a:pt x="165" y="218"/>
                    <a:pt x="162" y="218"/>
                  </a:cubicBezTo>
                  <a:cubicBezTo>
                    <a:pt x="158" y="218"/>
                    <a:pt x="158" y="214"/>
                    <a:pt x="155" y="214"/>
                  </a:cubicBezTo>
                  <a:cubicBezTo>
                    <a:pt x="152" y="214"/>
                    <a:pt x="151" y="213"/>
                    <a:pt x="143" y="208"/>
                  </a:cubicBezTo>
                  <a:cubicBezTo>
                    <a:pt x="136" y="203"/>
                    <a:pt x="126" y="200"/>
                    <a:pt x="125" y="201"/>
                  </a:cubicBezTo>
                  <a:cubicBezTo>
                    <a:pt x="123" y="202"/>
                    <a:pt x="122" y="202"/>
                    <a:pt x="121" y="200"/>
                  </a:cubicBezTo>
                  <a:cubicBezTo>
                    <a:pt x="119" y="198"/>
                    <a:pt x="117" y="199"/>
                    <a:pt x="115" y="200"/>
                  </a:cubicBezTo>
                  <a:cubicBezTo>
                    <a:pt x="113" y="202"/>
                    <a:pt x="111" y="199"/>
                    <a:pt x="107" y="200"/>
                  </a:cubicBezTo>
                  <a:cubicBezTo>
                    <a:pt x="104" y="201"/>
                    <a:pt x="102" y="198"/>
                    <a:pt x="103" y="197"/>
                  </a:cubicBezTo>
                  <a:cubicBezTo>
                    <a:pt x="104" y="196"/>
                    <a:pt x="109" y="197"/>
                    <a:pt x="109" y="195"/>
                  </a:cubicBezTo>
                  <a:cubicBezTo>
                    <a:pt x="109" y="193"/>
                    <a:pt x="107" y="195"/>
                    <a:pt x="103" y="193"/>
                  </a:cubicBezTo>
                  <a:cubicBezTo>
                    <a:pt x="100" y="191"/>
                    <a:pt x="98" y="192"/>
                    <a:pt x="98" y="194"/>
                  </a:cubicBezTo>
                  <a:cubicBezTo>
                    <a:pt x="97" y="196"/>
                    <a:pt x="94" y="195"/>
                    <a:pt x="93" y="194"/>
                  </a:cubicBezTo>
                  <a:cubicBezTo>
                    <a:pt x="93" y="194"/>
                    <a:pt x="92" y="194"/>
                    <a:pt x="92" y="193"/>
                  </a:cubicBezTo>
                  <a:cubicBezTo>
                    <a:pt x="92" y="196"/>
                    <a:pt x="90" y="197"/>
                    <a:pt x="88" y="196"/>
                  </a:cubicBezTo>
                  <a:cubicBezTo>
                    <a:pt x="86" y="196"/>
                    <a:pt x="84" y="199"/>
                    <a:pt x="82" y="199"/>
                  </a:cubicBezTo>
                  <a:cubicBezTo>
                    <a:pt x="79" y="199"/>
                    <a:pt x="77" y="202"/>
                    <a:pt x="76" y="204"/>
                  </a:cubicBezTo>
                  <a:cubicBezTo>
                    <a:pt x="76" y="206"/>
                    <a:pt x="73" y="205"/>
                    <a:pt x="73" y="207"/>
                  </a:cubicBezTo>
                  <a:cubicBezTo>
                    <a:pt x="73" y="208"/>
                    <a:pt x="73" y="209"/>
                    <a:pt x="72" y="211"/>
                  </a:cubicBezTo>
                  <a:cubicBezTo>
                    <a:pt x="71" y="212"/>
                    <a:pt x="72" y="213"/>
                    <a:pt x="73" y="215"/>
                  </a:cubicBezTo>
                  <a:cubicBezTo>
                    <a:pt x="74" y="218"/>
                    <a:pt x="77" y="218"/>
                    <a:pt x="78" y="218"/>
                  </a:cubicBezTo>
                  <a:cubicBezTo>
                    <a:pt x="79" y="219"/>
                    <a:pt x="84" y="223"/>
                    <a:pt x="84" y="224"/>
                  </a:cubicBezTo>
                  <a:cubicBezTo>
                    <a:pt x="84" y="226"/>
                    <a:pt x="80" y="229"/>
                    <a:pt x="79" y="230"/>
                  </a:cubicBezTo>
                  <a:cubicBezTo>
                    <a:pt x="77" y="231"/>
                    <a:pt x="75" y="233"/>
                    <a:pt x="76" y="235"/>
                  </a:cubicBezTo>
                  <a:cubicBezTo>
                    <a:pt x="77" y="236"/>
                    <a:pt x="81" y="242"/>
                    <a:pt x="84" y="247"/>
                  </a:cubicBezTo>
                  <a:cubicBezTo>
                    <a:pt x="87" y="252"/>
                    <a:pt x="83" y="250"/>
                    <a:pt x="81" y="252"/>
                  </a:cubicBezTo>
                  <a:cubicBezTo>
                    <a:pt x="80" y="254"/>
                    <a:pt x="82" y="257"/>
                    <a:pt x="82" y="258"/>
                  </a:cubicBezTo>
                  <a:cubicBezTo>
                    <a:pt x="83" y="259"/>
                    <a:pt x="80" y="259"/>
                    <a:pt x="81" y="260"/>
                  </a:cubicBezTo>
                  <a:cubicBezTo>
                    <a:pt x="81" y="262"/>
                    <a:pt x="84" y="262"/>
                    <a:pt x="85" y="263"/>
                  </a:cubicBezTo>
                  <a:cubicBezTo>
                    <a:pt x="85" y="264"/>
                    <a:pt x="82" y="265"/>
                    <a:pt x="83" y="267"/>
                  </a:cubicBezTo>
                  <a:cubicBezTo>
                    <a:pt x="85" y="269"/>
                    <a:pt x="87" y="269"/>
                    <a:pt x="88" y="271"/>
                  </a:cubicBezTo>
                  <a:cubicBezTo>
                    <a:pt x="88" y="274"/>
                    <a:pt x="82" y="274"/>
                    <a:pt x="83" y="276"/>
                  </a:cubicBezTo>
                  <a:cubicBezTo>
                    <a:pt x="83" y="278"/>
                    <a:pt x="90" y="280"/>
                    <a:pt x="93" y="284"/>
                  </a:cubicBezTo>
                  <a:cubicBezTo>
                    <a:pt x="96" y="287"/>
                    <a:pt x="96" y="288"/>
                    <a:pt x="95" y="290"/>
                  </a:cubicBezTo>
                  <a:cubicBezTo>
                    <a:pt x="94" y="294"/>
                    <a:pt x="85" y="297"/>
                    <a:pt x="83" y="301"/>
                  </a:cubicBezTo>
                  <a:cubicBezTo>
                    <a:pt x="81" y="306"/>
                    <a:pt x="74" y="308"/>
                    <a:pt x="71" y="311"/>
                  </a:cubicBezTo>
                  <a:cubicBezTo>
                    <a:pt x="69" y="313"/>
                    <a:pt x="68" y="315"/>
                    <a:pt x="67" y="316"/>
                  </a:cubicBezTo>
                  <a:cubicBezTo>
                    <a:pt x="68" y="316"/>
                    <a:pt x="70" y="316"/>
                    <a:pt x="70" y="315"/>
                  </a:cubicBezTo>
                  <a:cubicBezTo>
                    <a:pt x="72" y="314"/>
                    <a:pt x="74" y="319"/>
                    <a:pt x="75" y="320"/>
                  </a:cubicBezTo>
                  <a:cubicBezTo>
                    <a:pt x="77" y="322"/>
                    <a:pt x="81" y="320"/>
                    <a:pt x="82" y="322"/>
                  </a:cubicBezTo>
                  <a:cubicBezTo>
                    <a:pt x="84" y="323"/>
                    <a:pt x="81" y="323"/>
                    <a:pt x="79" y="323"/>
                  </a:cubicBezTo>
                  <a:cubicBezTo>
                    <a:pt x="76" y="323"/>
                    <a:pt x="75" y="324"/>
                    <a:pt x="71" y="326"/>
                  </a:cubicBezTo>
                  <a:cubicBezTo>
                    <a:pt x="68" y="327"/>
                    <a:pt x="68" y="328"/>
                    <a:pt x="67" y="329"/>
                  </a:cubicBezTo>
                  <a:cubicBezTo>
                    <a:pt x="69" y="331"/>
                    <a:pt x="66" y="332"/>
                    <a:pt x="65" y="334"/>
                  </a:cubicBezTo>
                  <a:cubicBezTo>
                    <a:pt x="64" y="336"/>
                    <a:pt x="63" y="337"/>
                    <a:pt x="63" y="338"/>
                  </a:cubicBezTo>
                  <a:cubicBezTo>
                    <a:pt x="62" y="340"/>
                    <a:pt x="63" y="341"/>
                    <a:pt x="63" y="343"/>
                  </a:cubicBezTo>
                  <a:cubicBezTo>
                    <a:pt x="63" y="345"/>
                    <a:pt x="64" y="345"/>
                    <a:pt x="65" y="347"/>
                  </a:cubicBezTo>
                  <a:cubicBezTo>
                    <a:pt x="66" y="349"/>
                    <a:pt x="64" y="349"/>
                    <a:pt x="63" y="350"/>
                  </a:cubicBezTo>
                  <a:cubicBezTo>
                    <a:pt x="62" y="351"/>
                    <a:pt x="62" y="353"/>
                    <a:pt x="64" y="354"/>
                  </a:cubicBezTo>
                  <a:cubicBezTo>
                    <a:pt x="65" y="355"/>
                    <a:pt x="65" y="357"/>
                    <a:pt x="65" y="358"/>
                  </a:cubicBezTo>
                  <a:cubicBezTo>
                    <a:pt x="64" y="360"/>
                    <a:pt x="66" y="362"/>
                    <a:pt x="67" y="363"/>
                  </a:cubicBezTo>
                  <a:cubicBezTo>
                    <a:pt x="69" y="364"/>
                    <a:pt x="68" y="368"/>
                    <a:pt x="69" y="369"/>
                  </a:cubicBezTo>
                  <a:cubicBezTo>
                    <a:pt x="71" y="369"/>
                    <a:pt x="72" y="370"/>
                    <a:pt x="74" y="370"/>
                  </a:cubicBezTo>
                  <a:cubicBezTo>
                    <a:pt x="76" y="369"/>
                    <a:pt x="77" y="370"/>
                    <a:pt x="78" y="372"/>
                  </a:cubicBezTo>
                  <a:cubicBezTo>
                    <a:pt x="79" y="373"/>
                    <a:pt x="80" y="373"/>
                    <a:pt x="82" y="372"/>
                  </a:cubicBezTo>
                  <a:cubicBezTo>
                    <a:pt x="84" y="371"/>
                    <a:pt x="89" y="373"/>
                    <a:pt x="90" y="374"/>
                  </a:cubicBezTo>
                  <a:cubicBezTo>
                    <a:pt x="91" y="374"/>
                    <a:pt x="90" y="377"/>
                    <a:pt x="90" y="379"/>
                  </a:cubicBezTo>
                  <a:cubicBezTo>
                    <a:pt x="90" y="381"/>
                    <a:pt x="89" y="384"/>
                    <a:pt x="91" y="385"/>
                  </a:cubicBezTo>
                  <a:cubicBezTo>
                    <a:pt x="93" y="386"/>
                    <a:pt x="93" y="389"/>
                    <a:pt x="95" y="390"/>
                  </a:cubicBezTo>
                  <a:cubicBezTo>
                    <a:pt x="97" y="391"/>
                    <a:pt x="98" y="394"/>
                    <a:pt x="100" y="395"/>
                  </a:cubicBezTo>
                  <a:cubicBezTo>
                    <a:pt x="101" y="395"/>
                    <a:pt x="104" y="397"/>
                    <a:pt x="104" y="399"/>
                  </a:cubicBezTo>
                  <a:cubicBezTo>
                    <a:pt x="104" y="400"/>
                    <a:pt x="102" y="402"/>
                    <a:pt x="100" y="402"/>
                  </a:cubicBezTo>
                  <a:cubicBezTo>
                    <a:pt x="98" y="403"/>
                    <a:pt x="95" y="400"/>
                    <a:pt x="94" y="402"/>
                  </a:cubicBezTo>
                  <a:cubicBezTo>
                    <a:pt x="93" y="403"/>
                    <a:pt x="95" y="405"/>
                    <a:pt x="95" y="409"/>
                  </a:cubicBezTo>
                  <a:cubicBezTo>
                    <a:pt x="96" y="413"/>
                    <a:pt x="97" y="413"/>
                    <a:pt x="99" y="413"/>
                  </a:cubicBezTo>
                  <a:cubicBezTo>
                    <a:pt x="101" y="413"/>
                    <a:pt x="101" y="412"/>
                    <a:pt x="103" y="411"/>
                  </a:cubicBezTo>
                  <a:cubicBezTo>
                    <a:pt x="104" y="411"/>
                    <a:pt x="107" y="412"/>
                    <a:pt x="108" y="411"/>
                  </a:cubicBezTo>
                  <a:cubicBezTo>
                    <a:pt x="109" y="411"/>
                    <a:pt x="114" y="410"/>
                    <a:pt x="115" y="412"/>
                  </a:cubicBezTo>
                  <a:cubicBezTo>
                    <a:pt x="115" y="413"/>
                    <a:pt x="116" y="417"/>
                    <a:pt x="116" y="418"/>
                  </a:cubicBezTo>
                  <a:cubicBezTo>
                    <a:pt x="115" y="419"/>
                    <a:pt x="117" y="421"/>
                    <a:pt x="117" y="422"/>
                  </a:cubicBezTo>
                  <a:cubicBezTo>
                    <a:pt x="118" y="424"/>
                    <a:pt x="122" y="423"/>
                    <a:pt x="123" y="424"/>
                  </a:cubicBezTo>
                  <a:cubicBezTo>
                    <a:pt x="125" y="424"/>
                    <a:pt x="127" y="428"/>
                    <a:pt x="127" y="430"/>
                  </a:cubicBezTo>
                  <a:cubicBezTo>
                    <a:pt x="126" y="432"/>
                    <a:pt x="129" y="432"/>
                    <a:pt x="130" y="432"/>
                  </a:cubicBezTo>
                  <a:cubicBezTo>
                    <a:pt x="131" y="431"/>
                    <a:pt x="132" y="433"/>
                    <a:pt x="134" y="433"/>
                  </a:cubicBezTo>
                  <a:cubicBezTo>
                    <a:pt x="135" y="434"/>
                    <a:pt x="137" y="434"/>
                    <a:pt x="138" y="433"/>
                  </a:cubicBezTo>
                  <a:cubicBezTo>
                    <a:pt x="139" y="432"/>
                    <a:pt x="142" y="432"/>
                    <a:pt x="142" y="433"/>
                  </a:cubicBezTo>
                  <a:cubicBezTo>
                    <a:pt x="143" y="434"/>
                    <a:pt x="146" y="436"/>
                    <a:pt x="146" y="437"/>
                  </a:cubicBezTo>
                  <a:cubicBezTo>
                    <a:pt x="146" y="438"/>
                    <a:pt x="150" y="437"/>
                    <a:pt x="153" y="438"/>
                  </a:cubicBezTo>
                  <a:cubicBezTo>
                    <a:pt x="155" y="439"/>
                    <a:pt x="157" y="439"/>
                    <a:pt x="159" y="440"/>
                  </a:cubicBezTo>
                  <a:cubicBezTo>
                    <a:pt x="162" y="441"/>
                    <a:pt x="164" y="441"/>
                    <a:pt x="164" y="443"/>
                  </a:cubicBezTo>
                  <a:cubicBezTo>
                    <a:pt x="164" y="444"/>
                    <a:pt x="162" y="445"/>
                    <a:pt x="162" y="446"/>
                  </a:cubicBezTo>
                  <a:cubicBezTo>
                    <a:pt x="162" y="447"/>
                    <a:pt x="164" y="447"/>
                    <a:pt x="164" y="448"/>
                  </a:cubicBezTo>
                  <a:cubicBezTo>
                    <a:pt x="164" y="450"/>
                    <a:pt x="161" y="450"/>
                    <a:pt x="161" y="450"/>
                  </a:cubicBezTo>
                  <a:cubicBezTo>
                    <a:pt x="160" y="451"/>
                    <a:pt x="162" y="453"/>
                    <a:pt x="163" y="453"/>
                  </a:cubicBezTo>
                  <a:cubicBezTo>
                    <a:pt x="163" y="454"/>
                    <a:pt x="161" y="457"/>
                    <a:pt x="161" y="458"/>
                  </a:cubicBezTo>
                  <a:cubicBezTo>
                    <a:pt x="161" y="459"/>
                    <a:pt x="156" y="458"/>
                    <a:pt x="155" y="458"/>
                  </a:cubicBezTo>
                  <a:cubicBezTo>
                    <a:pt x="153" y="458"/>
                    <a:pt x="150" y="462"/>
                    <a:pt x="148" y="462"/>
                  </a:cubicBezTo>
                  <a:cubicBezTo>
                    <a:pt x="147" y="463"/>
                    <a:pt x="148" y="465"/>
                    <a:pt x="148" y="466"/>
                  </a:cubicBezTo>
                  <a:cubicBezTo>
                    <a:pt x="152" y="465"/>
                    <a:pt x="156" y="465"/>
                    <a:pt x="156" y="466"/>
                  </a:cubicBezTo>
                  <a:cubicBezTo>
                    <a:pt x="157" y="467"/>
                    <a:pt x="148" y="471"/>
                    <a:pt x="146" y="472"/>
                  </a:cubicBezTo>
                  <a:cubicBezTo>
                    <a:pt x="145" y="472"/>
                    <a:pt x="150" y="475"/>
                    <a:pt x="149" y="476"/>
                  </a:cubicBezTo>
                  <a:cubicBezTo>
                    <a:pt x="149" y="478"/>
                    <a:pt x="144" y="478"/>
                    <a:pt x="145" y="481"/>
                  </a:cubicBezTo>
                  <a:cubicBezTo>
                    <a:pt x="145" y="484"/>
                    <a:pt x="143" y="484"/>
                    <a:pt x="140" y="484"/>
                  </a:cubicBezTo>
                  <a:cubicBezTo>
                    <a:pt x="138" y="484"/>
                    <a:pt x="137" y="486"/>
                    <a:pt x="138" y="486"/>
                  </a:cubicBezTo>
                  <a:cubicBezTo>
                    <a:pt x="139" y="487"/>
                    <a:pt x="139" y="490"/>
                    <a:pt x="144" y="491"/>
                  </a:cubicBezTo>
                  <a:cubicBezTo>
                    <a:pt x="150" y="493"/>
                    <a:pt x="155" y="498"/>
                    <a:pt x="159" y="502"/>
                  </a:cubicBezTo>
                  <a:cubicBezTo>
                    <a:pt x="160" y="503"/>
                    <a:pt x="161" y="503"/>
                    <a:pt x="161" y="504"/>
                  </a:cubicBezTo>
                  <a:cubicBezTo>
                    <a:pt x="163" y="503"/>
                    <a:pt x="164" y="503"/>
                    <a:pt x="165" y="503"/>
                  </a:cubicBezTo>
                  <a:cubicBezTo>
                    <a:pt x="167" y="502"/>
                    <a:pt x="172" y="504"/>
                    <a:pt x="174" y="505"/>
                  </a:cubicBezTo>
                  <a:cubicBezTo>
                    <a:pt x="177" y="507"/>
                    <a:pt x="186" y="505"/>
                    <a:pt x="187" y="506"/>
                  </a:cubicBezTo>
                  <a:cubicBezTo>
                    <a:pt x="188" y="508"/>
                    <a:pt x="190" y="510"/>
                    <a:pt x="192" y="510"/>
                  </a:cubicBezTo>
                  <a:cubicBezTo>
                    <a:pt x="193" y="510"/>
                    <a:pt x="195" y="513"/>
                    <a:pt x="197" y="512"/>
                  </a:cubicBezTo>
                  <a:cubicBezTo>
                    <a:pt x="198" y="511"/>
                    <a:pt x="203" y="511"/>
                    <a:pt x="205" y="511"/>
                  </a:cubicBezTo>
                  <a:cubicBezTo>
                    <a:pt x="206" y="511"/>
                    <a:pt x="206" y="512"/>
                    <a:pt x="208" y="512"/>
                  </a:cubicBezTo>
                  <a:cubicBezTo>
                    <a:pt x="209" y="512"/>
                    <a:pt x="209" y="517"/>
                    <a:pt x="210" y="517"/>
                  </a:cubicBezTo>
                  <a:cubicBezTo>
                    <a:pt x="211" y="517"/>
                    <a:pt x="215" y="520"/>
                    <a:pt x="218" y="521"/>
                  </a:cubicBezTo>
                  <a:cubicBezTo>
                    <a:pt x="220" y="521"/>
                    <a:pt x="223" y="525"/>
                    <a:pt x="224" y="525"/>
                  </a:cubicBezTo>
                  <a:cubicBezTo>
                    <a:pt x="225" y="525"/>
                    <a:pt x="227" y="527"/>
                    <a:pt x="227" y="525"/>
                  </a:cubicBezTo>
                  <a:cubicBezTo>
                    <a:pt x="228" y="523"/>
                    <a:pt x="231" y="524"/>
                    <a:pt x="232" y="521"/>
                  </a:cubicBezTo>
                  <a:cubicBezTo>
                    <a:pt x="228" y="516"/>
                    <a:pt x="223" y="510"/>
                    <a:pt x="223" y="507"/>
                  </a:cubicBezTo>
                  <a:cubicBezTo>
                    <a:pt x="223" y="503"/>
                    <a:pt x="225" y="500"/>
                    <a:pt x="220" y="496"/>
                  </a:cubicBezTo>
                  <a:cubicBezTo>
                    <a:pt x="215" y="492"/>
                    <a:pt x="221" y="489"/>
                    <a:pt x="224" y="485"/>
                  </a:cubicBezTo>
                  <a:cubicBezTo>
                    <a:pt x="227" y="481"/>
                    <a:pt x="234" y="479"/>
                    <a:pt x="238" y="476"/>
                  </a:cubicBezTo>
                  <a:cubicBezTo>
                    <a:pt x="238" y="475"/>
                    <a:pt x="237" y="475"/>
                    <a:pt x="236" y="474"/>
                  </a:cubicBezTo>
                  <a:cubicBezTo>
                    <a:pt x="233" y="473"/>
                    <a:pt x="232" y="471"/>
                    <a:pt x="234" y="471"/>
                  </a:cubicBezTo>
                  <a:cubicBezTo>
                    <a:pt x="237" y="470"/>
                    <a:pt x="235" y="469"/>
                    <a:pt x="233" y="466"/>
                  </a:cubicBezTo>
                  <a:cubicBezTo>
                    <a:pt x="230" y="463"/>
                    <a:pt x="229" y="460"/>
                    <a:pt x="228" y="460"/>
                  </a:cubicBezTo>
                  <a:cubicBezTo>
                    <a:pt x="227" y="460"/>
                    <a:pt x="224" y="460"/>
                    <a:pt x="222" y="460"/>
                  </a:cubicBezTo>
                  <a:cubicBezTo>
                    <a:pt x="220" y="461"/>
                    <a:pt x="221" y="459"/>
                    <a:pt x="221" y="456"/>
                  </a:cubicBezTo>
                  <a:cubicBezTo>
                    <a:pt x="221" y="454"/>
                    <a:pt x="217" y="454"/>
                    <a:pt x="216" y="453"/>
                  </a:cubicBezTo>
                  <a:cubicBezTo>
                    <a:pt x="216" y="452"/>
                    <a:pt x="217" y="448"/>
                    <a:pt x="218" y="448"/>
                  </a:cubicBezTo>
                  <a:cubicBezTo>
                    <a:pt x="219" y="448"/>
                    <a:pt x="221" y="447"/>
                    <a:pt x="221" y="445"/>
                  </a:cubicBezTo>
                  <a:cubicBezTo>
                    <a:pt x="221" y="444"/>
                    <a:pt x="217" y="444"/>
                    <a:pt x="218" y="442"/>
                  </a:cubicBezTo>
                  <a:cubicBezTo>
                    <a:pt x="220" y="439"/>
                    <a:pt x="223" y="439"/>
                    <a:pt x="223" y="437"/>
                  </a:cubicBezTo>
                  <a:cubicBezTo>
                    <a:pt x="223" y="434"/>
                    <a:pt x="225" y="432"/>
                    <a:pt x="227" y="434"/>
                  </a:cubicBezTo>
                  <a:cubicBezTo>
                    <a:pt x="230" y="435"/>
                    <a:pt x="231" y="440"/>
                    <a:pt x="234" y="439"/>
                  </a:cubicBezTo>
                  <a:cubicBezTo>
                    <a:pt x="237" y="438"/>
                    <a:pt x="235" y="435"/>
                    <a:pt x="234" y="434"/>
                  </a:cubicBezTo>
                  <a:cubicBezTo>
                    <a:pt x="234" y="433"/>
                    <a:pt x="233" y="430"/>
                    <a:pt x="237" y="430"/>
                  </a:cubicBezTo>
                  <a:cubicBezTo>
                    <a:pt x="240" y="429"/>
                    <a:pt x="238" y="426"/>
                    <a:pt x="241" y="426"/>
                  </a:cubicBezTo>
                  <a:cubicBezTo>
                    <a:pt x="243" y="426"/>
                    <a:pt x="248" y="423"/>
                    <a:pt x="249" y="422"/>
                  </a:cubicBezTo>
                  <a:cubicBezTo>
                    <a:pt x="251" y="421"/>
                    <a:pt x="254" y="419"/>
                    <a:pt x="255" y="420"/>
                  </a:cubicBezTo>
                  <a:cubicBezTo>
                    <a:pt x="257" y="421"/>
                    <a:pt x="259" y="423"/>
                    <a:pt x="260" y="420"/>
                  </a:cubicBezTo>
                  <a:cubicBezTo>
                    <a:pt x="261" y="418"/>
                    <a:pt x="265" y="419"/>
                    <a:pt x="265" y="420"/>
                  </a:cubicBezTo>
                  <a:cubicBezTo>
                    <a:pt x="266" y="422"/>
                    <a:pt x="273" y="422"/>
                    <a:pt x="275" y="423"/>
                  </a:cubicBezTo>
                  <a:cubicBezTo>
                    <a:pt x="277" y="424"/>
                    <a:pt x="281" y="427"/>
                    <a:pt x="281" y="429"/>
                  </a:cubicBezTo>
                  <a:cubicBezTo>
                    <a:pt x="281" y="430"/>
                    <a:pt x="284" y="432"/>
                    <a:pt x="284" y="430"/>
                  </a:cubicBezTo>
                  <a:cubicBezTo>
                    <a:pt x="284" y="427"/>
                    <a:pt x="285" y="428"/>
                    <a:pt x="288" y="430"/>
                  </a:cubicBezTo>
                  <a:cubicBezTo>
                    <a:pt x="291" y="432"/>
                    <a:pt x="295" y="431"/>
                    <a:pt x="296" y="429"/>
                  </a:cubicBezTo>
                  <a:cubicBezTo>
                    <a:pt x="296" y="427"/>
                    <a:pt x="302" y="425"/>
                    <a:pt x="304" y="427"/>
                  </a:cubicBezTo>
                  <a:cubicBezTo>
                    <a:pt x="305" y="428"/>
                    <a:pt x="306" y="429"/>
                    <a:pt x="308" y="427"/>
                  </a:cubicBezTo>
                  <a:cubicBezTo>
                    <a:pt x="310" y="425"/>
                    <a:pt x="315" y="425"/>
                    <a:pt x="316" y="427"/>
                  </a:cubicBezTo>
                  <a:cubicBezTo>
                    <a:pt x="317" y="429"/>
                    <a:pt x="319" y="430"/>
                    <a:pt x="321" y="430"/>
                  </a:cubicBezTo>
                  <a:cubicBezTo>
                    <a:pt x="324" y="430"/>
                    <a:pt x="324" y="433"/>
                    <a:pt x="325" y="432"/>
                  </a:cubicBezTo>
                  <a:cubicBezTo>
                    <a:pt x="327" y="432"/>
                    <a:pt x="326" y="428"/>
                    <a:pt x="328" y="428"/>
                  </a:cubicBezTo>
                  <a:cubicBezTo>
                    <a:pt x="330" y="429"/>
                    <a:pt x="331" y="431"/>
                    <a:pt x="334" y="431"/>
                  </a:cubicBezTo>
                  <a:cubicBezTo>
                    <a:pt x="337" y="431"/>
                    <a:pt x="339" y="430"/>
                    <a:pt x="339" y="428"/>
                  </a:cubicBezTo>
                  <a:cubicBezTo>
                    <a:pt x="339" y="426"/>
                    <a:pt x="339" y="422"/>
                    <a:pt x="337" y="422"/>
                  </a:cubicBezTo>
                  <a:cubicBezTo>
                    <a:pt x="335" y="422"/>
                    <a:pt x="334" y="420"/>
                    <a:pt x="331" y="420"/>
                  </a:cubicBezTo>
                  <a:cubicBezTo>
                    <a:pt x="329" y="420"/>
                    <a:pt x="327" y="417"/>
                    <a:pt x="329" y="416"/>
                  </a:cubicBezTo>
                  <a:cubicBezTo>
                    <a:pt x="331" y="415"/>
                    <a:pt x="335" y="414"/>
                    <a:pt x="334" y="412"/>
                  </a:cubicBezTo>
                  <a:cubicBezTo>
                    <a:pt x="334" y="410"/>
                    <a:pt x="333" y="407"/>
                    <a:pt x="336" y="406"/>
                  </a:cubicBezTo>
                  <a:cubicBezTo>
                    <a:pt x="339" y="406"/>
                    <a:pt x="345" y="406"/>
                    <a:pt x="344" y="405"/>
                  </a:cubicBezTo>
                  <a:cubicBezTo>
                    <a:pt x="344" y="404"/>
                    <a:pt x="338" y="403"/>
                    <a:pt x="337" y="401"/>
                  </a:cubicBezTo>
                  <a:cubicBezTo>
                    <a:pt x="336" y="399"/>
                    <a:pt x="336" y="395"/>
                    <a:pt x="337" y="394"/>
                  </a:cubicBezTo>
                  <a:cubicBezTo>
                    <a:pt x="338" y="394"/>
                    <a:pt x="341" y="395"/>
                    <a:pt x="344" y="394"/>
                  </a:cubicBezTo>
                  <a:cubicBezTo>
                    <a:pt x="346" y="393"/>
                    <a:pt x="350" y="395"/>
                    <a:pt x="353" y="393"/>
                  </a:cubicBezTo>
                  <a:cubicBezTo>
                    <a:pt x="356" y="391"/>
                    <a:pt x="362" y="391"/>
                    <a:pt x="365" y="391"/>
                  </a:cubicBezTo>
                  <a:cubicBezTo>
                    <a:pt x="369" y="391"/>
                    <a:pt x="371" y="388"/>
                    <a:pt x="374" y="388"/>
                  </a:cubicBezTo>
                  <a:cubicBezTo>
                    <a:pt x="376" y="388"/>
                    <a:pt x="383" y="387"/>
                    <a:pt x="385" y="386"/>
                  </a:cubicBezTo>
                  <a:cubicBezTo>
                    <a:pt x="387" y="385"/>
                    <a:pt x="396" y="384"/>
                    <a:pt x="397" y="382"/>
                  </a:cubicBezTo>
                  <a:cubicBezTo>
                    <a:pt x="397" y="380"/>
                    <a:pt x="405" y="379"/>
                    <a:pt x="407" y="380"/>
                  </a:cubicBezTo>
                  <a:cubicBezTo>
                    <a:pt x="409" y="381"/>
                    <a:pt x="411" y="381"/>
                    <a:pt x="413" y="381"/>
                  </a:cubicBezTo>
                  <a:cubicBezTo>
                    <a:pt x="415" y="380"/>
                    <a:pt x="418" y="382"/>
                    <a:pt x="418" y="384"/>
                  </a:cubicBezTo>
                  <a:cubicBezTo>
                    <a:pt x="418" y="386"/>
                    <a:pt x="420" y="388"/>
                    <a:pt x="420" y="389"/>
                  </a:cubicBezTo>
                  <a:cubicBezTo>
                    <a:pt x="419" y="391"/>
                    <a:pt x="418" y="392"/>
                    <a:pt x="419" y="393"/>
                  </a:cubicBezTo>
                  <a:cubicBezTo>
                    <a:pt x="420" y="394"/>
                    <a:pt x="425" y="393"/>
                    <a:pt x="426" y="392"/>
                  </a:cubicBezTo>
                  <a:cubicBezTo>
                    <a:pt x="427" y="390"/>
                    <a:pt x="429" y="392"/>
                    <a:pt x="429" y="394"/>
                  </a:cubicBezTo>
                  <a:cubicBezTo>
                    <a:pt x="429" y="395"/>
                    <a:pt x="431" y="396"/>
                    <a:pt x="431" y="394"/>
                  </a:cubicBezTo>
                  <a:cubicBezTo>
                    <a:pt x="431" y="392"/>
                    <a:pt x="434" y="394"/>
                    <a:pt x="435" y="395"/>
                  </a:cubicBezTo>
                  <a:cubicBezTo>
                    <a:pt x="436" y="396"/>
                    <a:pt x="439" y="393"/>
                    <a:pt x="439" y="395"/>
                  </a:cubicBezTo>
                  <a:cubicBezTo>
                    <a:pt x="439" y="397"/>
                    <a:pt x="434" y="398"/>
                    <a:pt x="436" y="400"/>
                  </a:cubicBezTo>
                  <a:cubicBezTo>
                    <a:pt x="439" y="402"/>
                    <a:pt x="440" y="398"/>
                    <a:pt x="443" y="399"/>
                  </a:cubicBezTo>
                  <a:cubicBezTo>
                    <a:pt x="445" y="400"/>
                    <a:pt x="449" y="396"/>
                    <a:pt x="451" y="395"/>
                  </a:cubicBezTo>
                  <a:cubicBezTo>
                    <a:pt x="454" y="395"/>
                    <a:pt x="456" y="392"/>
                    <a:pt x="459" y="391"/>
                  </a:cubicBezTo>
                  <a:cubicBezTo>
                    <a:pt x="461" y="390"/>
                    <a:pt x="465" y="390"/>
                    <a:pt x="464" y="392"/>
                  </a:cubicBezTo>
                  <a:cubicBezTo>
                    <a:pt x="463" y="393"/>
                    <a:pt x="461" y="396"/>
                    <a:pt x="466" y="398"/>
                  </a:cubicBezTo>
                  <a:cubicBezTo>
                    <a:pt x="472" y="400"/>
                    <a:pt x="478" y="410"/>
                    <a:pt x="481" y="415"/>
                  </a:cubicBezTo>
                  <a:cubicBezTo>
                    <a:pt x="484" y="420"/>
                    <a:pt x="488" y="430"/>
                    <a:pt x="489" y="430"/>
                  </a:cubicBezTo>
                  <a:cubicBezTo>
                    <a:pt x="491" y="430"/>
                    <a:pt x="492" y="425"/>
                    <a:pt x="494" y="425"/>
                  </a:cubicBezTo>
                  <a:cubicBezTo>
                    <a:pt x="496" y="424"/>
                    <a:pt x="498" y="429"/>
                    <a:pt x="500" y="429"/>
                  </a:cubicBezTo>
                  <a:cubicBezTo>
                    <a:pt x="503" y="430"/>
                    <a:pt x="506" y="431"/>
                    <a:pt x="508" y="430"/>
                  </a:cubicBezTo>
                  <a:cubicBezTo>
                    <a:pt x="510" y="430"/>
                    <a:pt x="515" y="427"/>
                    <a:pt x="516" y="428"/>
                  </a:cubicBezTo>
                  <a:cubicBezTo>
                    <a:pt x="518" y="429"/>
                    <a:pt x="520" y="429"/>
                    <a:pt x="521" y="432"/>
                  </a:cubicBezTo>
                  <a:cubicBezTo>
                    <a:pt x="523" y="436"/>
                    <a:pt x="525" y="436"/>
                    <a:pt x="526" y="436"/>
                  </a:cubicBezTo>
                  <a:cubicBezTo>
                    <a:pt x="528" y="436"/>
                    <a:pt x="528" y="438"/>
                    <a:pt x="528" y="439"/>
                  </a:cubicBezTo>
                  <a:cubicBezTo>
                    <a:pt x="528" y="441"/>
                    <a:pt x="531" y="443"/>
                    <a:pt x="532" y="443"/>
                  </a:cubicBezTo>
                  <a:cubicBezTo>
                    <a:pt x="534" y="443"/>
                    <a:pt x="537" y="442"/>
                    <a:pt x="539" y="442"/>
                  </a:cubicBezTo>
                  <a:cubicBezTo>
                    <a:pt x="540" y="441"/>
                    <a:pt x="541" y="440"/>
                    <a:pt x="541" y="442"/>
                  </a:cubicBezTo>
                  <a:cubicBezTo>
                    <a:pt x="542" y="443"/>
                    <a:pt x="544" y="446"/>
                    <a:pt x="545" y="446"/>
                  </a:cubicBezTo>
                  <a:cubicBezTo>
                    <a:pt x="547" y="446"/>
                    <a:pt x="549" y="447"/>
                    <a:pt x="550" y="446"/>
                  </a:cubicBezTo>
                  <a:cubicBezTo>
                    <a:pt x="550" y="445"/>
                    <a:pt x="554" y="444"/>
                    <a:pt x="555" y="444"/>
                  </a:cubicBezTo>
                  <a:cubicBezTo>
                    <a:pt x="557" y="444"/>
                    <a:pt x="562" y="443"/>
                    <a:pt x="563" y="441"/>
                  </a:cubicBezTo>
                  <a:cubicBezTo>
                    <a:pt x="564" y="438"/>
                    <a:pt x="568" y="438"/>
                    <a:pt x="569" y="437"/>
                  </a:cubicBezTo>
                  <a:cubicBezTo>
                    <a:pt x="570" y="436"/>
                    <a:pt x="573" y="435"/>
                    <a:pt x="574" y="433"/>
                  </a:cubicBezTo>
                  <a:cubicBezTo>
                    <a:pt x="575" y="432"/>
                    <a:pt x="579" y="432"/>
                    <a:pt x="579" y="431"/>
                  </a:cubicBezTo>
                  <a:cubicBezTo>
                    <a:pt x="580" y="430"/>
                    <a:pt x="583" y="430"/>
                    <a:pt x="585" y="430"/>
                  </a:cubicBezTo>
                  <a:cubicBezTo>
                    <a:pt x="587" y="431"/>
                    <a:pt x="595" y="432"/>
                    <a:pt x="596" y="432"/>
                  </a:cubicBezTo>
                  <a:cubicBezTo>
                    <a:pt x="598" y="432"/>
                    <a:pt x="598" y="436"/>
                    <a:pt x="599" y="437"/>
                  </a:cubicBezTo>
                  <a:cubicBezTo>
                    <a:pt x="600" y="437"/>
                    <a:pt x="604" y="440"/>
                    <a:pt x="606" y="439"/>
                  </a:cubicBezTo>
                  <a:cubicBezTo>
                    <a:pt x="607" y="438"/>
                    <a:pt x="610" y="437"/>
                    <a:pt x="612" y="439"/>
                  </a:cubicBezTo>
                  <a:cubicBezTo>
                    <a:pt x="614" y="440"/>
                    <a:pt x="617" y="442"/>
                    <a:pt x="618" y="440"/>
                  </a:cubicBezTo>
                  <a:cubicBezTo>
                    <a:pt x="619" y="439"/>
                    <a:pt x="624" y="438"/>
                    <a:pt x="624" y="437"/>
                  </a:cubicBezTo>
                  <a:cubicBezTo>
                    <a:pt x="625" y="436"/>
                    <a:pt x="626" y="433"/>
                    <a:pt x="625" y="432"/>
                  </a:cubicBezTo>
                  <a:cubicBezTo>
                    <a:pt x="623" y="431"/>
                    <a:pt x="622" y="427"/>
                    <a:pt x="622" y="426"/>
                  </a:cubicBezTo>
                  <a:cubicBezTo>
                    <a:pt x="621" y="424"/>
                    <a:pt x="625" y="423"/>
                    <a:pt x="625" y="422"/>
                  </a:cubicBezTo>
                  <a:cubicBezTo>
                    <a:pt x="626" y="420"/>
                    <a:pt x="628" y="420"/>
                    <a:pt x="629" y="419"/>
                  </a:cubicBezTo>
                  <a:cubicBezTo>
                    <a:pt x="630" y="418"/>
                    <a:pt x="631" y="416"/>
                    <a:pt x="632" y="416"/>
                  </a:cubicBezTo>
                  <a:cubicBezTo>
                    <a:pt x="634" y="417"/>
                    <a:pt x="637" y="418"/>
                    <a:pt x="638" y="418"/>
                  </a:cubicBezTo>
                  <a:cubicBezTo>
                    <a:pt x="639" y="419"/>
                    <a:pt x="642" y="420"/>
                    <a:pt x="643" y="420"/>
                  </a:cubicBezTo>
                  <a:cubicBezTo>
                    <a:pt x="645" y="420"/>
                    <a:pt x="647" y="421"/>
                    <a:pt x="649" y="422"/>
                  </a:cubicBezTo>
                  <a:cubicBezTo>
                    <a:pt x="651" y="423"/>
                    <a:pt x="656" y="423"/>
                    <a:pt x="657" y="424"/>
                  </a:cubicBezTo>
                  <a:cubicBezTo>
                    <a:pt x="658" y="426"/>
                    <a:pt x="657" y="430"/>
                    <a:pt x="658" y="431"/>
                  </a:cubicBezTo>
                  <a:cubicBezTo>
                    <a:pt x="659" y="433"/>
                    <a:pt x="662" y="436"/>
                    <a:pt x="663" y="435"/>
                  </a:cubicBezTo>
                  <a:cubicBezTo>
                    <a:pt x="664" y="434"/>
                    <a:pt x="668" y="437"/>
                    <a:pt x="670" y="437"/>
                  </a:cubicBezTo>
                  <a:cubicBezTo>
                    <a:pt x="672" y="437"/>
                    <a:pt x="674" y="434"/>
                    <a:pt x="676" y="434"/>
                  </a:cubicBezTo>
                  <a:cubicBezTo>
                    <a:pt x="677" y="434"/>
                    <a:pt x="682" y="433"/>
                    <a:pt x="683" y="433"/>
                  </a:cubicBezTo>
                  <a:cubicBezTo>
                    <a:pt x="685" y="434"/>
                    <a:pt x="690" y="436"/>
                    <a:pt x="691" y="435"/>
                  </a:cubicBezTo>
                  <a:cubicBezTo>
                    <a:pt x="691" y="435"/>
                    <a:pt x="696" y="435"/>
                    <a:pt x="697" y="437"/>
                  </a:cubicBezTo>
                  <a:cubicBezTo>
                    <a:pt x="697" y="438"/>
                    <a:pt x="703" y="438"/>
                    <a:pt x="703" y="440"/>
                  </a:cubicBezTo>
                  <a:cubicBezTo>
                    <a:pt x="703" y="442"/>
                    <a:pt x="707" y="442"/>
                    <a:pt x="708" y="444"/>
                  </a:cubicBezTo>
                  <a:cubicBezTo>
                    <a:pt x="709" y="446"/>
                    <a:pt x="716" y="445"/>
                    <a:pt x="718" y="446"/>
                  </a:cubicBezTo>
                  <a:cubicBezTo>
                    <a:pt x="719" y="447"/>
                    <a:pt x="728" y="447"/>
                    <a:pt x="729" y="446"/>
                  </a:cubicBezTo>
                  <a:cubicBezTo>
                    <a:pt x="729" y="445"/>
                    <a:pt x="737" y="445"/>
                    <a:pt x="739" y="444"/>
                  </a:cubicBezTo>
                  <a:cubicBezTo>
                    <a:pt x="741" y="442"/>
                    <a:pt x="745" y="443"/>
                    <a:pt x="745" y="441"/>
                  </a:cubicBezTo>
                  <a:cubicBezTo>
                    <a:pt x="746" y="440"/>
                    <a:pt x="750" y="438"/>
                    <a:pt x="752" y="437"/>
                  </a:cubicBezTo>
                  <a:cubicBezTo>
                    <a:pt x="754" y="436"/>
                    <a:pt x="761" y="436"/>
                    <a:pt x="762" y="437"/>
                  </a:cubicBezTo>
                  <a:cubicBezTo>
                    <a:pt x="762" y="439"/>
                    <a:pt x="767" y="440"/>
                    <a:pt x="769" y="439"/>
                  </a:cubicBezTo>
                  <a:cubicBezTo>
                    <a:pt x="771" y="438"/>
                    <a:pt x="776" y="439"/>
                    <a:pt x="776" y="441"/>
                  </a:cubicBezTo>
                  <a:cubicBezTo>
                    <a:pt x="777" y="442"/>
                    <a:pt x="783" y="443"/>
                    <a:pt x="784" y="443"/>
                  </a:cubicBezTo>
                  <a:cubicBezTo>
                    <a:pt x="786" y="442"/>
                    <a:pt x="790" y="439"/>
                    <a:pt x="792" y="439"/>
                  </a:cubicBezTo>
                  <a:cubicBezTo>
                    <a:pt x="793" y="439"/>
                    <a:pt x="796" y="437"/>
                    <a:pt x="795" y="435"/>
                  </a:cubicBezTo>
                  <a:cubicBezTo>
                    <a:pt x="795" y="434"/>
                    <a:pt x="799" y="429"/>
                    <a:pt x="799" y="427"/>
                  </a:cubicBezTo>
                  <a:cubicBezTo>
                    <a:pt x="800" y="425"/>
                    <a:pt x="803" y="420"/>
                    <a:pt x="804" y="419"/>
                  </a:cubicBezTo>
                  <a:cubicBezTo>
                    <a:pt x="805" y="419"/>
                    <a:pt x="808" y="417"/>
                    <a:pt x="808" y="415"/>
                  </a:cubicBezTo>
                  <a:cubicBezTo>
                    <a:pt x="808" y="414"/>
                    <a:pt x="807" y="410"/>
                    <a:pt x="805" y="410"/>
                  </a:cubicBezTo>
                  <a:cubicBezTo>
                    <a:pt x="804" y="410"/>
                    <a:pt x="801" y="410"/>
                    <a:pt x="805" y="405"/>
                  </a:cubicBezTo>
                  <a:cubicBezTo>
                    <a:pt x="808" y="401"/>
                    <a:pt x="814" y="402"/>
                    <a:pt x="815" y="402"/>
                  </a:cubicBezTo>
                  <a:cubicBezTo>
                    <a:pt x="816" y="402"/>
                    <a:pt x="823" y="400"/>
                    <a:pt x="827" y="401"/>
                  </a:cubicBezTo>
                  <a:cubicBezTo>
                    <a:pt x="830" y="402"/>
                    <a:pt x="832" y="401"/>
                    <a:pt x="836" y="403"/>
                  </a:cubicBezTo>
                  <a:cubicBezTo>
                    <a:pt x="839" y="404"/>
                    <a:pt x="844" y="404"/>
                    <a:pt x="846" y="405"/>
                  </a:cubicBezTo>
                  <a:cubicBezTo>
                    <a:pt x="847" y="407"/>
                    <a:pt x="851" y="408"/>
                    <a:pt x="851" y="411"/>
                  </a:cubicBezTo>
                  <a:cubicBezTo>
                    <a:pt x="850" y="414"/>
                    <a:pt x="853" y="413"/>
                    <a:pt x="855" y="419"/>
                  </a:cubicBezTo>
                  <a:cubicBezTo>
                    <a:pt x="856" y="425"/>
                    <a:pt x="859" y="425"/>
                    <a:pt x="859" y="428"/>
                  </a:cubicBezTo>
                  <a:cubicBezTo>
                    <a:pt x="860" y="431"/>
                    <a:pt x="864" y="436"/>
                    <a:pt x="863" y="438"/>
                  </a:cubicBezTo>
                  <a:cubicBezTo>
                    <a:pt x="863" y="440"/>
                    <a:pt x="862" y="442"/>
                    <a:pt x="866" y="442"/>
                  </a:cubicBezTo>
                  <a:cubicBezTo>
                    <a:pt x="871" y="443"/>
                    <a:pt x="873" y="446"/>
                    <a:pt x="874" y="445"/>
                  </a:cubicBezTo>
                  <a:cubicBezTo>
                    <a:pt x="875" y="445"/>
                    <a:pt x="880" y="447"/>
                    <a:pt x="882" y="449"/>
                  </a:cubicBezTo>
                  <a:cubicBezTo>
                    <a:pt x="885" y="451"/>
                    <a:pt x="888" y="450"/>
                    <a:pt x="888" y="453"/>
                  </a:cubicBezTo>
                  <a:cubicBezTo>
                    <a:pt x="888" y="455"/>
                    <a:pt x="890" y="457"/>
                    <a:pt x="890" y="460"/>
                  </a:cubicBezTo>
                  <a:cubicBezTo>
                    <a:pt x="890" y="462"/>
                    <a:pt x="894" y="463"/>
                    <a:pt x="898" y="463"/>
                  </a:cubicBezTo>
                  <a:cubicBezTo>
                    <a:pt x="901" y="462"/>
                    <a:pt x="903" y="464"/>
                    <a:pt x="905" y="461"/>
                  </a:cubicBezTo>
                  <a:cubicBezTo>
                    <a:pt x="906" y="458"/>
                    <a:pt x="911" y="459"/>
                    <a:pt x="913" y="458"/>
                  </a:cubicBezTo>
                  <a:cubicBezTo>
                    <a:pt x="914" y="457"/>
                    <a:pt x="919" y="456"/>
                    <a:pt x="919" y="460"/>
                  </a:cubicBezTo>
                  <a:cubicBezTo>
                    <a:pt x="919" y="464"/>
                    <a:pt x="922" y="465"/>
                    <a:pt x="919" y="466"/>
                  </a:cubicBezTo>
                  <a:cubicBezTo>
                    <a:pt x="917" y="468"/>
                    <a:pt x="916" y="474"/>
                    <a:pt x="915" y="477"/>
                  </a:cubicBezTo>
                  <a:cubicBezTo>
                    <a:pt x="914" y="479"/>
                    <a:pt x="911" y="480"/>
                    <a:pt x="910" y="483"/>
                  </a:cubicBezTo>
                  <a:cubicBezTo>
                    <a:pt x="910" y="486"/>
                    <a:pt x="906" y="486"/>
                    <a:pt x="906" y="488"/>
                  </a:cubicBezTo>
                  <a:cubicBezTo>
                    <a:pt x="906" y="490"/>
                    <a:pt x="902" y="490"/>
                    <a:pt x="899" y="488"/>
                  </a:cubicBezTo>
                  <a:cubicBezTo>
                    <a:pt x="897" y="486"/>
                    <a:pt x="895" y="491"/>
                    <a:pt x="893" y="491"/>
                  </a:cubicBezTo>
                  <a:cubicBezTo>
                    <a:pt x="891" y="491"/>
                    <a:pt x="891" y="495"/>
                    <a:pt x="891" y="497"/>
                  </a:cubicBezTo>
                  <a:cubicBezTo>
                    <a:pt x="892" y="499"/>
                    <a:pt x="891" y="501"/>
                    <a:pt x="892" y="504"/>
                  </a:cubicBezTo>
                  <a:cubicBezTo>
                    <a:pt x="893" y="505"/>
                    <a:pt x="892" y="508"/>
                    <a:pt x="892" y="511"/>
                  </a:cubicBezTo>
                  <a:cubicBezTo>
                    <a:pt x="895" y="509"/>
                    <a:pt x="898" y="508"/>
                    <a:pt x="899" y="508"/>
                  </a:cubicBezTo>
                  <a:cubicBezTo>
                    <a:pt x="902" y="508"/>
                    <a:pt x="905" y="513"/>
                    <a:pt x="908" y="513"/>
                  </a:cubicBezTo>
                  <a:cubicBezTo>
                    <a:pt x="912" y="513"/>
                    <a:pt x="927" y="503"/>
                    <a:pt x="927" y="501"/>
                  </a:cubicBezTo>
                  <a:cubicBezTo>
                    <a:pt x="927" y="500"/>
                    <a:pt x="936" y="491"/>
                    <a:pt x="940" y="487"/>
                  </a:cubicBezTo>
                  <a:cubicBezTo>
                    <a:pt x="944" y="482"/>
                    <a:pt x="950" y="476"/>
                    <a:pt x="952" y="471"/>
                  </a:cubicBezTo>
                  <a:cubicBezTo>
                    <a:pt x="953" y="468"/>
                    <a:pt x="959" y="462"/>
                    <a:pt x="960" y="459"/>
                  </a:cubicBezTo>
                  <a:cubicBezTo>
                    <a:pt x="962" y="457"/>
                    <a:pt x="963" y="457"/>
                    <a:pt x="965" y="451"/>
                  </a:cubicBezTo>
                  <a:cubicBezTo>
                    <a:pt x="968" y="446"/>
                    <a:pt x="968" y="431"/>
                    <a:pt x="969" y="430"/>
                  </a:cubicBezTo>
                  <a:cubicBezTo>
                    <a:pt x="970" y="429"/>
                    <a:pt x="969" y="427"/>
                    <a:pt x="970" y="425"/>
                  </a:cubicBezTo>
                  <a:cubicBezTo>
                    <a:pt x="972" y="424"/>
                    <a:pt x="971" y="421"/>
                    <a:pt x="973" y="419"/>
                  </a:cubicBezTo>
                  <a:cubicBezTo>
                    <a:pt x="976" y="417"/>
                    <a:pt x="975" y="416"/>
                    <a:pt x="975" y="414"/>
                  </a:cubicBezTo>
                  <a:cubicBezTo>
                    <a:pt x="974" y="413"/>
                    <a:pt x="975" y="409"/>
                    <a:pt x="974" y="408"/>
                  </a:cubicBezTo>
                  <a:cubicBezTo>
                    <a:pt x="974" y="407"/>
                    <a:pt x="974" y="406"/>
                    <a:pt x="975" y="406"/>
                  </a:cubicBezTo>
                  <a:cubicBezTo>
                    <a:pt x="977" y="405"/>
                    <a:pt x="974" y="403"/>
                    <a:pt x="972" y="402"/>
                  </a:cubicBezTo>
                  <a:cubicBezTo>
                    <a:pt x="970" y="401"/>
                    <a:pt x="968" y="400"/>
                    <a:pt x="967" y="398"/>
                  </a:cubicBezTo>
                  <a:cubicBezTo>
                    <a:pt x="967" y="395"/>
                    <a:pt x="964" y="393"/>
                    <a:pt x="961" y="393"/>
                  </a:cubicBezTo>
                  <a:cubicBezTo>
                    <a:pt x="958" y="393"/>
                    <a:pt x="954" y="391"/>
                    <a:pt x="954" y="393"/>
                  </a:cubicBezTo>
                  <a:cubicBezTo>
                    <a:pt x="955" y="395"/>
                    <a:pt x="954" y="396"/>
                    <a:pt x="953" y="396"/>
                  </a:cubicBezTo>
                  <a:cubicBezTo>
                    <a:pt x="951" y="396"/>
                    <a:pt x="951" y="397"/>
                    <a:pt x="949" y="399"/>
                  </a:cubicBezTo>
                  <a:cubicBezTo>
                    <a:pt x="948" y="401"/>
                    <a:pt x="942" y="402"/>
                    <a:pt x="945" y="399"/>
                  </a:cubicBezTo>
                  <a:cubicBezTo>
                    <a:pt x="947" y="397"/>
                    <a:pt x="944" y="397"/>
                    <a:pt x="944" y="395"/>
                  </a:cubicBezTo>
                  <a:cubicBezTo>
                    <a:pt x="945" y="392"/>
                    <a:pt x="947" y="390"/>
                    <a:pt x="944" y="391"/>
                  </a:cubicBezTo>
                  <a:cubicBezTo>
                    <a:pt x="941" y="393"/>
                    <a:pt x="941" y="397"/>
                    <a:pt x="939" y="397"/>
                  </a:cubicBezTo>
                  <a:cubicBezTo>
                    <a:pt x="937" y="398"/>
                    <a:pt x="937" y="391"/>
                    <a:pt x="938" y="389"/>
                  </a:cubicBezTo>
                  <a:cubicBezTo>
                    <a:pt x="939" y="387"/>
                    <a:pt x="934" y="389"/>
                    <a:pt x="929" y="389"/>
                  </a:cubicBezTo>
                  <a:cubicBezTo>
                    <a:pt x="924" y="388"/>
                    <a:pt x="925" y="385"/>
                    <a:pt x="929" y="383"/>
                  </a:cubicBezTo>
                  <a:cubicBezTo>
                    <a:pt x="933" y="381"/>
                    <a:pt x="933" y="379"/>
                    <a:pt x="935" y="378"/>
                  </a:cubicBezTo>
                  <a:cubicBezTo>
                    <a:pt x="937" y="377"/>
                    <a:pt x="942" y="373"/>
                    <a:pt x="945" y="372"/>
                  </a:cubicBezTo>
                  <a:cubicBezTo>
                    <a:pt x="948" y="370"/>
                    <a:pt x="949" y="368"/>
                    <a:pt x="949" y="366"/>
                  </a:cubicBezTo>
                  <a:cubicBezTo>
                    <a:pt x="950" y="364"/>
                    <a:pt x="956" y="361"/>
                    <a:pt x="961" y="357"/>
                  </a:cubicBezTo>
                  <a:cubicBezTo>
                    <a:pt x="966" y="353"/>
                    <a:pt x="968" y="351"/>
                    <a:pt x="970" y="348"/>
                  </a:cubicBezTo>
                  <a:cubicBezTo>
                    <a:pt x="971" y="346"/>
                    <a:pt x="978" y="342"/>
                    <a:pt x="979" y="341"/>
                  </a:cubicBezTo>
                  <a:cubicBezTo>
                    <a:pt x="979" y="339"/>
                    <a:pt x="988" y="334"/>
                    <a:pt x="994" y="333"/>
                  </a:cubicBezTo>
                  <a:cubicBezTo>
                    <a:pt x="1000" y="332"/>
                    <a:pt x="1009" y="333"/>
                    <a:pt x="1011" y="335"/>
                  </a:cubicBezTo>
                  <a:cubicBezTo>
                    <a:pt x="1013" y="337"/>
                    <a:pt x="1014" y="336"/>
                    <a:pt x="1015" y="335"/>
                  </a:cubicBezTo>
                  <a:cubicBezTo>
                    <a:pt x="1016" y="334"/>
                    <a:pt x="1019" y="334"/>
                    <a:pt x="1023" y="335"/>
                  </a:cubicBezTo>
                  <a:cubicBezTo>
                    <a:pt x="1027" y="335"/>
                    <a:pt x="1028" y="333"/>
                    <a:pt x="1031" y="334"/>
                  </a:cubicBezTo>
                  <a:cubicBezTo>
                    <a:pt x="1033" y="334"/>
                    <a:pt x="1036" y="335"/>
                    <a:pt x="1037" y="332"/>
                  </a:cubicBezTo>
                  <a:cubicBezTo>
                    <a:pt x="1039" y="328"/>
                    <a:pt x="1047" y="329"/>
                    <a:pt x="1049" y="330"/>
                  </a:cubicBezTo>
                  <a:cubicBezTo>
                    <a:pt x="1050" y="332"/>
                    <a:pt x="1052" y="333"/>
                    <a:pt x="1055" y="332"/>
                  </a:cubicBezTo>
                  <a:cubicBezTo>
                    <a:pt x="1057" y="330"/>
                    <a:pt x="1057" y="334"/>
                    <a:pt x="1060" y="334"/>
                  </a:cubicBezTo>
                  <a:cubicBezTo>
                    <a:pt x="1063" y="335"/>
                    <a:pt x="1061" y="337"/>
                    <a:pt x="1059" y="337"/>
                  </a:cubicBezTo>
                  <a:cubicBezTo>
                    <a:pt x="1056" y="337"/>
                    <a:pt x="1053" y="338"/>
                    <a:pt x="1056" y="340"/>
                  </a:cubicBezTo>
                  <a:cubicBezTo>
                    <a:pt x="1059" y="341"/>
                    <a:pt x="1062" y="338"/>
                    <a:pt x="1064" y="338"/>
                  </a:cubicBezTo>
                  <a:cubicBezTo>
                    <a:pt x="1066" y="339"/>
                    <a:pt x="1070" y="339"/>
                    <a:pt x="1073" y="337"/>
                  </a:cubicBezTo>
                  <a:cubicBezTo>
                    <a:pt x="1076" y="335"/>
                    <a:pt x="1076" y="339"/>
                    <a:pt x="1078" y="337"/>
                  </a:cubicBezTo>
                  <a:cubicBezTo>
                    <a:pt x="1080" y="335"/>
                    <a:pt x="1085" y="335"/>
                    <a:pt x="1087" y="335"/>
                  </a:cubicBezTo>
                  <a:cubicBezTo>
                    <a:pt x="1089" y="335"/>
                    <a:pt x="1087" y="332"/>
                    <a:pt x="1083" y="332"/>
                  </a:cubicBezTo>
                  <a:cubicBezTo>
                    <a:pt x="1080" y="332"/>
                    <a:pt x="1080" y="330"/>
                    <a:pt x="1083" y="326"/>
                  </a:cubicBezTo>
                  <a:cubicBezTo>
                    <a:pt x="1086" y="321"/>
                    <a:pt x="1091" y="318"/>
                    <a:pt x="1095" y="315"/>
                  </a:cubicBezTo>
                  <a:cubicBezTo>
                    <a:pt x="1098" y="312"/>
                    <a:pt x="1101" y="314"/>
                    <a:pt x="1101" y="312"/>
                  </a:cubicBezTo>
                  <a:cubicBezTo>
                    <a:pt x="1101" y="310"/>
                    <a:pt x="1102" y="304"/>
                    <a:pt x="1105" y="304"/>
                  </a:cubicBezTo>
                  <a:cubicBezTo>
                    <a:pt x="1107" y="304"/>
                    <a:pt x="1114" y="305"/>
                    <a:pt x="1118" y="303"/>
                  </a:cubicBezTo>
                  <a:cubicBezTo>
                    <a:pt x="1122" y="301"/>
                    <a:pt x="1122" y="305"/>
                    <a:pt x="1123" y="305"/>
                  </a:cubicBezTo>
                  <a:cubicBezTo>
                    <a:pt x="1125" y="306"/>
                    <a:pt x="1127" y="302"/>
                    <a:pt x="1129" y="303"/>
                  </a:cubicBezTo>
                  <a:cubicBezTo>
                    <a:pt x="1131" y="304"/>
                    <a:pt x="1126" y="307"/>
                    <a:pt x="1125" y="311"/>
                  </a:cubicBezTo>
                  <a:cubicBezTo>
                    <a:pt x="1124" y="314"/>
                    <a:pt x="1128" y="313"/>
                    <a:pt x="1130" y="314"/>
                  </a:cubicBezTo>
                  <a:cubicBezTo>
                    <a:pt x="1132" y="315"/>
                    <a:pt x="1127" y="316"/>
                    <a:pt x="1128" y="317"/>
                  </a:cubicBezTo>
                  <a:cubicBezTo>
                    <a:pt x="1128" y="318"/>
                    <a:pt x="1132" y="318"/>
                    <a:pt x="1137" y="313"/>
                  </a:cubicBezTo>
                  <a:cubicBezTo>
                    <a:pt x="1143" y="308"/>
                    <a:pt x="1147" y="306"/>
                    <a:pt x="1151" y="306"/>
                  </a:cubicBezTo>
                  <a:cubicBezTo>
                    <a:pt x="1154" y="307"/>
                    <a:pt x="1152" y="303"/>
                    <a:pt x="1152" y="299"/>
                  </a:cubicBezTo>
                  <a:cubicBezTo>
                    <a:pt x="1153" y="294"/>
                    <a:pt x="1163" y="292"/>
                    <a:pt x="1166" y="294"/>
                  </a:cubicBezTo>
                  <a:cubicBezTo>
                    <a:pt x="1170" y="295"/>
                    <a:pt x="1169" y="296"/>
                    <a:pt x="1166" y="296"/>
                  </a:cubicBezTo>
                  <a:cubicBezTo>
                    <a:pt x="1163" y="295"/>
                    <a:pt x="1160" y="298"/>
                    <a:pt x="1160" y="302"/>
                  </a:cubicBezTo>
                  <a:cubicBezTo>
                    <a:pt x="1160" y="306"/>
                    <a:pt x="1157" y="307"/>
                    <a:pt x="1159" y="309"/>
                  </a:cubicBezTo>
                  <a:cubicBezTo>
                    <a:pt x="1160" y="310"/>
                    <a:pt x="1156" y="311"/>
                    <a:pt x="1156" y="312"/>
                  </a:cubicBezTo>
                  <a:cubicBezTo>
                    <a:pt x="1156" y="314"/>
                    <a:pt x="1156" y="315"/>
                    <a:pt x="1154" y="316"/>
                  </a:cubicBezTo>
                  <a:cubicBezTo>
                    <a:pt x="1152" y="317"/>
                    <a:pt x="1144" y="317"/>
                    <a:pt x="1143" y="320"/>
                  </a:cubicBezTo>
                  <a:cubicBezTo>
                    <a:pt x="1143" y="324"/>
                    <a:pt x="1139" y="324"/>
                    <a:pt x="1137" y="328"/>
                  </a:cubicBezTo>
                  <a:cubicBezTo>
                    <a:pt x="1135" y="332"/>
                    <a:pt x="1127" y="334"/>
                    <a:pt x="1122" y="341"/>
                  </a:cubicBezTo>
                  <a:cubicBezTo>
                    <a:pt x="1117" y="349"/>
                    <a:pt x="1109" y="349"/>
                    <a:pt x="1109" y="350"/>
                  </a:cubicBezTo>
                  <a:cubicBezTo>
                    <a:pt x="1109" y="352"/>
                    <a:pt x="1103" y="352"/>
                    <a:pt x="1101" y="352"/>
                  </a:cubicBezTo>
                  <a:cubicBezTo>
                    <a:pt x="1099" y="352"/>
                    <a:pt x="1103" y="357"/>
                    <a:pt x="1099" y="362"/>
                  </a:cubicBezTo>
                  <a:cubicBezTo>
                    <a:pt x="1094" y="367"/>
                    <a:pt x="1091" y="373"/>
                    <a:pt x="1091" y="380"/>
                  </a:cubicBezTo>
                  <a:cubicBezTo>
                    <a:pt x="1091" y="387"/>
                    <a:pt x="1094" y="406"/>
                    <a:pt x="1096" y="410"/>
                  </a:cubicBezTo>
                  <a:cubicBezTo>
                    <a:pt x="1098" y="413"/>
                    <a:pt x="1096" y="422"/>
                    <a:pt x="1098" y="424"/>
                  </a:cubicBezTo>
                  <a:cubicBezTo>
                    <a:pt x="1100" y="425"/>
                    <a:pt x="1099" y="428"/>
                    <a:pt x="1100" y="429"/>
                  </a:cubicBezTo>
                  <a:cubicBezTo>
                    <a:pt x="1101" y="430"/>
                    <a:pt x="1106" y="425"/>
                    <a:pt x="1109" y="422"/>
                  </a:cubicBezTo>
                  <a:cubicBezTo>
                    <a:pt x="1112" y="420"/>
                    <a:pt x="1111" y="419"/>
                    <a:pt x="1113" y="418"/>
                  </a:cubicBezTo>
                  <a:cubicBezTo>
                    <a:pt x="1115" y="416"/>
                    <a:pt x="1114" y="411"/>
                    <a:pt x="1114" y="409"/>
                  </a:cubicBezTo>
                  <a:cubicBezTo>
                    <a:pt x="1115" y="408"/>
                    <a:pt x="1119" y="407"/>
                    <a:pt x="1120" y="406"/>
                  </a:cubicBezTo>
                  <a:cubicBezTo>
                    <a:pt x="1121" y="404"/>
                    <a:pt x="1124" y="405"/>
                    <a:pt x="1126" y="404"/>
                  </a:cubicBezTo>
                  <a:cubicBezTo>
                    <a:pt x="1128" y="404"/>
                    <a:pt x="1126" y="400"/>
                    <a:pt x="1125" y="398"/>
                  </a:cubicBezTo>
                  <a:cubicBezTo>
                    <a:pt x="1125" y="395"/>
                    <a:pt x="1130" y="392"/>
                    <a:pt x="1133" y="390"/>
                  </a:cubicBezTo>
                  <a:cubicBezTo>
                    <a:pt x="1136" y="388"/>
                    <a:pt x="1139" y="392"/>
                    <a:pt x="1143" y="389"/>
                  </a:cubicBezTo>
                  <a:cubicBezTo>
                    <a:pt x="1146" y="386"/>
                    <a:pt x="1142" y="382"/>
                    <a:pt x="1141" y="381"/>
                  </a:cubicBezTo>
                  <a:cubicBezTo>
                    <a:pt x="1140" y="379"/>
                    <a:pt x="1144" y="372"/>
                    <a:pt x="1147" y="371"/>
                  </a:cubicBezTo>
                  <a:cubicBezTo>
                    <a:pt x="1149" y="370"/>
                    <a:pt x="1151" y="373"/>
                    <a:pt x="1153" y="371"/>
                  </a:cubicBezTo>
                  <a:cubicBezTo>
                    <a:pt x="1155" y="368"/>
                    <a:pt x="1151" y="365"/>
                    <a:pt x="1149" y="365"/>
                  </a:cubicBezTo>
                  <a:cubicBezTo>
                    <a:pt x="1148" y="365"/>
                    <a:pt x="1147" y="359"/>
                    <a:pt x="1151" y="356"/>
                  </a:cubicBezTo>
                  <a:cubicBezTo>
                    <a:pt x="1155" y="353"/>
                    <a:pt x="1153" y="353"/>
                    <a:pt x="1151" y="352"/>
                  </a:cubicBezTo>
                  <a:cubicBezTo>
                    <a:pt x="1148" y="351"/>
                    <a:pt x="1148" y="352"/>
                    <a:pt x="1146" y="352"/>
                  </a:cubicBezTo>
                  <a:cubicBezTo>
                    <a:pt x="1144" y="352"/>
                    <a:pt x="1141" y="348"/>
                    <a:pt x="1145" y="344"/>
                  </a:cubicBezTo>
                  <a:cubicBezTo>
                    <a:pt x="1148" y="340"/>
                    <a:pt x="1151" y="340"/>
                    <a:pt x="1151" y="337"/>
                  </a:cubicBezTo>
                  <a:cubicBezTo>
                    <a:pt x="1152" y="333"/>
                    <a:pt x="1156" y="328"/>
                    <a:pt x="1157" y="327"/>
                  </a:cubicBezTo>
                  <a:cubicBezTo>
                    <a:pt x="1158" y="325"/>
                    <a:pt x="1163" y="327"/>
                    <a:pt x="1164" y="326"/>
                  </a:cubicBezTo>
                  <a:cubicBezTo>
                    <a:pt x="1166" y="326"/>
                    <a:pt x="1166" y="330"/>
                    <a:pt x="1168" y="328"/>
                  </a:cubicBezTo>
                  <a:cubicBezTo>
                    <a:pt x="1170" y="326"/>
                    <a:pt x="1173" y="320"/>
                    <a:pt x="1176" y="320"/>
                  </a:cubicBezTo>
                  <a:cubicBezTo>
                    <a:pt x="1178" y="320"/>
                    <a:pt x="1177" y="324"/>
                    <a:pt x="1177" y="327"/>
                  </a:cubicBezTo>
                  <a:cubicBezTo>
                    <a:pt x="1178" y="330"/>
                    <a:pt x="1180" y="326"/>
                    <a:pt x="1185" y="323"/>
                  </a:cubicBezTo>
                  <a:cubicBezTo>
                    <a:pt x="1190" y="319"/>
                    <a:pt x="1201" y="320"/>
                    <a:pt x="1205" y="321"/>
                  </a:cubicBezTo>
                  <a:cubicBezTo>
                    <a:pt x="1208" y="323"/>
                    <a:pt x="1209" y="327"/>
                    <a:pt x="1211" y="326"/>
                  </a:cubicBezTo>
                  <a:cubicBezTo>
                    <a:pt x="1214" y="326"/>
                    <a:pt x="1211" y="322"/>
                    <a:pt x="1214" y="322"/>
                  </a:cubicBezTo>
                  <a:cubicBezTo>
                    <a:pt x="1217" y="321"/>
                    <a:pt x="1222" y="318"/>
                    <a:pt x="1226" y="315"/>
                  </a:cubicBezTo>
                  <a:cubicBezTo>
                    <a:pt x="1230" y="312"/>
                    <a:pt x="1229" y="314"/>
                    <a:pt x="1231" y="312"/>
                  </a:cubicBezTo>
                  <a:cubicBezTo>
                    <a:pt x="1233" y="309"/>
                    <a:pt x="1235" y="310"/>
                    <a:pt x="1235" y="309"/>
                  </a:cubicBezTo>
                  <a:cubicBezTo>
                    <a:pt x="1236" y="307"/>
                    <a:pt x="1241" y="304"/>
                    <a:pt x="1249" y="303"/>
                  </a:cubicBezTo>
                  <a:cubicBezTo>
                    <a:pt x="1256" y="301"/>
                    <a:pt x="1266" y="296"/>
                    <a:pt x="1265" y="294"/>
                  </a:cubicBezTo>
                  <a:cubicBezTo>
                    <a:pt x="1265" y="293"/>
                    <a:pt x="1268" y="292"/>
                    <a:pt x="1269" y="294"/>
                  </a:cubicBezTo>
                  <a:cubicBezTo>
                    <a:pt x="1269" y="295"/>
                    <a:pt x="1272" y="295"/>
                    <a:pt x="1276" y="296"/>
                  </a:cubicBezTo>
                  <a:cubicBezTo>
                    <a:pt x="1280" y="296"/>
                    <a:pt x="1282" y="298"/>
                    <a:pt x="1285" y="295"/>
                  </a:cubicBezTo>
                  <a:cubicBezTo>
                    <a:pt x="1288" y="292"/>
                    <a:pt x="1284" y="291"/>
                    <a:pt x="1284" y="288"/>
                  </a:cubicBezTo>
                  <a:cubicBezTo>
                    <a:pt x="1285" y="286"/>
                    <a:pt x="1279" y="283"/>
                    <a:pt x="1280" y="281"/>
                  </a:cubicBezTo>
                  <a:cubicBezTo>
                    <a:pt x="1280" y="278"/>
                    <a:pt x="1276" y="272"/>
                    <a:pt x="1274" y="273"/>
                  </a:cubicBezTo>
                  <a:cubicBezTo>
                    <a:pt x="1273" y="274"/>
                    <a:pt x="1270" y="272"/>
                    <a:pt x="1270" y="270"/>
                  </a:cubicBezTo>
                  <a:cubicBezTo>
                    <a:pt x="1270" y="268"/>
                    <a:pt x="1269" y="266"/>
                    <a:pt x="1267" y="267"/>
                  </a:cubicBezTo>
                  <a:cubicBezTo>
                    <a:pt x="1265" y="269"/>
                    <a:pt x="1261" y="268"/>
                    <a:pt x="1260" y="266"/>
                  </a:cubicBezTo>
                  <a:cubicBezTo>
                    <a:pt x="1260" y="264"/>
                    <a:pt x="1265" y="262"/>
                    <a:pt x="1268" y="264"/>
                  </a:cubicBezTo>
                  <a:cubicBezTo>
                    <a:pt x="1272" y="265"/>
                    <a:pt x="1271" y="267"/>
                    <a:pt x="1273" y="268"/>
                  </a:cubicBezTo>
                  <a:cubicBezTo>
                    <a:pt x="1274" y="269"/>
                    <a:pt x="1279" y="268"/>
                    <a:pt x="1282" y="267"/>
                  </a:cubicBezTo>
                  <a:cubicBezTo>
                    <a:pt x="1284" y="266"/>
                    <a:pt x="1291" y="264"/>
                    <a:pt x="1292" y="262"/>
                  </a:cubicBezTo>
                  <a:cubicBezTo>
                    <a:pt x="1294" y="259"/>
                    <a:pt x="1292" y="259"/>
                    <a:pt x="1295" y="257"/>
                  </a:cubicBezTo>
                  <a:cubicBezTo>
                    <a:pt x="1297" y="256"/>
                    <a:pt x="1295" y="254"/>
                    <a:pt x="1293" y="253"/>
                  </a:cubicBezTo>
                  <a:cubicBezTo>
                    <a:pt x="1291" y="252"/>
                    <a:pt x="1292" y="249"/>
                    <a:pt x="1294" y="249"/>
                  </a:cubicBezTo>
                  <a:cubicBezTo>
                    <a:pt x="1296" y="249"/>
                    <a:pt x="1295" y="246"/>
                    <a:pt x="1297" y="246"/>
                  </a:cubicBezTo>
                  <a:cubicBezTo>
                    <a:pt x="1298" y="246"/>
                    <a:pt x="1298" y="247"/>
                    <a:pt x="1301" y="246"/>
                  </a:cubicBezTo>
                  <a:cubicBezTo>
                    <a:pt x="1304" y="245"/>
                    <a:pt x="1301" y="248"/>
                    <a:pt x="1300" y="250"/>
                  </a:cubicBezTo>
                  <a:cubicBezTo>
                    <a:pt x="1299" y="252"/>
                    <a:pt x="1302" y="254"/>
                    <a:pt x="1303" y="256"/>
                  </a:cubicBezTo>
                  <a:cubicBezTo>
                    <a:pt x="1303" y="257"/>
                    <a:pt x="1308" y="257"/>
                    <a:pt x="1311" y="256"/>
                  </a:cubicBezTo>
                  <a:cubicBezTo>
                    <a:pt x="1314" y="254"/>
                    <a:pt x="1323" y="258"/>
                    <a:pt x="1324" y="260"/>
                  </a:cubicBezTo>
                  <a:cubicBezTo>
                    <a:pt x="1324" y="262"/>
                    <a:pt x="1326" y="265"/>
                    <a:pt x="1329" y="267"/>
                  </a:cubicBezTo>
                  <a:cubicBezTo>
                    <a:pt x="1333" y="269"/>
                    <a:pt x="1337" y="268"/>
                    <a:pt x="1337" y="270"/>
                  </a:cubicBezTo>
                  <a:cubicBezTo>
                    <a:pt x="1338" y="272"/>
                    <a:pt x="1340" y="272"/>
                    <a:pt x="1342" y="272"/>
                  </a:cubicBezTo>
                  <a:cubicBezTo>
                    <a:pt x="1344" y="272"/>
                    <a:pt x="1345" y="274"/>
                    <a:pt x="1347" y="272"/>
                  </a:cubicBezTo>
                  <a:cubicBezTo>
                    <a:pt x="1348" y="271"/>
                    <a:pt x="1349" y="273"/>
                    <a:pt x="1351" y="272"/>
                  </a:cubicBezTo>
                  <a:cubicBezTo>
                    <a:pt x="1353" y="270"/>
                    <a:pt x="1347" y="269"/>
                    <a:pt x="1347" y="267"/>
                  </a:cubicBezTo>
                  <a:cubicBezTo>
                    <a:pt x="1348" y="266"/>
                    <a:pt x="1350" y="268"/>
                    <a:pt x="1351" y="268"/>
                  </a:cubicBezTo>
                  <a:cubicBezTo>
                    <a:pt x="1353" y="268"/>
                    <a:pt x="1351" y="264"/>
                    <a:pt x="1352" y="264"/>
                  </a:cubicBezTo>
                  <a:cubicBezTo>
                    <a:pt x="1353" y="264"/>
                    <a:pt x="1352" y="257"/>
                    <a:pt x="1351" y="256"/>
                  </a:cubicBezTo>
                  <a:cubicBezTo>
                    <a:pt x="1350" y="256"/>
                    <a:pt x="1351" y="253"/>
                    <a:pt x="1353" y="255"/>
                  </a:cubicBezTo>
                  <a:cubicBezTo>
                    <a:pt x="1356" y="257"/>
                    <a:pt x="1360" y="257"/>
                    <a:pt x="1363" y="257"/>
                  </a:cubicBezTo>
                  <a:cubicBezTo>
                    <a:pt x="1365" y="257"/>
                    <a:pt x="1363" y="255"/>
                    <a:pt x="1361" y="255"/>
                  </a:cubicBezTo>
                  <a:cubicBezTo>
                    <a:pt x="1359" y="255"/>
                    <a:pt x="1361" y="253"/>
                    <a:pt x="1362" y="254"/>
                  </a:cubicBezTo>
                  <a:cubicBezTo>
                    <a:pt x="1364" y="255"/>
                    <a:pt x="1367" y="256"/>
                    <a:pt x="1367" y="255"/>
                  </a:cubicBezTo>
                  <a:cubicBezTo>
                    <a:pt x="1367" y="253"/>
                    <a:pt x="1368" y="250"/>
                    <a:pt x="1371" y="250"/>
                  </a:cubicBezTo>
                  <a:cubicBezTo>
                    <a:pt x="1373" y="250"/>
                    <a:pt x="1374" y="249"/>
                    <a:pt x="1372" y="248"/>
                  </a:cubicBezTo>
                  <a:close/>
                  <a:moveTo>
                    <a:pt x="709" y="404"/>
                  </a:moveTo>
                  <a:cubicBezTo>
                    <a:pt x="702" y="410"/>
                    <a:pt x="688" y="412"/>
                    <a:pt x="688" y="417"/>
                  </a:cubicBezTo>
                  <a:cubicBezTo>
                    <a:pt x="688" y="422"/>
                    <a:pt x="672" y="424"/>
                    <a:pt x="671" y="422"/>
                  </a:cubicBezTo>
                  <a:cubicBezTo>
                    <a:pt x="669" y="420"/>
                    <a:pt x="683" y="419"/>
                    <a:pt x="686" y="412"/>
                  </a:cubicBezTo>
                  <a:cubicBezTo>
                    <a:pt x="689" y="405"/>
                    <a:pt x="701" y="401"/>
                    <a:pt x="707" y="392"/>
                  </a:cubicBezTo>
                  <a:cubicBezTo>
                    <a:pt x="712" y="385"/>
                    <a:pt x="715" y="375"/>
                    <a:pt x="718" y="376"/>
                  </a:cubicBezTo>
                  <a:cubicBezTo>
                    <a:pt x="720" y="376"/>
                    <a:pt x="716" y="398"/>
                    <a:pt x="709" y="404"/>
                  </a:cubicBezTo>
                  <a:close/>
                  <a:moveTo>
                    <a:pt x="739" y="125"/>
                  </a:moveTo>
                  <a:cubicBezTo>
                    <a:pt x="738" y="127"/>
                    <a:pt x="733" y="127"/>
                    <a:pt x="734" y="129"/>
                  </a:cubicBezTo>
                  <a:cubicBezTo>
                    <a:pt x="737" y="132"/>
                    <a:pt x="749" y="130"/>
                    <a:pt x="749" y="126"/>
                  </a:cubicBezTo>
                  <a:cubicBezTo>
                    <a:pt x="749" y="122"/>
                    <a:pt x="740" y="123"/>
                    <a:pt x="739" y="125"/>
                  </a:cubicBezTo>
                  <a:close/>
                  <a:moveTo>
                    <a:pt x="306" y="7"/>
                  </a:moveTo>
                  <a:cubicBezTo>
                    <a:pt x="312" y="7"/>
                    <a:pt x="310" y="4"/>
                    <a:pt x="314" y="4"/>
                  </a:cubicBezTo>
                  <a:cubicBezTo>
                    <a:pt x="318" y="5"/>
                    <a:pt x="323" y="4"/>
                    <a:pt x="321" y="2"/>
                  </a:cubicBezTo>
                  <a:cubicBezTo>
                    <a:pt x="319" y="0"/>
                    <a:pt x="305" y="1"/>
                    <a:pt x="306" y="3"/>
                  </a:cubicBezTo>
                  <a:cubicBezTo>
                    <a:pt x="308" y="4"/>
                    <a:pt x="295" y="4"/>
                    <a:pt x="296" y="4"/>
                  </a:cubicBezTo>
                  <a:cubicBezTo>
                    <a:pt x="296" y="6"/>
                    <a:pt x="300" y="7"/>
                    <a:pt x="306" y="7"/>
                  </a:cubicBezTo>
                  <a:close/>
                  <a:moveTo>
                    <a:pt x="277" y="23"/>
                  </a:moveTo>
                  <a:cubicBezTo>
                    <a:pt x="277" y="19"/>
                    <a:pt x="264" y="24"/>
                    <a:pt x="267" y="24"/>
                  </a:cubicBezTo>
                  <a:cubicBezTo>
                    <a:pt x="269" y="25"/>
                    <a:pt x="277" y="27"/>
                    <a:pt x="277" y="23"/>
                  </a:cubicBezTo>
                  <a:close/>
                  <a:moveTo>
                    <a:pt x="307" y="20"/>
                  </a:moveTo>
                  <a:cubicBezTo>
                    <a:pt x="308" y="22"/>
                    <a:pt x="306" y="22"/>
                    <a:pt x="301" y="22"/>
                  </a:cubicBezTo>
                  <a:cubicBezTo>
                    <a:pt x="296" y="22"/>
                    <a:pt x="294" y="25"/>
                    <a:pt x="296" y="27"/>
                  </a:cubicBezTo>
                  <a:cubicBezTo>
                    <a:pt x="299" y="29"/>
                    <a:pt x="312" y="28"/>
                    <a:pt x="314" y="26"/>
                  </a:cubicBezTo>
                  <a:cubicBezTo>
                    <a:pt x="316" y="23"/>
                    <a:pt x="322" y="25"/>
                    <a:pt x="323" y="22"/>
                  </a:cubicBezTo>
                  <a:cubicBezTo>
                    <a:pt x="324" y="19"/>
                    <a:pt x="306" y="18"/>
                    <a:pt x="307" y="20"/>
                  </a:cubicBezTo>
                  <a:close/>
                  <a:moveTo>
                    <a:pt x="348" y="16"/>
                  </a:moveTo>
                  <a:cubicBezTo>
                    <a:pt x="350" y="13"/>
                    <a:pt x="345" y="13"/>
                    <a:pt x="344" y="11"/>
                  </a:cubicBezTo>
                  <a:cubicBezTo>
                    <a:pt x="344" y="9"/>
                    <a:pt x="330" y="9"/>
                    <a:pt x="331" y="11"/>
                  </a:cubicBezTo>
                  <a:cubicBezTo>
                    <a:pt x="332" y="13"/>
                    <a:pt x="322" y="16"/>
                    <a:pt x="325" y="18"/>
                  </a:cubicBezTo>
                  <a:cubicBezTo>
                    <a:pt x="331" y="23"/>
                    <a:pt x="346" y="18"/>
                    <a:pt x="348" y="16"/>
                  </a:cubicBezTo>
                  <a:close/>
                  <a:moveTo>
                    <a:pt x="310" y="12"/>
                  </a:moveTo>
                  <a:cubicBezTo>
                    <a:pt x="311" y="7"/>
                    <a:pt x="302" y="11"/>
                    <a:pt x="296" y="8"/>
                  </a:cubicBezTo>
                  <a:cubicBezTo>
                    <a:pt x="290" y="6"/>
                    <a:pt x="286" y="6"/>
                    <a:pt x="291" y="9"/>
                  </a:cubicBezTo>
                  <a:cubicBezTo>
                    <a:pt x="292" y="11"/>
                    <a:pt x="280" y="12"/>
                    <a:pt x="282" y="14"/>
                  </a:cubicBezTo>
                  <a:cubicBezTo>
                    <a:pt x="286" y="19"/>
                    <a:pt x="309" y="17"/>
                    <a:pt x="310" y="12"/>
                  </a:cubicBezTo>
                  <a:close/>
                  <a:moveTo>
                    <a:pt x="275" y="144"/>
                  </a:moveTo>
                  <a:cubicBezTo>
                    <a:pt x="275" y="146"/>
                    <a:pt x="273" y="148"/>
                    <a:pt x="269" y="148"/>
                  </a:cubicBezTo>
                  <a:cubicBezTo>
                    <a:pt x="264" y="148"/>
                    <a:pt x="271" y="151"/>
                    <a:pt x="272" y="153"/>
                  </a:cubicBezTo>
                  <a:cubicBezTo>
                    <a:pt x="272" y="156"/>
                    <a:pt x="267" y="154"/>
                    <a:pt x="267" y="158"/>
                  </a:cubicBezTo>
                  <a:cubicBezTo>
                    <a:pt x="267" y="162"/>
                    <a:pt x="258" y="158"/>
                    <a:pt x="257" y="163"/>
                  </a:cubicBezTo>
                  <a:cubicBezTo>
                    <a:pt x="256" y="169"/>
                    <a:pt x="261" y="168"/>
                    <a:pt x="265" y="168"/>
                  </a:cubicBezTo>
                  <a:cubicBezTo>
                    <a:pt x="269" y="168"/>
                    <a:pt x="263" y="172"/>
                    <a:pt x="266" y="174"/>
                  </a:cubicBezTo>
                  <a:cubicBezTo>
                    <a:pt x="269" y="176"/>
                    <a:pt x="271" y="175"/>
                    <a:pt x="269" y="171"/>
                  </a:cubicBezTo>
                  <a:cubicBezTo>
                    <a:pt x="267" y="167"/>
                    <a:pt x="279" y="173"/>
                    <a:pt x="276" y="176"/>
                  </a:cubicBezTo>
                  <a:cubicBezTo>
                    <a:pt x="272" y="179"/>
                    <a:pt x="281" y="181"/>
                    <a:pt x="286" y="182"/>
                  </a:cubicBezTo>
                  <a:cubicBezTo>
                    <a:pt x="291" y="182"/>
                    <a:pt x="307" y="185"/>
                    <a:pt x="307" y="182"/>
                  </a:cubicBezTo>
                  <a:cubicBezTo>
                    <a:pt x="307" y="179"/>
                    <a:pt x="301" y="177"/>
                    <a:pt x="296" y="172"/>
                  </a:cubicBezTo>
                  <a:cubicBezTo>
                    <a:pt x="291" y="167"/>
                    <a:pt x="287" y="158"/>
                    <a:pt x="293" y="155"/>
                  </a:cubicBezTo>
                  <a:cubicBezTo>
                    <a:pt x="299" y="151"/>
                    <a:pt x="294" y="149"/>
                    <a:pt x="300" y="145"/>
                  </a:cubicBezTo>
                  <a:cubicBezTo>
                    <a:pt x="305" y="141"/>
                    <a:pt x="302" y="137"/>
                    <a:pt x="307" y="137"/>
                  </a:cubicBezTo>
                  <a:cubicBezTo>
                    <a:pt x="311" y="136"/>
                    <a:pt x="306" y="132"/>
                    <a:pt x="311" y="131"/>
                  </a:cubicBezTo>
                  <a:cubicBezTo>
                    <a:pt x="316" y="131"/>
                    <a:pt x="317" y="125"/>
                    <a:pt x="316" y="124"/>
                  </a:cubicBezTo>
                  <a:cubicBezTo>
                    <a:pt x="315" y="122"/>
                    <a:pt x="321" y="124"/>
                    <a:pt x="324" y="121"/>
                  </a:cubicBezTo>
                  <a:cubicBezTo>
                    <a:pt x="326" y="118"/>
                    <a:pt x="332" y="120"/>
                    <a:pt x="334" y="116"/>
                  </a:cubicBezTo>
                  <a:cubicBezTo>
                    <a:pt x="336" y="112"/>
                    <a:pt x="364" y="103"/>
                    <a:pt x="379" y="99"/>
                  </a:cubicBezTo>
                  <a:cubicBezTo>
                    <a:pt x="394" y="96"/>
                    <a:pt x="405" y="89"/>
                    <a:pt x="400" y="85"/>
                  </a:cubicBezTo>
                  <a:cubicBezTo>
                    <a:pt x="394" y="81"/>
                    <a:pt x="379" y="86"/>
                    <a:pt x="375" y="90"/>
                  </a:cubicBezTo>
                  <a:cubicBezTo>
                    <a:pt x="371" y="93"/>
                    <a:pt x="366" y="91"/>
                    <a:pt x="362" y="93"/>
                  </a:cubicBezTo>
                  <a:cubicBezTo>
                    <a:pt x="358" y="95"/>
                    <a:pt x="350" y="97"/>
                    <a:pt x="346" y="94"/>
                  </a:cubicBezTo>
                  <a:cubicBezTo>
                    <a:pt x="342" y="91"/>
                    <a:pt x="337" y="97"/>
                    <a:pt x="334" y="97"/>
                  </a:cubicBezTo>
                  <a:cubicBezTo>
                    <a:pt x="331" y="97"/>
                    <a:pt x="327" y="100"/>
                    <a:pt x="324" y="100"/>
                  </a:cubicBezTo>
                  <a:cubicBezTo>
                    <a:pt x="321" y="100"/>
                    <a:pt x="314" y="102"/>
                    <a:pt x="314" y="104"/>
                  </a:cubicBezTo>
                  <a:cubicBezTo>
                    <a:pt x="313" y="106"/>
                    <a:pt x="307" y="106"/>
                    <a:pt x="307" y="108"/>
                  </a:cubicBezTo>
                  <a:cubicBezTo>
                    <a:pt x="307" y="111"/>
                    <a:pt x="303" y="113"/>
                    <a:pt x="301" y="111"/>
                  </a:cubicBezTo>
                  <a:cubicBezTo>
                    <a:pt x="298" y="108"/>
                    <a:pt x="295" y="113"/>
                    <a:pt x="299" y="116"/>
                  </a:cubicBezTo>
                  <a:cubicBezTo>
                    <a:pt x="302" y="119"/>
                    <a:pt x="292" y="119"/>
                    <a:pt x="294" y="121"/>
                  </a:cubicBezTo>
                  <a:cubicBezTo>
                    <a:pt x="296" y="123"/>
                    <a:pt x="291" y="124"/>
                    <a:pt x="292" y="126"/>
                  </a:cubicBezTo>
                  <a:cubicBezTo>
                    <a:pt x="293" y="129"/>
                    <a:pt x="288" y="129"/>
                    <a:pt x="285" y="130"/>
                  </a:cubicBezTo>
                  <a:cubicBezTo>
                    <a:pt x="281" y="131"/>
                    <a:pt x="279" y="135"/>
                    <a:pt x="284" y="136"/>
                  </a:cubicBezTo>
                  <a:cubicBezTo>
                    <a:pt x="288" y="136"/>
                    <a:pt x="281" y="137"/>
                    <a:pt x="282" y="140"/>
                  </a:cubicBezTo>
                  <a:cubicBezTo>
                    <a:pt x="282" y="144"/>
                    <a:pt x="274" y="141"/>
                    <a:pt x="275" y="1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4" name="Google Shape;464;p10"/>
            <p:cNvSpPr/>
            <p:nvPr/>
          </p:nvSpPr>
          <p:spPr>
            <a:xfrm>
              <a:off x="4597401" y="2981325"/>
              <a:ext cx="371475" cy="388938"/>
            </a:xfrm>
            <a:custGeom>
              <a:rect b="b" l="l" r="r" t="t"/>
              <a:pathLst>
                <a:path extrusionOk="0" h="154" w="148">
                  <a:moveTo>
                    <a:pt x="135" y="102"/>
                  </a:moveTo>
                  <a:cubicBezTo>
                    <a:pt x="131" y="100"/>
                    <a:pt x="130" y="73"/>
                    <a:pt x="132" y="72"/>
                  </a:cubicBezTo>
                  <a:cubicBezTo>
                    <a:pt x="132" y="72"/>
                    <a:pt x="132" y="72"/>
                    <a:pt x="132" y="73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1" y="66"/>
                  </a:cubicBezTo>
                  <a:cubicBezTo>
                    <a:pt x="131" y="66"/>
                    <a:pt x="130" y="66"/>
                    <a:pt x="130" y="64"/>
                  </a:cubicBezTo>
                  <a:cubicBezTo>
                    <a:pt x="130" y="62"/>
                    <a:pt x="132" y="62"/>
                    <a:pt x="132" y="62"/>
                  </a:cubicBezTo>
                  <a:cubicBezTo>
                    <a:pt x="132" y="62"/>
                    <a:pt x="131" y="57"/>
                    <a:pt x="133" y="57"/>
                  </a:cubicBezTo>
                  <a:cubicBezTo>
                    <a:pt x="134" y="57"/>
                    <a:pt x="134" y="56"/>
                    <a:pt x="134" y="56"/>
                  </a:cubicBezTo>
                  <a:cubicBezTo>
                    <a:pt x="135" y="55"/>
                    <a:pt x="135" y="52"/>
                    <a:pt x="135" y="50"/>
                  </a:cubicBezTo>
                  <a:cubicBezTo>
                    <a:pt x="135" y="48"/>
                    <a:pt x="136" y="45"/>
                    <a:pt x="137" y="43"/>
                  </a:cubicBezTo>
                  <a:cubicBezTo>
                    <a:pt x="138" y="41"/>
                    <a:pt x="137" y="38"/>
                    <a:pt x="139" y="37"/>
                  </a:cubicBezTo>
                  <a:cubicBezTo>
                    <a:pt x="140" y="36"/>
                    <a:pt x="140" y="33"/>
                    <a:pt x="142" y="33"/>
                  </a:cubicBezTo>
                  <a:cubicBezTo>
                    <a:pt x="144" y="32"/>
                    <a:pt x="145" y="32"/>
                    <a:pt x="145" y="31"/>
                  </a:cubicBezTo>
                  <a:cubicBezTo>
                    <a:pt x="145" y="30"/>
                    <a:pt x="148" y="28"/>
                    <a:pt x="148" y="27"/>
                  </a:cubicBezTo>
                  <a:cubicBezTo>
                    <a:pt x="148" y="25"/>
                    <a:pt x="145" y="25"/>
                    <a:pt x="145" y="23"/>
                  </a:cubicBezTo>
                  <a:cubicBezTo>
                    <a:pt x="145" y="21"/>
                    <a:pt x="146" y="16"/>
                    <a:pt x="146" y="16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2" y="12"/>
                    <a:pt x="137" y="8"/>
                    <a:pt x="136" y="8"/>
                  </a:cubicBezTo>
                  <a:cubicBezTo>
                    <a:pt x="135" y="7"/>
                    <a:pt x="132" y="9"/>
                    <a:pt x="132" y="9"/>
                  </a:cubicBezTo>
                  <a:cubicBezTo>
                    <a:pt x="132" y="9"/>
                    <a:pt x="130" y="6"/>
                    <a:pt x="128" y="8"/>
                  </a:cubicBezTo>
                  <a:cubicBezTo>
                    <a:pt x="126" y="10"/>
                    <a:pt x="123" y="8"/>
                    <a:pt x="123" y="8"/>
                  </a:cubicBezTo>
                  <a:cubicBezTo>
                    <a:pt x="123" y="8"/>
                    <a:pt x="121" y="7"/>
                    <a:pt x="120" y="4"/>
                  </a:cubicBezTo>
                  <a:cubicBezTo>
                    <a:pt x="119" y="3"/>
                    <a:pt x="118" y="3"/>
                    <a:pt x="117" y="2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04" y="0"/>
                    <a:pt x="103" y="3"/>
                  </a:cubicBezTo>
                  <a:cubicBezTo>
                    <a:pt x="101" y="5"/>
                    <a:pt x="100" y="4"/>
                    <a:pt x="96" y="4"/>
                  </a:cubicBezTo>
                  <a:cubicBezTo>
                    <a:pt x="93" y="4"/>
                    <a:pt x="90" y="5"/>
                    <a:pt x="88" y="6"/>
                  </a:cubicBezTo>
                  <a:cubicBezTo>
                    <a:pt x="86" y="7"/>
                    <a:pt x="83" y="5"/>
                    <a:pt x="81" y="6"/>
                  </a:cubicBezTo>
                  <a:cubicBezTo>
                    <a:pt x="80" y="7"/>
                    <a:pt x="79" y="11"/>
                    <a:pt x="79" y="11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1" y="4"/>
                    <a:pt x="57" y="4"/>
                  </a:cubicBezTo>
                  <a:cubicBezTo>
                    <a:pt x="54" y="4"/>
                    <a:pt x="49" y="10"/>
                    <a:pt x="49" y="10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9"/>
                    <a:pt x="49" y="22"/>
                    <a:pt x="47" y="24"/>
                  </a:cubicBezTo>
                  <a:cubicBezTo>
                    <a:pt x="46" y="27"/>
                    <a:pt x="44" y="28"/>
                    <a:pt x="44" y="33"/>
                  </a:cubicBezTo>
                  <a:cubicBezTo>
                    <a:pt x="44" y="38"/>
                    <a:pt x="39" y="46"/>
                    <a:pt x="39" y="50"/>
                  </a:cubicBezTo>
                  <a:cubicBezTo>
                    <a:pt x="39" y="54"/>
                    <a:pt x="32" y="56"/>
                    <a:pt x="32" y="58"/>
                  </a:cubicBezTo>
                  <a:cubicBezTo>
                    <a:pt x="32" y="61"/>
                    <a:pt x="31" y="66"/>
                    <a:pt x="31" y="72"/>
                  </a:cubicBezTo>
                  <a:cubicBezTo>
                    <a:pt x="31" y="77"/>
                    <a:pt x="28" y="73"/>
                    <a:pt x="28" y="78"/>
                  </a:cubicBezTo>
                  <a:cubicBezTo>
                    <a:pt x="28" y="83"/>
                    <a:pt x="26" y="80"/>
                    <a:pt x="23" y="82"/>
                  </a:cubicBezTo>
                  <a:cubicBezTo>
                    <a:pt x="21" y="85"/>
                    <a:pt x="20" y="85"/>
                    <a:pt x="20" y="83"/>
                  </a:cubicBezTo>
                  <a:cubicBezTo>
                    <a:pt x="20" y="80"/>
                    <a:pt x="16" y="80"/>
                    <a:pt x="13" y="82"/>
                  </a:cubicBezTo>
                  <a:cubicBezTo>
                    <a:pt x="10" y="85"/>
                    <a:pt x="9" y="82"/>
                    <a:pt x="8" y="82"/>
                  </a:cubicBezTo>
                  <a:cubicBezTo>
                    <a:pt x="7" y="82"/>
                    <a:pt x="3" y="84"/>
                    <a:pt x="0" y="86"/>
                  </a:cubicBezTo>
                  <a:cubicBezTo>
                    <a:pt x="2" y="89"/>
                    <a:pt x="2" y="92"/>
                    <a:pt x="3" y="95"/>
                  </a:cubicBezTo>
                  <a:cubicBezTo>
                    <a:pt x="3" y="95"/>
                    <a:pt x="3" y="95"/>
                    <a:pt x="3" y="96"/>
                  </a:cubicBezTo>
                  <a:cubicBezTo>
                    <a:pt x="5" y="94"/>
                    <a:pt x="7" y="93"/>
                    <a:pt x="8" y="93"/>
                  </a:cubicBezTo>
                  <a:cubicBezTo>
                    <a:pt x="10" y="93"/>
                    <a:pt x="34" y="93"/>
                    <a:pt x="34" y="93"/>
                  </a:cubicBezTo>
                  <a:cubicBezTo>
                    <a:pt x="34" y="93"/>
                    <a:pt x="36" y="97"/>
                    <a:pt x="35" y="100"/>
                  </a:cubicBezTo>
                  <a:cubicBezTo>
                    <a:pt x="35" y="103"/>
                    <a:pt x="37" y="102"/>
                    <a:pt x="38" y="106"/>
                  </a:cubicBezTo>
                  <a:cubicBezTo>
                    <a:pt x="40" y="110"/>
                    <a:pt x="42" y="112"/>
                    <a:pt x="45" y="111"/>
                  </a:cubicBezTo>
                  <a:cubicBezTo>
                    <a:pt x="49" y="110"/>
                    <a:pt x="53" y="109"/>
                    <a:pt x="55" y="109"/>
                  </a:cubicBezTo>
                  <a:cubicBezTo>
                    <a:pt x="56" y="110"/>
                    <a:pt x="56" y="103"/>
                    <a:pt x="58" y="102"/>
                  </a:cubicBezTo>
                  <a:cubicBezTo>
                    <a:pt x="60" y="101"/>
                    <a:pt x="64" y="102"/>
                    <a:pt x="64" y="102"/>
                  </a:cubicBezTo>
                  <a:cubicBezTo>
                    <a:pt x="64" y="102"/>
                    <a:pt x="64" y="104"/>
                    <a:pt x="68" y="104"/>
                  </a:cubicBezTo>
                  <a:cubicBezTo>
                    <a:pt x="72" y="104"/>
                    <a:pt x="73" y="103"/>
                    <a:pt x="73" y="105"/>
                  </a:cubicBezTo>
                  <a:cubicBezTo>
                    <a:pt x="73" y="108"/>
                    <a:pt x="74" y="111"/>
                    <a:pt x="75" y="112"/>
                  </a:cubicBezTo>
                  <a:cubicBezTo>
                    <a:pt x="76" y="113"/>
                    <a:pt x="72" y="122"/>
                    <a:pt x="74" y="123"/>
                  </a:cubicBezTo>
                  <a:cubicBezTo>
                    <a:pt x="76" y="124"/>
                    <a:pt x="78" y="128"/>
                    <a:pt x="78" y="129"/>
                  </a:cubicBezTo>
                  <a:cubicBezTo>
                    <a:pt x="77" y="131"/>
                    <a:pt x="76" y="135"/>
                    <a:pt x="78" y="136"/>
                  </a:cubicBezTo>
                  <a:cubicBezTo>
                    <a:pt x="79" y="136"/>
                    <a:pt x="79" y="134"/>
                    <a:pt x="82" y="134"/>
                  </a:cubicBezTo>
                  <a:cubicBezTo>
                    <a:pt x="84" y="134"/>
                    <a:pt x="87" y="134"/>
                    <a:pt x="89" y="133"/>
                  </a:cubicBezTo>
                  <a:cubicBezTo>
                    <a:pt x="90" y="133"/>
                    <a:pt x="91" y="133"/>
                    <a:pt x="91" y="133"/>
                  </a:cubicBezTo>
                  <a:cubicBezTo>
                    <a:pt x="93" y="134"/>
                    <a:pt x="93" y="135"/>
                    <a:pt x="93" y="135"/>
                  </a:cubicBezTo>
                  <a:cubicBezTo>
                    <a:pt x="93" y="135"/>
                    <a:pt x="94" y="138"/>
                    <a:pt x="96" y="137"/>
                  </a:cubicBezTo>
                  <a:cubicBezTo>
                    <a:pt x="97" y="136"/>
                    <a:pt x="101" y="135"/>
                    <a:pt x="101" y="137"/>
                  </a:cubicBezTo>
                  <a:cubicBezTo>
                    <a:pt x="100" y="138"/>
                    <a:pt x="102" y="141"/>
                    <a:pt x="103" y="140"/>
                  </a:cubicBezTo>
                  <a:cubicBezTo>
                    <a:pt x="104" y="140"/>
                    <a:pt x="108" y="143"/>
                    <a:pt x="110" y="143"/>
                  </a:cubicBezTo>
                  <a:cubicBezTo>
                    <a:pt x="112" y="143"/>
                    <a:pt x="113" y="143"/>
                    <a:pt x="113" y="142"/>
                  </a:cubicBezTo>
                  <a:cubicBezTo>
                    <a:pt x="113" y="140"/>
                    <a:pt x="115" y="139"/>
                    <a:pt x="116" y="140"/>
                  </a:cubicBezTo>
                  <a:cubicBezTo>
                    <a:pt x="117" y="142"/>
                    <a:pt x="119" y="145"/>
                    <a:pt x="120" y="145"/>
                  </a:cubicBezTo>
                  <a:cubicBezTo>
                    <a:pt x="122" y="145"/>
                    <a:pt x="127" y="145"/>
                    <a:pt x="127" y="146"/>
                  </a:cubicBezTo>
                  <a:cubicBezTo>
                    <a:pt x="127" y="148"/>
                    <a:pt x="128" y="152"/>
                    <a:pt x="130" y="153"/>
                  </a:cubicBezTo>
                  <a:cubicBezTo>
                    <a:pt x="132" y="154"/>
                    <a:pt x="135" y="153"/>
                    <a:pt x="135" y="153"/>
                  </a:cubicBezTo>
                  <a:cubicBezTo>
                    <a:pt x="135" y="153"/>
                    <a:pt x="137" y="152"/>
                    <a:pt x="137" y="149"/>
                  </a:cubicBezTo>
                  <a:cubicBezTo>
                    <a:pt x="137" y="147"/>
                    <a:pt x="137" y="144"/>
                    <a:pt x="136" y="144"/>
                  </a:cubicBezTo>
                  <a:cubicBezTo>
                    <a:pt x="135" y="144"/>
                    <a:pt x="133" y="146"/>
                    <a:pt x="130" y="145"/>
                  </a:cubicBezTo>
                  <a:cubicBezTo>
                    <a:pt x="128" y="145"/>
                    <a:pt x="126" y="140"/>
                    <a:pt x="125" y="139"/>
                  </a:cubicBezTo>
                  <a:cubicBezTo>
                    <a:pt x="124" y="138"/>
                    <a:pt x="127" y="134"/>
                    <a:pt x="127" y="132"/>
                  </a:cubicBezTo>
                  <a:cubicBezTo>
                    <a:pt x="127" y="129"/>
                    <a:pt x="129" y="123"/>
                    <a:pt x="127" y="123"/>
                  </a:cubicBezTo>
                  <a:cubicBezTo>
                    <a:pt x="126" y="122"/>
                    <a:pt x="127" y="120"/>
                    <a:pt x="128" y="118"/>
                  </a:cubicBezTo>
                  <a:cubicBezTo>
                    <a:pt x="130" y="117"/>
                    <a:pt x="128" y="113"/>
                    <a:pt x="130" y="113"/>
                  </a:cubicBezTo>
                  <a:cubicBezTo>
                    <a:pt x="133" y="113"/>
                    <a:pt x="139" y="113"/>
                    <a:pt x="140" y="112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1" y="111"/>
                    <a:pt x="141" y="110"/>
                    <a:pt x="141" y="110"/>
                  </a:cubicBezTo>
                  <a:cubicBezTo>
                    <a:pt x="139" y="107"/>
                    <a:pt x="137" y="103"/>
                    <a:pt x="135" y="1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5" name="Google Shape;465;p10"/>
            <p:cNvSpPr/>
            <p:nvPr/>
          </p:nvSpPr>
          <p:spPr>
            <a:xfrm>
              <a:off x="4926013" y="3143250"/>
              <a:ext cx="33338" cy="42863"/>
            </a:xfrm>
            <a:custGeom>
              <a:rect b="b" l="l" r="r" t="t"/>
              <a:pathLst>
                <a:path extrusionOk="0" h="17" w="13">
                  <a:moveTo>
                    <a:pt x="1" y="9"/>
                  </a:moveTo>
                  <a:cubicBezTo>
                    <a:pt x="2" y="10"/>
                    <a:pt x="3" y="13"/>
                    <a:pt x="3" y="17"/>
                  </a:cubicBezTo>
                  <a:cubicBezTo>
                    <a:pt x="5" y="16"/>
                    <a:pt x="6" y="15"/>
                    <a:pt x="7" y="15"/>
                  </a:cubicBezTo>
                  <a:cubicBezTo>
                    <a:pt x="9" y="14"/>
                    <a:pt x="13" y="6"/>
                    <a:pt x="13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7" y="0"/>
                    <a:pt x="8" y="4"/>
                    <a:pt x="3" y="3"/>
                  </a:cubicBezTo>
                  <a:cubicBezTo>
                    <a:pt x="2" y="3"/>
                    <a:pt x="1" y="3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6" name="Google Shape;466;p10"/>
            <p:cNvSpPr/>
            <p:nvPr/>
          </p:nvSpPr>
          <p:spPr>
            <a:xfrm>
              <a:off x="4949826" y="3311525"/>
              <a:ext cx="212725" cy="344488"/>
            </a:xfrm>
            <a:custGeom>
              <a:rect b="b" l="l" r="r" t="t"/>
              <a:pathLst>
                <a:path extrusionOk="0" h="137" w="85">
                  <a:moveTo>
                    <a:pt x="85" y="35"/>
                  </a:moveTo>
                  <a:cubicBezTo>
                    <a:pt x="84" y="33"/>
                    <a:pt x="82" y="23"/>
                    <a:pt x="83" y="19"/>
                  </a:cubicBezTo>
                  <a:cubicBezTo>
                    <a:pt x="83" y="15"/>
                    <a:pt x="82" y="5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8" y="1"/>
                    <a:pt x="74" y="3"/>
                    <a:pt x="73" y="4"/>
                  </a:cubicBezTo>
                  <a:cubicBezTo>
                    <a:pt x="73" y="6"/>
                    <a:pt x="69" y="4"/>
                    <a:pt x="68" y="6"/>
                  </a:cubicBezTo>
                  <a:cubicBezTo>
                    <a:pt x="66" y="7"/>
                    <a:pt x="64" y="6"/>
                    <a:pt x="63" y="5"/>
                  </a:cubicBezTo>
                  <a:cubicBezTo>
                    <a:pt x="61" y="5"/>
                    <a:pt x="60" y="7"/>
                    <a:pt x="60" y="8"/>
                  </a:cubicBezTo>
                  <a:cubicBezTo>
                    <a:pt x="60" y="10"/>
                    <a:pt x="57" y="9"/>
                    <a:pt x="55" y="9"/>
                  </a:cubicBezTo>
                  <a:cubicBezTo>
                    <a:pt x="54" y="9"/>
                    <a:pt x="50" y="10"/>
                    <a:pt x="49" y="10"/>
                  </a:cubicBezTo>
                  <a:cubicBezTo>
                    <a:pt x="47" y="10"/>
                    <a:pt x="48" y="8"/>
                    <a:pt x="46" y="7"/>
                  </a:cubicBezTo>
                  <a:cubicBezTo>
                    <a:pt x="44" y="7"/>
                    <a:pt x="42" y="8"/>
                    <a:pt x="41" y="8"/>
                  </a:cubicBezTo>
                  <a:cubicBezTo>
                    <a:pt x="40" y="8"/>
                    <a:pt x="38" y="8"/>
                    <a:pt x="37" y="8"/>
                  </a:cubicBezTo>
                  <a:cubicBezTo>
                    <a:pt x="37" y="9"/>
                    <a:pt x="36" y="10"/>
                    <a:pt x="36" y="11"/>
                  </a:cubicBezTo>
                  <a:cubicBezTo>
                    <a:pt x="35" y="15"/>
                    <a:pt x="39" y="24"/>
                    <a:pt x="40" y="28"/>
                  </a:cubicBezTo>
                  <a:cubicBezTo>
                    <a:pt x="41" y="29"/>
                    <a:pt x="43" y="31"/>
                    <a:pt x="44" y="32"/>
                  </a:cubicBezTo>
                  <a:cubicBezTo>
                    <a:pt x="47" y="35"/>
                    <a:pt x="44" y="35"/>
                    <a:pt x="45" y="41"/>
                  </a:cubicBezTo>
                  <a:cubicBezTo>
                    <a:pt x="45" y="46"/>
                    <a:pt x="42" y="44"/>
                    <a:pt x="40" y="46"/>
                  </a:cubicBezTo>
                  <a:cubicBezTo>
                    <a:pt x="38" y="48"/>
                    <a:pt x="40" y="52"/>
                    <a:pt x="39" y="53"/>
                  </a:cubicBezTo>
                  <a:cubicBezTo>
                    <a:pt x="39" y="54"/>
                    <a:pt x="33" y="45"/>
                    <a:pt x="32" y="43"/>
                  </a:cubicBezTo>
                  <a:cubicBezTo>
                    <a:pt x="32" y="42"/>
                    <a:pt x="34" y="36"/>
                    <a:pt x="34" y="33"/>
                  </a:cubicBezTo>
                  <a:cubicBezTo>
                    <a:pt x="33" y="30"/>
                    <a:pt x="29" y="32"/>
                    <a:pt x="27" y="32"/>
                  </a:cubicBezTo>
                  <a:cubicBezTo>
                    <a:pt x="26" y="32"/>
                    <a:pt x="23" y="28"/>
                    <a:pt x="22" y="28"/>
                  </a:cubicBezTo>
                  <a:cubicBezTo>
                    <a:pt x="21" y="28"/>
                    <a:pt x="0" y="36"/>
                    <a:pt x="0" y="3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9" y="45"/>
                    <a:pt x="12" y="47"/>
                  </a:cubicBezTo>
                  <a:cubicBezTo>
                    <a:pt x="15" y="49"/>
                    <a:pt x="20" y="50"/>
                    <a:pt x="22" y="51"/>
                  </a:cubicBezTo>
                  <a:cubicBezTo>
                    <a:pt x="23" y="51"/>
                    <a:pt x="22" y="59"/>
                    <a:pt x="22" y="63"/>
                  </a:cubicBezTo>
                  <a:cubicBezTo>
                    <a:pt x="22" y="67"/>
                    <a:pt x="18" y="68"/>
                    <a:pt x="20" y="70"/>
                  </a:cubicBezTo>
                  <a:cubicBezTo>
                    <a:pt x="22" y="72"/>
                    <a:pt x="21" y="76"/>
                    <a:pt x="22" y="76"/>
                  </a:cubicBezTo>
                  <a:cubicBezTo>
                    <a:pt x="24" y="77"/>
                    <a:pt x="20" y="81"/>
                    <a:pt x="18" y="82"/>
                  </a:cubicBezTo>
                  <a:cubicBezTo>
                    <a:pt x="16" y="83"/>
                    <a:pt x="18" y="87"/>
                    <a:pt x="16" y="90"/>
                  </a:cubicBezTo>
                  <a:cubicBezTo>
                    <a:pt x="14" y="92"/>
                    <a:pt x="10" y="96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9" y="100"/>
                    <a:pt x="11" y="112"/>
                    <a:pt x="13" y="113"/>
                  </a:cubicBezTo>
                  <a:cubicBezTo>
                    <a:pt x="15" y="115"/>
                    <a:pt x="14" y="127"/>
                    <a:pt x="14" y="128"/>
                  </a:cubicBezTo>
                  <a:cubicBezTo>
                    <a:pt x="13" y="129"/>
                    <a:pt x="15" y="137"/>
                    <a:pt x="15" y="137"/>
                  </a:cubicBezTo>
                  <a:cubicBezTo>
                    <a:pt x="15" y="137"/>
                    <a:pt x="18" y="137"/>
                    <a:pt x="21" y="137"/>
                  </a:cubicBezTo>
                  <a:cubicBezTo>
                    <a:pt x="21" y="135"/>
                    <a:pt x="21" y="134"/>
                    <a:pt x="21" y="133"/>
                  </a:cubicBezTo>
                  <a:cubicBezTo>
                    <a:pt x="21" y="129"/>
                    <a:pt x="19" y="132"/>
                    <a:pt x="18" y="130"/>
                  </a:cubicBezTo>
                  <a:cubicBezTo>
                    <a:pt x="17" y="127"/>
                    <a:pt x="24" y="123"/>
                    <a:pt x="30" y="121"/>
                  </a:cubicBezTo>
                  <a:cubicBezTo>
                    <a:pt x="37" y="118"/>
                    <a:pt x="40" y="117"/>
                    <a:pt x="40" y="114"/>
                  </a:cubicBezTo>
                  <a:cubicBezTo>
                    <a:pt x="41" y="112"/>
                    <a:pt x="40" y="105"/>
                    <a:pt x="41" y="103"/>
                  </a:cubicBezTo>
                  <a:cubicBezTo>
                    <a:pt x="42" y="100"/>
                    <a:pt x="41" y="98"/>
                    <a:pt x="40" y="92"/>
                  </a:cubicBezTo>
                  <a:cubicBezTo>
                    <a:pt x="39" y="87"/>
                    <a:pt x="37" y="86"/>
                    <a:pt x="36" y="82"/>
                  </a:cubicBezTo>
                  <a:cubicBezTo>
                    <a:pt x="35" y="79"/>
                    <a:pt x="35" y="76"/>
                    <a:pt x="37" y="76"/>
                  </a:cubicBezTo>
                  <a:cubicBezTo>
                    <a:pt x="39" y="76"/>
                    <a:pt x="39" y="75"/>
                    <a:pt x="41" y="72"/>
                  </a:cubicBezTo>
                  <a:cubicBezTo>
                    <a:pt x="43" y="69"/>
                    <a:pt x="44" y="70"/>
                    <a:pt x="48" y="68"/>
                  </a:cubicBezTo>
                  <a:cubicBezTo>
                    <a:pt x="51" y="65"/>
                    <a:pt x="51" y="62"/>
                    <a:pt x="56" y="58"/>
                  </a:cubicBezTo>
                  <a:cubicBezTo>
                    <a:pt x="61" y="54"/>
                    <a:pt x="67" y="55"/>
                    <a:pt x="72" y="52"/>
                  </a:cubicBezTo>
                  <a:cubicBezTo>
                    <a:pt x="77" y="49"/>
                    <a:pt x="85" y="37"/>
                    <a:pt x="85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7" name="Google Shape;467;p10"/>
            <p:cNvSpPr/>
            <p:nvPr/>
          </p:nvSpPr>
          <p:spPr>
            <a:xfrm>
              <a:off x="4933951" y="3113088"/>
              <a:ext cx="220663" cy="223838"/>
            </a:xfrm>
            <a:custGeom>
              <a:rect b="b" l="l" r="r" t="t"/>
              <a:pathLst>
                <a:path extrusionOk="0" h="89" w="88">
                  <a:moveTo>
                    <a:pt x="82" y="71"/>
                  </a:moveTo>
                  <a:cubicBezTo>
                    <a:pt x="82" y="66"/>
                    <a:pt x="79" y="66"/>
                    <a:pt x="79" y="63"/>
                  </a:cubicBezTo>
                  <a:cubicBezTo>
                    <a:pt x="79" y="60"/>
                    <a:pt x="79" y="57"/>
                    <a:pt x="78" y="56"/>
                  </a:cubicBezTo>
                  <a:cubicBezTo>
                    <a:pt x="77" y="56"/>
                    <a:pt x="78" y="53"/>
                    <a:pt x="80" y="50"/>
                  </a:cubicBezTo>
                  <a:cubicBezTo>
                    <a:pt x="82" y="47"/>
                    <a:pt x="76" y="47"/>
                    <a:pt x="75" y="44"/>
                  </a:cubicBezTo>
                  <a:cubicBezTo>
                    <a:pt x="75" y="42"/>
                    <a:pt x="77" y="37"/>
                    <a:pt x="79" y="31"/>
                  </a:cubicBezTo>
                  <a:cubicBezTo>
                    <a:pt x="72" y="27"/>
                    <a:pt x="65" y="22"/>
                    <a:pt x="65" y="22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4"/>
                    <a:pt x="34" y="7"/>
                    <a:pt x="32" y="8"/>
                  </a:cubicBezTo>
                  <a:cubicBezTo>
                    <a:pt x="29" y="9"/>
                    <a:pt x="35" y="13"/>
                    <a:pt x="32" y="13"/>
                  </a:cubicBezTo>
                  <a:cubicBezTo>
                    <a:pt x="29" y="14"/>
                    <a:pt x="23" y="11"/>
                    <a:pt x="19" y="13"/>
                  </a:cubicBezTo>
                  <a:cubicBezTo>
                    <a:pt x="16" y="14"/>
                    <a:pt x="17" y="7"/>
                    <a:pt x="19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2" y="9"/>
                    <a:pt x="11" y="11"/>
                  </a:cubicBezTo>
                  <a:cubicBezTo>
                    <a:pt x="11" y="12"/>
                    <a:pt x="9" y="12"/>
                    <a:pt x="8" y="12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6" y="26"/>
                    <a:pt x="4" y="27"/>
                  </a:cubicBezTo>
                  <a:cubicBezTo>
                    <a:pt x="3" y="27"/>
                    <a:pt x="2" y="28"/>
                    <a:pt x="0" y="29"/>
                  </a:cubicBezTo>
                  <a:cubicBezTo>
                    <a:pt x="2" y="35"/>
                    <a:pt x="3" y="42"/>
                    <a:pt x="5" y="44"/>
                  </a:cubicBezTo>
                  <a:cubicBezTo>
                    <a:pt x="9" y="48"/>
                    <a:pt x="9" y="52"/>
                    <a:pt x="9" y="55"/>
                  </a:cubicBezTo>
                  <a:cubicBezTo>
                    <a:pt x="10" y="57"/>
                    <a:pt x="14" y="60"/>
                    <a:pt x="11" y="61"/>
                  </a:cubicBezTo>
                  <a:cubicBezTo>
                    <a:pt x="10" y="62"/>
                    <a:pt x="8" y="60"/>
                    <a:pt x="7" y="58"/>
                  </a:cubicBezTo>
                  <a:cubicBezTo>
                    <a:pt x="7" y="58"/>
                    <a:pt x="7" y="59"/>
                    <a:pt x="6" y="59"/>
                  </a:cubicBezTo>
                  <a:cubicBezTo>
                    <a:pt x="6" y="59"/>
                    <a:pt x="6" y="59"/>
                    <a:pt x="6" y="60"/>
                  </a:cubicBezTo>
                  <a:cubicBezTo>
                    <a:pt x="8" y="61"/>
                    <a:pt x="11" y="63"/>
                    <a:pt x="12" y="63"/>
                  </a:cubicBezTo>
                  <a:cubicBezTo>
                    <a:pt x="14" y="63"/>
                    <a:pt x="17" y="65"/>
                    <a:pt x="19" y="66"/>
                  </a:cubicBezTo>
                  <a:cubicBezTo>
                    <a:pt x="21" y="66"/>
                    <a:pt x="29" y="69"/>
                    <a:pt x="30" y="70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2" y="71"/>
                    <a:pt x="34" y="71"/>
                    <a:pt x="36" y="71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9" y="71"/>
                    <a:pt x="43" y="81"/>
                    <a:pt x="43" y="87"/>
                  </a:cubicBezTo>
                  <a:cubicBezTo>
                    <a:pt x="44" y="87"/>
                    <a:pt x="46" y="87"/>
                    <a:pt x="47" y="87"/>
                  </a:cubicBezTo>
                  <a:cubicBezTo>
                    <a:pt x="48" y="87"/>
                    <a:pt x="50" y="86"/>
                    <a:pt x="52" y="86"/>
                  </a:cubicBezTo>
                  <a:cubicBezTo>
                    <a:pt x="54" y="87"/>
                    <a:pt x="53" y="89"/>
                    <a:pt x="55" y="89"/>
                  </a:cubicBezTo>
                  <a:cubicBezTo>
                    <a:pt x="56" y="89"/>
                    <a:pt x="60" y="88"/>
                    <a:pt x="61" y="88"/>
                  </a:cubicBezTo>
                  <a:cubicBezTo>
                    <a:pt x="63" y="88"/>
                    <a:pt x="66" y="89"/>
                    <a:pt x="66" y="87"/>
                  </a:cubicBezTo>
                  <a:cubicBezTo>
                    <a:pt x="66" y="86"/>
                    <a:pt x="67" y="84"/>
                    <a:pt x="69" y="84"/>
                  </a:cubicBezTo>
                  <a:cubicBezTo>
                    <a:pt x="70" y="85"/>
                    <a:pt x="72" y="86"/>
                    <a:pt x="74" y="85"/>
                  </a:cubicBezTo>
                  <a:cubicBezTo>
                    <a:pt x="75" y="83"/>
                    <a:pt x="79" y="85"/>
                    <a:pt x="79" y="83"/>
                  </a:cubicBezTo>
                  <a:cubicBezTo>
                    <a:pt x="80" y="82"/>
                    <a:pt x="84" y="80"/>
                    <a:pt x="88" y="79"/>
                  </a:cubicBezTo>
                  <a:cubicBezTo>
                    <a:pt x="88" y="74"/>
                    <a:pt x="82" y="76"/>
                    <a:pt x="82" y="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8" name="Google Shape;468;p10"/>
            <p:cNvSpPr/>
            <p:nvPr/>
          </p:nvSpPr>
          <p:spPr>
            <a:xfrm>
              <a:off x="4999038" y="3290888"/>
              <a:ext cx="68263" cy="157163"/>
            </a:xfrm>
            <a:custGeom>
              <a:rect b="b" l="l" r="r" t="t"/>
              <a:pathLst>
                <a:path extrusionOk="0" h="62" w="27">
                  <a:moveTo>
                    <a:pt x="24" y="40"/>
                  </a:moveTo>
                  <a:cubicBezTo>
                    <a:pt x="23" y="39"/>
                    <a:pt x="21" y="37"/>
                    <a:pt x="20" y="36"/>
                  </a:cubicBezTo>
                  <a:cubicBezTo>
                    <a:pt x="20" y="36"/>
                    <a:pt x="20" y="37"/>
                    <a:pt x="19" y="37"/>
                  </a:cubicBezTo>
                  <a:cubicBezTo>
                    <a:pt x="17" y="40"/>
                    <a:pt x="11" y="31"/>
                    <a:pt x="11" y="25"/>
                  </a:cubicBezTo>
                  <a:cubicBezTo>
                    <a:pt x="10" y="19"/>
                    <a:pt x="14" y="16"/>
                    <a:pt x="11" y="11"/>
                  </a:cubicBezTo>
                  <a:cubicBezTo>
                    <a:pt x="9" y="6"/>
                    <a:pt x="8" y="1"/>
                    <a:pt x="10" y="0"/>
                  </a:cubicBezTo>
                  <a:cubicBezTo>
                    <a:pt x="8" y="0"/>
                    <a:pt x="6" y="0"/>
                    <a:pt x="4" y="0"/>
                  </a:cubicBezTo>
                  <a:cubicBezTo>
                    <a:pt x="5" y="2"/>
                    <a:pt x="7" y="7"/>
                    <a:pt x="7" y="8"/>
                  </a:cubicBezTo>
                  <a:cubicBezTo>
                    <a:pt x="7" y="10"/>
                    <a:pt x="5" y="8"/>
                    <a:pt x="4" y="10"/>
                  </a:cubicBezTo>
                  <a:cubicBezTo>
                    <a:pt x="4" y="12"/>
                    <a:pt x="3" y="21"/>
                    <a:pt x="5" y="23"/>
                  </a:cubicBezTo>
                  <a:cubicBezTo>
                    <a:pt x="7" y="24"/>
                    <a:pt x="2" y="23"/>
                    <a:pt x="2" y="25"/>
                  </a:cubicBezTo>
                  <a:cubicBezTo>
                    <a:pt x="2" y="26"/>
                    <a:pt x="1" y="32"/>
                    <a:pt x="0" y="33"/>
                  </a:cubicBezTo>
                  <a:cubicBezTo>
                    <a:pt x="0" y="33"/>
                    <a:pt x="1" y="34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6" y="40"/>
                    <a:pt x="7" y="40"/>
                  </a:cubicBezTo>
                  <a:cubicBezTo>
                    <a:pt x="9" y="40"/>
                    <a:pt x="13" y="38"/>
                    <a:pt x="14" y="41"/>
                  </a:cubicBezTo>
                  <a:cubicBezTo>
                    <a:pt x="14" y="44"/>
                    <a:pt x="12" y="50"/>
                    <a:pt x="12" y="51"/>
                  </a:cubicBezTo>
                  <a:cubicBezTo>
                    <a:pt x="13" y="53"/>
                    <a:pt x="19" y="62"/>
                    <a:pt x="19" y="61"/>
                  </a:cubicBezTo>
                  <a:cubicBezTo>
                    <a:pt x="20" y="60"/>
                    <a:pt x="18" y="56"/>
                    <a:pt x="20" y="54"/>
                  </a:cubicBezTo>
                  <a:cubicBezTo>
                    <a:pt x="22" y="52"/>
                    <a:pt x="25" y="54"/>
                    <a:pt x="25" y="49"/>
                  </a:cubicBezTo>
                  <a:cubicBezTo>
                    <a:pt x="24" y="43"/>
                    <a:pt x="27" y="43"/>
                    <a:pt x="24" y="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9" name="Google Shape;469;p10"/>
            <p:cNvSpPr/>
            <p:nvPr/>
          </p:nvSpPr>
          <p:spPr>
            <a:xfrm>
              <a:off x="7654926" y="3517900"/>
              <a:ext cx="65088" cy="52388"/>
            </a:xfrm>
            <a:custGeom>
              <a:rect b="b" l="l" r="r" t="t"/>
              <a:pathLst>
                <a:path extrusionOk="0" h="21" w="26">
                  <a:moveTo>
                    <a:pt x="0" y="3"/>
                  </a:moveTo>
                  <a:cubicBezTo>
                    <a:pt x="0" y="0"/>
                    <a:pt x="26" y="17"/>
                    <a:pt x="23" y="19"/>
                  </a:cubicBezTo>
                  <a:cubicBezTo>
                    <a:pt x="20" y="21"/>
                    <a:pt x="0" y="6"/>
                    <a:pt x="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0" name="Google Shape;470;p10"/>
            <p:cNvSpPr/>
            <p:nvPr/>
          </p:nvSpPr>
          <p:spPr>
            <a:xfrm>
              <a:off x="5718176" y="2211388"/>
              <a:ext cx="153988" cy="106363"/>
            </a:xfrm>
            <a:custGeom>
              <a:rect b="b" l="l" r="r" t="t"/>
              <a:pathLst>
                <a:path extrusionOk="0" h="42" w="61">
                  <a:moveTo>
                    <a:pt x="50" y="34"/>
                  </a:moveTo>
                  <a:cubicBezTo>
                    <a:pt x="52" y="35"/>
                    <a:pt x="51" y="36"/>
                    <a:pt x="53" y="36"/>
                  </a:cubicBezTo>
                  <a:cubicBezTo>
                    <a:pt x="54" y="36"/>
                    <a:pt x="57" y="36"/>
                    <a:pt x="59" y="38"/>
                  </a:cubicBezTo>
                  <a:cubicBezTo>
                    <a:pt x="60" y="37"/>
                    <a:pt x="61" y="37"/>
                    <a:pt x="61" y="37"/>
                  </a:cubicBezTo>
                  <a:cubicBezTo>
                    <a:pt x="61" y="37"/>
                    <a:pt x="60" y="29"/>
                    <a:pt x="60" y="26"/>
                  </a:cubicBezTo>
                  <a:cubicBezTo>
                    <a:pt x="59" y="24"/>
                    <a:pt x="52" y="21"/>
                    <a:pt x="52" y="21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42" y="16"/>
                    <a:pt x="40" y="15"/>
                  </a:cubicBezTo>
                  <a:cubicBezTo>
                    <a:pt x="38" y="14"/>
                    <a:pt x="35" y="16"/>
                    <a:pt x="33" y="14"/>
                  </a:cubicBezTo>
                  <a:cubicBezTo>
                    <a:pt x="32" y="12"/>
                    <a:pt x="29" y="15"/>
                    <a:pt x="26" y="13"/>
                  </a:cubicBezTo>
                  <a:cubicBezTo>
                    <a:pt x="23" y="12"/>
                    <a:pt x="15" y="14"/>
                    <a:pt x="15" y="13"/>
                  </a:cubicBezTo>
                  <a:cubicBezTo>
                    <a:pt x="14" y="11"/>
                    <a:pt x="18" y="7"/>
                    <a:pt x="20" y="8"/>
                  </a:cubicBezTo>
                  <a:cubicBezTo>
                    <a:pt x="21" y="8"/>
                    <a:pt x="22" y="8"/>
                    <a:pt x="23" y="8"/>
                  </a:cubicBezTo>
                  <a:cubicBezTo>
                    <a:pt x="24" y="6"/>
                    <a:pt x="26" y="2"/>
                    <a:pt x="26" y="1"/>
                  </a:cubicBezTo>
                  <a:cubicBezTo>
                    <a:pt x="25" y="0"/>
                    <a:pt x="22" y="1"/>
                    <a:pt x="20" y="2"/>
                  </a:cubicBezTo>
                  <a:cubicBezTo>
                    <a:pt x="18" y="4"/>
                    <a:pt x="15" y="2"/>
                    <a:pt x="14" y="4"/>
                  </a:cubicBezTo>
                  <a:cubicBezTo>
                    <a:pt x="13" y="6"/>
                    <a:pt x="12" y="8"/>
                    <a:pt x="10" y="8"/>
                  </a:cubicBezTo>
                  <a:cubicBezTo>
                    <a:pt x="8" y="8"/>
                    <a:pt x="10" y="12"/>
                    <a:pt x="8" y="13"/>
                  </a:cubicBezTo>
                  <a:cubicBezTo>
                    <a:pt x="5" y="14"/>
                    <a:pt x="1" y="13"/>
                    <a:pt x="0" y="15"/>
                  </a:cubicBezTo>
                  <a:cubicBezTo>
                    <a:pt x="0" y="18"/>
                    <a:pt x="5" y="19"/>
                    <a:pt x="5" y="22"/>
                  </a:cubicBezTo>
                  <a:cubicBezTo>
                    <a:pt x="5" y="24"/>
                    <a:pt x="8" y="27"/>
                    <a:pt x="6" y="29"/>
                  </a:cubicBezTo>
                  <a:cubicBezTo>
                    <a:pt x="4" y="30"/>
                    <a:pt x="3" y="33"/>
                    <a:pt x="3" y="37"/>
                  </a:cubicBezTo>
                  <a:cubicBezTo>
                    <a:pt x="4" y="38"/>
                    <a:pt x="6" y="39"/>
                    <a:pt x="6" y="38"/>
                  </a:cubicBezTo>
                  <a:cubicBezTo>
                    <a:pt x="8" y="35"/>
                    <a:pt x="15" y="38"/>
                    <a:pt x="15" y="35"/>
                  </a:cubicBezTo>
                  <a:cubicBezTo>
                    <a:pt x="15" y="33"/>
                    <a:pt x="22" y="34"/>
                    <a:pt x="22" y="32"/>
                  </a:cubicBezTo>
                  <a:cubicBezTo>
                    <a:pt x="22" y="29"/>
                    <a:pt x="27" y="24"/>
                    <a:pt x="30" y="25"/>
                  </a:cubicBezTo>
                  <a:cubicBezTo>
                    <a:pt x="32" y="25"/>
                    <a:pt x="29" y="30"/>
                    <a:pt x="33" y="31"/>
                  </a:cubicBezTo>
                  <a:cubicBezTo>
                    <a:pt x="36" y="33"/>
                    <a:pt x="31" y="39"/>
                    <a:pt x="33" y="41"/>
                  </a:cubicBezTo>
                  <a:cubicBezTo>
                    <a:pt x="34" y="42"/>
                    <a:pt x="35" y="41"/>
                    <a:pt x="37" y="41"/>
                  </a:cubicBezTo>
                  <a:cubicBezTo>
                    <a:pt x="38" y="41"/>
                    <a:pt x="40" y="40"/>
                    <a:pt x="41" y="40"/>
                  </a:cubicBezTo>
                  <a:cubicBezTo>
                    <a:pt x="44" y="37"/>
                    <a:pt x="49" y="33"/>
                    <a:pt x="5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1" name="Google Shape;471;p10"/>
            <p:cNvSpPr/>
            <p:nvPr/>
          </p:nvSpPr>
          <p:spPr>
            <a:xfrm>
              <a:off x="2754313" y="2566988"/>
              <a:ext cx="17463" cy="38100"/>
            </a:xfrm>
            <a:custGeom>
              <a:rect b="b" l="l" r="r" t="t"/>
              <a:pathLst>
                <a:path extrusionOk="0" h="15" w="7">
                  <a:moveTo>
                    <a:pt x="6" y="14"/>
                  </a:moveTo>
                  <a:cubicBezTo>
                    <a:pt x="6" y="15"/>
                    <a:pt x="3" y="12"/>
                    <a:pt x="3" y="11"/>
                  </a:cubicBezTo>
                  <a:cubicBezTo>
                    <a:pt x="3" y="9"/>
                    <a:pt x="0" y="8"/>
                    <a:pt x="0" y="5"/>
                  </a:cubicBezTo>
                  <a:cubicBezTo>
                    <a:pt x="0" y="2"/>
                    <a:pt x="1" y="0"/>
                    <a:pt x="3" y="3"/>
                  </a:cubicBezTo>
                  <a:cubicBezTo>
                    <a:pt x="5" y="6"/>
                    <a:pt x="4" y="8"/>
                    <a:pt x="4" y="9"/>
                  </a:cubicBezTo>
                  <a:cubicBezTo>
                    <a:pt x="4" y="10"/>
                    <a:pt x="7" y="12"/>
                    <a:pt x="6" y="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2" name="Google Shape;472;p10"/>
            <p:cNvSpPr/>
            <p:nvPr/>
          </p:nvSpPr>
          <p:spPr>
            <a:xfrm>
              <a:off x="3089276" y="2873375"/>
              <a:ext cx="22225" cy="20638"/>
            </a:xfrm>
            <a:custGeom>
              <a:rect b="b" l="l" r="r" t="t"/>
              <a:pathLst>
                <a:path extrusionOk="0" h="8" w="9">
                  <a:moveTo>
                    <a:pt x="2" y="7"/>
                  </a:moveTo>
                  <a:cubicBezTo>
                    <a:pt x="0" y="6"/>
                    <a:pt x="3" y="4"/>
                    <a:pt x="1" y="3"/>
                  </a:cubicBezTo>
                  <a:cubicBezTo>
                    <a:pt x="0" y="2"/>
                    <a:pt x="5" y="0"/>
                    <a:pt x="7" y="1"/>
                  </a:cubicBezTo>
                  <a:cubicBezTo>
                    <a:pt x="9" y="3"/>
                    <a:pt x="9" y="5"/>
                    <a:pt x="8" y="6"/>
                  </a:cubicBezTo>
                  <a:cubicBezTo>
                    <a:pt x="6" y="7"/>
                    <a:pt x="2" y="8"/>
                    <a:pt x="2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3" name="Google Shape;473;p10"/>
            <p:cNvSpPr/>
            <p:nvPr/>
          </p:nvSpPr>
          <p:spPr>
            <a:xfrm>
              <a:off x="5221288" y="2201863"/>
              <a:ext cx="66675" cy="57150"/>
            </a:xfrm>
            <a:custGeom>
              <a:rect b="b" l="l" r="r" t="t"/>
              <a:pathLst>
                <a:path extrusionOk="0" h="23" w="27">
                  <a:moveTo>
                    <a:pt x="25" y="18"/>
                  </a:moveTo>
                  <a:cubicBezTo>
                    <a:pt x="25" y="16"/>
                    <a:pt x="20" y="14"/>
                    <a:pt x="20" y="12"/>
                  </a:cubicBezTo>
                  <a:cubicBezTo>
                    <a:pt x="20" y="10"/>
                    <a:pt x="17" y="7"/>
                    <a:pt x="17" y="5"/>
                  </a:cubicBezTo>
                  <a:cubicBezTo>
                    <a:pt x="17" y="4"/>
                    <a:pt x="16" y="2"/>
                    <a:pt x="15" y="1"/>
                  </a:cubicBezTo>
                  <a:cubicBezTo>
                    <a:pt x="13" y="0"/>
                    <a:pt x="10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1" y="4"/>
                    <a:pt x="0" y="5"/>
                    <a:pt x="1" y="8"/>
                  </a:cubicBezTo>
                  <a:cubicBezTo>
                    <a:pt x="3" y="12"/>
                    <a:pt x="6" y="10"/>
                    <a:pt x="8" y="11"/>
                  </a:cubicBezTo>
                  <a:cubicBezTo>
                    <a:pt x="8" y="11"/>
                    <a:pt x="9" y="12"/>
                    <a:pt x="9" y="14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7" y="18"/>
                    <a:pt x="18" y="16"/>
                    <a:pt x="20" y="19"/>
                  </a:cubicBezTo>
                  <a:cubicBezTo>
                    <a:pt x="21" y="21"/>
                    <a:pt x="22" y="21"/>
                    <a:pt x="21" y="23"/>
                  </a:cubicBezTo>
                  <a:cubicBezTo>
                    <a:pt x="23" y="23"/>
                    <a:pt x="25" y="23"/>
                    <a:pt x="27" y="22"/>
                  </a:cubicBezTo>
                  <a:cubicBezTo>
                    <a:pt x="26" y="20"/>
                    <a:pt x="25" y="19"/>
                    <a:pt x="25" y="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4" name="Google Shape;474;p10"/>
            <p:cNvSpPr/>
            <p:nvPr/>
          </p:nvSpPr>
          <p:spPr>
            <a:xfrm>
              <a:off x="5251451" y="2189163"/>
              <a:ext cx="100013" cy="80963"/>
            </a:xfrm>
            <a:custGeom>
              <a:rect b="b" l="l" r="r" t="t"/>
              <a:pathLst>
                <a:path extrusionOk="0" h="32" w="40">
                  <a:moveTo>
                    <a:pt x="38" y="10"/>
                  </a:moveTo>
                  <a:cubicBezTo>
                    <a:pt x="37" y="9"/>
                    <a:pt x="34" y="5"/>
                    <a:pt x="30" y="1"/>
                  </a:cubicBezTo>
                  <a:cubicBezTo>
                    <a:pt x="29" y="4"/>
                    <a:pt x="26" y="3"/>
                    <a:pt x="25" y="5"/>
                  </a:cubicBezTo>
                  <a:cubicBezTo>
                    <a:pt x="25" y="7"/>
                    <a:pt x="23" y="5"/>
                    <a:pt x="22" y="5"/>
                  </a:cubicBezTo>
                  <a:cubicBezTo>
                    <a:pt x="21" y="5"/>
                    <a:pt x="18" y="1"/>
                    <a:pt x="16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1"/>
                    <a:pt x="11" y="2"/>
                    <a:pt x="11" y="3"/>
                  </a:cubicBezTo>
                  <a:cubicBezTo>
                    <a:pt x="12" y="4"/>
                    <a:pt x="15" y="5"/>
                    <a:pt x="14" y="6"/>
                  </a:cubicBezTo>
                  <a:cubicBezTo>
                    <a:pt x="13" y="7"/>
                    <a:pt x="9" y="7"/>
                    <a:pt x="8" y="6"/>
                  </a:cubicBezTo>
                  <a:cubicBezTo>
                    <a:pt x="7" y="5"/>
                    <a:pt x="3" y="3"/>
                    <a:pt x="2" y="4"/>
                  </a:cubicBezTo>
                  <a:cubicBezTo>
                    <a:pt x="2" y="5"/>
                    <a:pt x="6" y="9"/>
                    <a:pt x="5" y="10"/>
                  </a:cubicBezTo>
                  <a:cubicBezTo>
                    <a:pt x="5" y="12"/>
                    <a:pt x="8" y="15"/>
                    <a:pt x="8" y="17"/>
                  </a:cubicBezTo>
                  <a:cubicBezTo>
                    <a:pt x="8" y="19"/>
                    <a:pt x="13" y="21"/>
                    <a:pt x="13" y="23"/>
                  </a:cubicBezTo>
                  <a:cubicBezTo>
                    <a:pt x="13" y="24"/>
                    <a:pt x="14" y="25"/>
                    <a:pt x="15" y="27"/>
                  </a:cubicBezTo>
                  <a:cubicBezTo>
                    <a:pt x="18" y="25"/>
                    <a:pt x="22" y="22"/>
                    <a:pt x="24" y="21"/>
                  </a:cubicBezTo>
                  <a:cubicBezTo>
                    <a:pt x="28" y="19"/>
                    <a:pt x="26" y="27"/>
                    <a:pt x="26" y="28"/>
                  </a:cubicBezTo>
                  <a:cubicBezTo>
                    <a:pt x="25" y="29"/>
                    <a:pt x="28" y="31"/>
                    <a:pt x="31" y="32"/>
                  </a:cubicBezTo>
                  <a:cubicBezTo>
                    <a:pt x="31" y="31"/>
                    <a:pt x="32" y="29"/>
                    <a:pt x="33" y="28"/>
                  </a:cubicBezTo>
                  <a:cubicBezTo>
                    <a:pt x="37" y="23"/>
                    <a:pt x="40" y="15"/>
                    <a:pt x="38" y="10"/>
                  </a:cubicBezTo>
                  <a:close/>
                  <a:moveTo>
                    <a:pt x="4" y="22"/>
                  </a:moveTo>
                  <a:cubicBezTo>
                    <a:pt x="3" y="22"/>
                    <a:pt x="2" y="21"/>
                    <a:pt x="0" y="20"/>
                  </a:cubicBezTo>
                  <a:cubicBezTo>
                    <a:pt x="0" y="22"/>
                    <a:pt x="0" y="24"/>
                    <a:pt x="3" y="25"/>
                  </a:cubicBezTo>
                  <a:cubicBezTo>
                    <a:pt x="6" y="26"/>
                    <a:pt x="1" y="27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10" y="26"/>
                    <a:pt x="9" y="26"/>
                    <a:pt x="8" y="24"/>
                  </a:cubicBezTo>
                  <a:cubicBezTo>
                    <a:pt x="6" y="21"/>
                    <a:pt x="5" y="23"/>
                    <a:pt x="4" y="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5" name="Google Shape;475;p10"/>
            <p:cNvSpPr/>
            <p:nvPr/>
          </p:nvSpPr>
          <p:spPr>
            <a:xfrm>
              <a:off x="5572126" y="2271713"/>
              <a:ext cx="290513" cy="209550"/>
            </a:xfrm>
            <a:custGeom>
              <a:rect b="b" l="l" r="r" t="t"/>
              <a:pathLst>
                <a:path extrusionOk="0" h="83" w="115">
                  <a:moveTo>
                    <a:pt x="111" y="12"/>
                  </a:moveTo>
                  <a:cubicBezTo>
                    <a:pt x="109" y="12"/>
                    <a:pt x="110" y="11"/>
                    <a:pt x="108" y="10"/>
                  </a:cubicBezTo>
                  <a:cubicBezTo>
                    <a:pt x="107" y="9"/>
                    <a:pt x="102" y="13"/>
                    <a:pt x="99" y="16"/>
                  </a:cubicBezTo>
                  <a:cubicBezTo>
                    <a:pt x="98" y="16"/>
                    <a:pt x="96" y="17"/>
                    <a:pt x="95" y="17"/>
                  </a:cubicBezTo>
                  <a:cubicBezTo>
                    <a:pt x="93" y="17"/>
                    <a:pt x="92" y="18"/>
                    <a:pt x="91" y="17"/>
                  </a:cubicBezTo>
                  <a:cubicBezTo>
                    <a:pt x="89" y="15"/>
                    <a:pt x="94" y="9"/>
                    <a:pt x="91" y="7"/>
                  </a:cubicBezTo>
                  <a:cubicBezTo>
                    <a:pt x="87" y="6"/>
                    <a:pt x="90" y="1"/>
                    <a:pt x="88" y="1"/>
                  </a:cubicBezTo>
                  <a:cubicBezTo>
                    <a:pt x="85" y="0"/>
                    <a:pt x="80" y="5"/>
                    <a:pt x="80" y="8"/>
                  </a:cubicBezTo>
                  <a:cubicBezTo>
                    <a:pt x="80" y="10"/>
                    <a:pt x="73" y="9"/>
                    <a:pt x="73" y="11"/>
                  </a:cubicBezTo>
                  <a:cubicBezTo>
                    <a:pt x="73" y="14"/>
                    <a:pt x="66" y="11"/>
                    <a:pt x="64" y="14"/>
                  </a:cubicBezTo>
                  <a:cubicBezTo>
                    <a:pt x="63" y="16"/>
                    <a:pt x="60" y="12"/>
                    <a:pt x="57" y="12"/>
                  </a:cubicBezTo>
                  <a:cubicBezTo>
                    <a:pt x="55" y="12"/>
                    <a:pt x="54" y="9"/>
                    <a:pt x="51" y="9"/>
                  </a:cubicBezTo>
                  <a:cubicBezTo>
                    <a:pt x="48" y="10"/>
                    <a:pt x="46" y="9"/>
                    <a:pt x="44" y="8"/>
                  </a:cubicBezTo>
                  <a:cubicBezTo>
                    <a:pt x="42" y="8"/>
                    <a:pt x="40" y="13"/>
                    <a:pt x="38" y="12"/>
                  </a:cubicBezTo>
                  <a:cubicBezTo>
                    <a:pt x="35" y="11"/>
                    <a:pt x="34" y="17"/>
                    <a:pt x="33" y="20"/>
                  </a:cubicBezTo>
                  <a:cubicBezTo>
                    <a:pt x="32" y="23"/>
                    <a:pt x="21" y="23"/>
                    <a:pt x="22" y="27"/>
                  </a:cubicBezTo>
                  <a:cubicBezTo>
                    <a:pt x="22" y="30"/>
                    <a:pt x="15" y="31"/>
                    <a:pt x="15" y="29"/>
                  </a:cubicBezTo>
                  <a:cubicBezTo>
                    <a:pt x="14" y="27"/>
                    <a:pt x="10" y="28"/>
                    <a:pt x="9" y="28"/>
                  </a:cubicBezTo>
                  <a:cubicBezTo>
                    <a:pt x="8" y="27"/>
                    <a:pt x="5" y="28"/>
                    <a:pt x="5" y="31"/>
                  </a:cubicBezTo>
                  <a:cubicBezTo>
                    <a:pt x="6" y="35"/>
                    <a:pt x="3" y="36"/>
                    <a:pt x="2" y="38"/>
                  </a:cubicBezTo>
                  <a:cubicBezTo>
                    <a:pt x="2" y="39"/>
                    <a:pt x="0" y="43"/>
                    <a:pt x="1" y="45"/>
                  </a:cubicBezTo>
                  <a:cubicBezTo>
                    <a:pt x="3" y="47"/>
                    <a:pt x="0" y="50"/>
                    <a:pt x="1" y="53"/>
                  </a:cubicBezTo>
                  <a:cubicBezTo>
                    <a:pt x="3" y="57"/>
                    <a:pt x="2" y="61"/>
                    <a:pt x="3" y="62"/>
                  </a:cubicBezTo>
                  <a:cubicBezTo>
                    <a:pt x="3" y="64"/>
                    <a:pt x="9" y="63"/>
                    <a:pt x="10" y="67"/>
                  </a:cubicBezTo>
                  <a:cubicBezTo>
                    <a:pt x="12" y="70"/>
                    <a:pt x="3" y="76"/>
                    <a:pt x="2" y="78"/>
                  </a:cubicBezTo>
                  <a:cubicBezTo>
                    <a:pt x="2" y="79"/>
                    <a:pt x="3" y="80"/>
                    <a:pt x="4" y="81"/>
                  </a:cubicBezTo>
                  <a:cubicBezTo>
                    <a:pt x="7" y="81"/>
                    <a:pt x="12" y="81"/>
                    <a:pt x="16" y="82"/>
                  </a:cubicBezTo>
                  <a:cubicBezTo>
                    <a:pt x="21" y="83"/>
                    <a:pt x="48" y="79"/>
                    <a:pt x="49" y="78"/>
                  </a:cubicBezTo>
                  <a:cubicBezTo>
                    <a:pt x="49" y="77"/>
                    <a:pt x="48" y="71"/>
                    <a:pt x="48" y="70"/>
                  </a:cubicBezTo>
                  <a:cubicBezTo>
                    <a:pt x="48" y="69"/>
                    <a:pt x="51" y="66"/>
                    <a:pt x="54" y="66"/>
                  </a:cubicBezTo>
                  <a:cubicBezTo>
                    <a:pt x="57" y="66"/>
                    <a:pt x="60" y="67"/>
                    <a:pt x="60" y="65"/>
                  </a:cubicBezTo>
                  <a:cubicBezTo>
                    <a:pt x="60" y="63"/>
                    <a:pt x="68" y="60"/>
                    <a:pt x="68" y="62"/>
                  </a:cubicBezTo>
                  <a:cubicBezTo>
                    <a:pt x="69" y="64"/>
                    <a:pt x="72" y="63"/>
                    <a:pt x="72" y="58"/>
                  </a:cubicBezTo>
                  <a:cubicBezTo>
                    <a:pt x="72" y="54"/>
                    <a:pt x="72" y="50"/>
                    <a:pt x="75" y="50"/>
                  </a:cubicBezTo>
                  <a:cubicBezTo>
                    <a:pt x="78" y="50"/>
                    <a:pt x="80" y="48"/>
                    <a:pt x="80" y="46"/>
                  </a:cubicBezTo>
                  <a:cubicBezTo>
                    <a:pt x="80" y="45"/>
                    <a:pt x="77" y="42"/>
                    <a:pt x="78" y="41"/>
                  </a:cubicBezTo>
                  <a:cubicBezTo>
                    <a:pt x="78" y="40"/>
                    <a:pt x="86" y="44"/>
                    <a:pt x="87" y="41"/>
                  </a:cubicBezTo>
                  <a:cubicBezTo>
                    <a:pt x="88" y="39"/>
                    <a:pt x="86" y="37"/>
                    <a:pt x="87" y="35"/>
                  </a:cubicBezTo>
                  <a:cubicBezTo>
                    <a:pt x="88" y="33"/>
                    <a:pt x="91" y="31"/>
                    <a:pt x="91" y="29"/>
                  </a:cubicBezTo>
                  <a:cubicBezTo>
                    <a:pt x="91" y="27"/>
                    <a:pt x="91" y="26"/>
                    <a:pt x="90" y="25"/>
                  </a:cubicBezTo>
                  <a:cubicBezTo>
                    <a:pt x="88" y="23"/>
                    <a:pt x="89" y="21"/>
                    <a:pt x="91" y="20"/>
                  </a:cubicBezTo>
                  <a:cubicBezTo>
                    <a:pt x="91" y="20"/>
                    <a:pt x="92" y="20"/>
                    <a:pt x="92" y="20"/>
                  </a:cubicBezTo>
                  <a:cubicBezTo>
                    <a:pt x="94" y="20"/>
                    <a:pt x="95" y="19"/>
                    <a:pt x="96" y="19"/>
                  </a:cubicBezTo>
                  <a:cubicBezTo>
                    <a:pt x="99" y="16"/>
                    <a:pt x="105" y="15"/>
                    <a:pt x="107" y="15"/>
                  </a:cubicBezTo>
                  <a:cubicBezTo>
                    <a:pt x="109" y="16"/>
                    <a:pt x="113" y="15"/>
                    <a:pt x="115" y="13"/>
                  </a:cubicBezTo>
                  <a:cubicBezTo>
                    <a:pt x="114" y="12"/>
                    <a:pt x="112" y="12"/>
                    <a:pt x="111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6" name="Google Shape;476;p10"/>
            <p:cNvSpPr/>
            <p:nvPr/>
          </p:nvSpPr>
          <p:spPr>
            <a:xfrm>
              <a:off x="5583238" y="2305050"/>
              <a:ext cx="333375" cy="301625"/>
            </a:xfrm>
            <a:custGeom>
              <a:rect b="b" l="l" r="r" t="t"/>
              <a:pathLst>
                <a:path extrusionOk="0" h="120" w="133">
                  <a:moveTo>
                    <a:pt x="127" y="12"/>
                  </a:moveTo>
                  <a:cubicBezTo>
                    <a:pt x="123" y="11"/>
                    <a:pt x="122" y="7"/>
                    <a:pt x="122" y="6"/>
                  </a:cubicBezTo>
                  <a:cubicBezTo>
                    <a:pt x="122" y="5"/>
                    <a:pt x="118" y="3"/>
                    <a:pt x="115" y="0"/>
                  </a:cubicBezTo>
                  <a:cubicBezTo>
                    <a:pt x="115" y="0"/>
                    <a:pt x="114" y="1"/>
                    <a:pt x="113" y="1"/>
                  </a:cubicBezTo>
                  <a:cubicBezTo>
                    <a:pt x="112" y="0"/>
                    <a:pt x="112" y="0"/>
                    <a:pt x="111" y="0"/>
                  </a:cubicBezTo>
                  <a:cubicBezTo>
                    <a:pt x="109" y="2"/>
                    <a:pt x="105" y="3"/>
                    <a:pt x="103" y="2"/>
                  </a:cubicBezTo>
                  <a:cubicBezTo>
                    <a:pt x="101" y="2"/>
                    <a:pt x="95" y="3"/>
                    <a:pt x="92" y="6"/>
                  </a:cubicBezTo>
                  <a:cubicBezTo>
                    <a:pt x="91" y="6"/>
                    <a:pt x="90" y="7"/>
                    <a:pt x="88" y="7"/>
                  </a:cubicBezTo>
                  <a:cubicBezTo>
                    <a:pt x="88" y="7"/>
                    <a:pt x="87" y="7"/>
                    <a:pt x="87" y="7"/>
                  </a:cubicBezTo>
                  <a:cubicBezTo>
                    <a:pt x="85" y="8"/>
                    <a:pt x="84" y="10"/>
                    <a:pt x="86" y="12"/>
                  </a:cubicBezTo>
                  <a:cubicBezTo>
                    <a:pt x="87" y="13"/>
                    <a:pt x="87" y="14"/>
                    <a:pt x="87" y="16"/>
                  </a:cubicBezTo>
                  <a:cubicBezTo>
                    <a:pt x="87" y="18"/>
                    <a:pt x="84" y="20"/>
                    <a:pt x="83" y="22"/>
                  </a:cubicBezTo>
                  <a:cubicBezTo>
                    <a:pt x="82" y="24"/>
                    <a:pt x="84" y="26"/>
                    <a:pt x="83" y="28"/>
                  </a:cubicBezTo>
                  <a:cubicBezTo>
                    <a:pt x="82" y="31"/>
                    <a:pt x="74" y="27"/>
                    <a:pt x="74" y="28"/>
                  </a:cubicBezTo>
                  <a:cubicBezTo>
                    <a:pt x="73" y="29"/>
                    <a:pt x="76" y="32"/>
                    <a:pt x="76" y="33"/>
                  </a:cubicBezTo>
                  <a:cubicBezTo>
                    <a:pt x="76" y="35"/>
                    <a:pt x="74" y="37"/>
                    <a:pt x="71" y="37"/>
                  </a:cubicBezTo>
                  <a:cubicBezTo>
                    <a:pt x="68" y="37"/>
                    <a:pt x="68" y="41"/>
                    <a:pt x="68" y="45"/>
                  </a:cubicBezTo>
                  <a:cubicBezTo>
                    <a:pt x="68" y="50"/>
                    <a:pt x="65" y="51"/>
                    <a:pt x="64" y="49"/>
                  </a:cubicBezTo>
                  <a:cubicBezTo>
                    <a:pt x="64" y="47"/>
                    <a:pt x="56" y="50"/>
                    <a:pt x="56" y="52"/>
                  </a:cubicBezTo>
                  <a:cubicBezTo>
                    <a:pt x="56" y="54"/>
                    <a:pt x="53" y="53"/>
                    <a:pt x="50" y="53"/>
                  </a:cubicBezTo>
                  <a:cubicBezTo>
                    <a:pt x="47" y="53"/>
                    <a:pt x="44" y="56"/>
                    <a:pt x="44" y="57"/>
                  </a:cubicBezTo>
                  <a:cubicBezTo>
                    <a:pt x="44" y="58"/>
                    <a:pt x="45" y="64"/>
                    <a:pt x="45" y="65"/>
                  </a:cubicBezTo>
                  <a:cubicBezTo>
                    <a:pt x="44" y="66"/>
                    <a:pt x="17" y="70"/>
                    <a:pt x="12" y="69"/>
                  </a:cubicBezTo>
                  <a:cubicBezTo>
                    <a:pt x="8" y="68"/>
                    <a:pt x="3" y="68"/>
                    <a:pt x="0" y="68"/>
                  </a:cubicBezTo>
                  <a:cubicBezTo>
                    <a:pt x="1" y="69"/>
                    <a:pt x="3" y="71"/>
                    <a:pt x="4" y="72"/>
                  </a:cubicBezTo>
                  <a:cubicBezTo>
                    <a:pt x="5" y="75"/>
                    <a:pt x="8" y="77"/>
                    <a:pt x="12" y="79"/>
                  </a:cubicBezTo>
                  <a:cubicBezTo>
                    <a:pt x="16" y="81"/>
                    <a:pt x="14" y="87"/>
                    <a:pt x="16" y="88"/>
                  </a:cubicBezTo>
                  <a:cubicBezTo>
                    <a:pt x="18" y="89"/>
                    <a:pt x="20" y="94"/>
                    <a:pt x="18" y="94"/>
                  </a:cubicBezTo>
                  <a:cubicBezTo>
                    <a:pt x="15" y="94"/>
                    <a:pt x="13" y="95"/>
                    <a:pt x="10" y="96"/>
                  </a:cubicBezTo>
                  <a:cubicBezTo>
                    <a:pt x="8" y="97"/>
                    <a:pt x="5" y="101"/>
                    <a:pt x="5" y="104"/>
                  </a:cubicBezTo>
                  <a:cubicBezTo>
                    <a:pt x="5" y="105"/>
                    <a:pt x="5" y="106"/>
                    <a:pt x="5" y="106"/>
                  </a:cubicBezTo>
                  <a:cubicBezTo>
                    <a:pt x="12" y="107"/>
                    <a:pt x="20" y="106"/>
                    <a:pt x="20" y="105"/>
                  </a:cubicBezTo>
                  <a:cubicBezTo>
                    <a:pt x="22" y="104"/>
                    <a:pt x="25" y="103"/>
                    <a:pt x="27" y="104"/>
                  </a:cubicBezTo>
                  <a:cubicBezTo>
                    <a:pt x="28" y="106"/>
                    <a:pt x="36" y="106"/>
                    <a:pt x="40" y="104"/>
                  </a:cubicBezTo>
                  <a:cubicBezTo>
                    <a:pt x="43" y="102"/>
                    <a:pt x="46" y="104"/>
                    <a:pt x="46" y="106"/>
                  </a:cubicBezTo>
                  <a:cubicBezTo>
                    <a:pt x="46" y="108"/>
                    <a:pt x="48" y="109"/>
                    <a:pt x="50" y="111"/>
                  </a:cubicBezTo>
                  <a:cubicBezTo>
                    <a:pt x="51" y="112"/>
                    <a:pt x="50" y="114"/>
                    <a:pt x="51" y="116"/>
                  </a:cubicBezTo>
                  <a:cubicBezTo>
                    <a:pt x="52" y="118"/>
                    <a:pt x="55" y="118"/>
                    <a:pt x="58" y="119"/>
                  </a:cubicBezTo>
                  <a:cubicBezTo>
                    <a:pt x="59" y="119"/>
                    <a:pt x="59" y="120"/>
                    <a:pt x="60" y="120"/>
                  </a:cubicBezTo>
                  <a:cubicBezTo>
                    <a:pt x="60" y="120"/>
                    <a:pt x="60" y="119"/>
                    <a:pt x="60" y="119"/>
                  </a:cubicBezTo>
                  <a:cubicBezTo>
                    <a:pt x="62" y="117"/>
                    <a:pt x="62" y="113"/>
                    <a:pt x="67" y="114"/>
                  </a:cubicBezTo>
                  <a:cubicBezTo>
                    <a:pt x="72" y="115"/>
                    <a:pt x="72" y="113"/>
                    <a:pt x="75" y="114"/>
                  </a:cubicBezTo>
                  <a:cubicBezTo>
                    <a:pt x="78" y="115"/>
                    <a:pt x="80" y="114"/>
                    <a:pt x="81" y="112"/>
                  </a:cubicBezTo>
                  <a:cubicBezTo>
                    <a:pt x="82" y="110"/>
                    <a:pt x="80" y="107"/>
                    <a:pt x="78" y="105"/>
                  </a:cubicBezTo>
                  <a:cubicBezTo>
                    <a:pt x="77" y="103"/>
                    <a:pt x="74" y="100"/>
                    <a:pt x="75" y="97"/>
                  </a:cubicBezTo>
                  <a:cubicBezTo>
                    <a:pt x="75" y="94"/>
                    <a:pt x="70" y="94"/>
                    <a:pt x="70" y="91"/>
                  </a:cubicBezTo>
                  <a:cubicBezTo>
                    <a:pt x="70" y="89"/>
                    <a:pt x="75" y="84"/>
                    <a:pt x="76" y="83"/>
                  </a:cubicBezTo>
                  <a:cubicBezTo>
                    <a:pt x="77" y="83"/>
                    <a:pt x="81" y="86"/>
                    <a:pt x="82" y="84"/>
                  </a:cubicBezTo>
                  <a:cubicBezTo>
                    <a:pt x="83" y="82"/>
                    <a:pt x="86" y="83"/>
                    <a:pt x="87" y="84"/>
                  </a:cubicBezTo>
                  <a:cubicBezTo>
                    <a:pt x="89" y="84"/>
                    <a:pt x="91" y="81"/>
                    <a:pt x="92" y="78"/>
                  </a:cubicBezTo>
                  <a:cubicBezTo>
                    <a:pt x="92" y="75"/>
                    <a:pt x="97" y="75"/>
                    <a:pt x="98" y="74"/>
                  </a:cubicBezTo>
                  <a:cubicBezTo>
                    <a:pt x="99" y="73"/>
                    <a:pt x="101" y="66"/>
                    <a:pt x="101" y="65"/>
                  </a:cubicBezTo>
                  <a:cubicBezTo>
                    <a:pt x="102" y="64"/>
                    <a:pt x="106" y="65"/>
                    <a:pt x="106" y="61"/>
                  </a:cubicBezTo>
                  <a:cubicBezTo>
                    <a:pt x="106" y="58"/>
                    <a:pt x="108" y="57"/>
                    <a:pt x="110" y="57"/>
                  </a:cubicBezTo>
                  <a:cubicBezTo>
                    <a:pt x="112" y="56"/>
                    <a:pt x="111" y="53"/>
                    <a:pt x="112" y="51"/>
                  </a:cubicBezTo>
                  <a:cubicBezTo>
                    <a:pt x="112" y="48"/>
                    <a:pt x="113" y="45"/>
                    <a:pt x="116" y="45"/>
                  </a:cubicBezTo>
                  <a:cubicBezTo>
                    <a:pt x="118" y="44"/>
                    <a:pt x="115" y="41"/>
                    <a:pt x="112" y="41"/>
                  </a:cubicBezTo>
                  <a:cubicBezTo>
                    <a:pt x="109" y="42"/>
                    <a:pt x="107" y="34"/>
                    <a:pt x="107" y="34"/>
                  </a:cubicBezTo>
                  <a:cubicBezTo>
                    <a:pt x="107" y="34"/>
                    <a:pt x="107" y="27"/>
                    <a:pt x="106" y="26"/>
                  </a:cubicBezTo>
                  <a:cubicBezTo>
                    <a:pt x="104" y="25"/>
                    <a:pt x="106" y="22"/>
                    <a:pt x="110" y="22"/>
                  </a:cubicBezTo>
                  <a:cubicBezTo>
                    <a:pt x="113" y="22"/>
                    <a:pt x="120" y="25"/>
                    <a:pt x="122" y="24"/>
                  </a:cubicBezTo>
                  <a:cubicBezTo>
                    <a:pt x="124" y="22"/>
                    <a:pt x="129" y="21"/>
                    <a:pt x="130" y="21"/>
                  </a:cubicBezTo>
                  <a:cubicBezTo>
                    <a:pt x="131" y="20"/>
                    <a:pt x="132" y="17"/>
                    <a:pt x="133" y="16"/>
                  </a:cubicBezTo>
                  <a:cubicBezTo>
                    <a:pt x="131" y="15"/>
                    <a:pt x="129" y="13"/>
                    <a:pt x="127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7" name="Google Shape;477;p10"/>
            <p:cNvSpPr/>
            <p:nvPr/>
          </p:nvSpPr>
          <p:spPr>
            <a:xfrm>
              <a:off x="6251576" y="2979738"/>
              <a:ext cx="930275" cy="336550"/>
            </a:xfrm>
            <a:custGeom>
              <a:rect b="b" l="l" r="r" t="t"/>
              <a:pathLst>
                <a:path extrusionOk="0" h="134" w="370">
                  <a:moveTo>
                    <a:pt x="27" y="57"/>
                  </a:moveTo>
                  <a:cubicBezTo>
                    <a:pt x="27" y="58"/>
                    <a:pt x="29" y="63"/>
                    <a:pt x="31" y="61"/>
                  </a:cubicBezTo>
                  <a:cubicBezTo>
                    <a:pt x="33" y="60"/>
                    <a:pt x="29" y="53"/>
                    <a:pt x="27" y="57"/>
                  </a:cubicBezTo>
                  <a:close/>
                  <a:moveTo>
                    <a:pt x="105" y="71"/>
                  </a:moveTo>
                  <a:cubicBezTo>
                    <a:pt x="105" y="69"/>
                    <a:pt x="99" y="70"/>
                    <a:pt x="101" y="73"/>
                  </a:cubicBezTo>
                  <a:cubicBezTo>
                    <a:pt x="103" y="76"/>
                    <a:pt x="105" y="73"/>
                    <a:pt x="105" y="71"/>
                  </a:cubicBezTo>
                  <a:close/>
                  <a:moveTo>
                    <a:pt x="16" y="36"/>
                  </a:moveTo>
                  <a:cubicBezTo>
                    <a:pt x="15" y="39"/>
                    <a:pt x="18" y="46"/>
                    <a:pt x="21" y="43"/>
                  </a:cubicBezTo>
                  <a:cubicBezTo>
                    <a:pt x="23" y="40"/>
                    <a:pt x="16" y="34"/>
                    <a:pt x="16" y="36"/>
                  </a:cubicBezTo>
                  <a:close/>
                  <a:moveTo>
                    <a:pt x="195" y="77"/>
                  </a:moveTo>
                  <a:cubicBezTo>
                    <a:pt x="199" y="77"/>
                    <a:pt x="198" y="82"/>
                    <a:pt x="198" y="85"/>
                  </a:cubicBezTo>
                  <a:cubicBezTo>
                    <a:pt x="197" y="89"/>
                    <a:pt x="195" y="96"/>
                    <a:pt x="198" y="95"/>
                  </a:cubicBezTo>
                  <a:cubicBezTo>
                    <a:pt x="202" y="93"/>
                    <a:pt x="205" y="89"/>
                    <a:pt x="203" y="87"/>
                  </a:cubicBezTo>
                  <a:cubicBezTo>
                    <a:pt x="200" y="85"/>
                    <a:pt x="201" y="75"/>
                    <a:pt x="202" y="72"/>
                  </a:cubicBezTo>
                  <a:cubicBezTo>
                    <a:pt x="203" y="70"/>
                    <a:pt x="209" y="71"/>
                    <a:pt x="207" y="76"/>
                  </a:cubicBezTo>
                  <a:cubicBezTo>
                    <a:pt x="205" y="80"/>
                    <a:pt x="211" y="79"/>
                    <a:pt x="211" y="84"/>
                  </a:cubicBezTo>
                  <a:cubicBezTo>
                    <a:pt x="211" y="88"/>
                    <a:pt x="214" y="86"/>
                    <a:pt x="218" y="85"/>
                  </a:cubicBezTo>
                  <a:cubicBezTo>
                    <a:pt x="222" y="83"/>
                    <a:pt x="221" y="81"/>
                    <a:pt x="219" y="78"/>
                  </a:cubicBezTo>
                  <a:cubicBezTo>
                    <a:pt x="216" y="76"/>
                    <a:pt x="221" y="71"/>
                    <a:pt x="217" y="69"/>
                  </a:cubicBezTo>
                  <a:cubicBezTo>
                    <a:pt x="213" y="67"/>
                    <a:pt x="211" y="63"/>
                    <a:pt x="214" y="62"/>
                  </a:cubicBezTo>
                  <a:cubicBezTo>
                    <a:pt x="218" y="62"/>
                    <a:pt x="228" y="56"/>
                    <a:pt x="227" y="54"/>
                  </a:cubicBezTo>
                  <a:cubicBezTo>
                    <a:pt x="225" y="51"/>
                    <a:pt x="211" y="54"/>
                    <a:pt x="210" y="58"/>
                  </a:cubicBezTo>
                  <a:cubicBezTo>
                    <a:pt x="209" y="63"/>
                    <a:pt x="199" y="58"/>
                    <a:pt x="200" y="51"/>
                  </a:cubicBezTo>
                  <a:cubicBezTo>
                    <a:pt x="201" y="43"/>
                    <a:pt x="221" y="42"/>
                    <a:pt x="227" y="45"/>
                  </a:cubicBezTo>
                  <a:cubicBezTo>
                    <a:pt x="232" y="47"/>
                    <a:pt x="239" y="40"/>
                    <a:pt x="241" y="36"/>
                  </a:cubicBezTo>
                  <a:cubicBezTo>
                    <a:pt x="243" y="32"/>
                    <a:pt x="236" y="37"/>
                    <a:pt x="232" y="40"/>
                  </a:cubicBezTo>
                  <a:cubicBezTo>
                    <a:pt x="228" y="42"/>
                    <a:pt x="217" y="39"/>
                    <a:pt x="212" y="37"/>
                  </a:cubicBezTo>
                  <a:cubicBezTo>
                    <a:pt x="207" y="36"/>
                    <a:pt x="207" y="41"/>
                    <a:pt x="202" y="41"/>
                  </a:cubicBezTo>
                  <a:cubicBezTo>
                    <a:pt x="198" y="42"/>
                    <a:pt x="199" y="52"/>
                    <a:pt x="197" y="53"/>
                  </a:cubicBezTo>
                  <a:cubicBezTo>
                    <a:pt x="194" y="55"/>
                    <a:pt x="194" y="62"/>
                    <a:pt x="190" y="69"/>
                  </a:cubicBezTo>
                  <a:cubicBezTo>
                    <a:pt x="186" y="76"/>
                    <a:pt x="192" y="77"/>
                    <a:pt x="195" y="77"/>
                  </a:cubicBezTo>
                  <a:close/>
                  <a:moveTo>
                    <a:pt x="86" y="83"/>
                  </a:moveTo>
                  <a:cubicBezTo>
                    <a:pt x="86" y="80"/>
                    <a:pt x="88" y="76"/>
                    <a:pt x="88" y="75"/>
                  </a:cubicBezTo>
                  <a:cubicBezTo>
                    <a:pt x="88" y="73"/>
                    <a:pt x="89" y="72"/>
                    <a:pt x="91" y="73"/>
                  </a:cubicBezTo>
                  <a:cubicBezTo>
                    <a:pt x="93" y="73"/>
                    <a:pt x="93" y="68"/>
                    <a:pt x="91" y="68"/>
                  </a:cubicBezTo>
                  <a:cubicBezTo>
                    <a:pt x="90" y="67"/>
                    <a:pt x="89" y="61"/>
                    <a:pt x="85" y="61"/>
                  </a:cubicBezTo>
                  <a:cubicBezTo>
                    <a:pt x="81" y="61"/>
                    <a:pt x="81" y="65"/>
                    <a:pt x="84" y="65"/>
                  </a:cubicBezTo>
                  <a:cubicBezTo>
                    <a:pt x="86" y="65"/>
                    <a:pt x="87" y="67"/>
                    <a:pt x="87" y="69"/>
                  </a:cubicBezTo>
                  <a:cubicBezTo>
                    <a:pt x="86" y="71"/>
                    <a:pt x="85" y="67"/>
                    <a:pt x="82" y="67"/>
                  </a:cubicBezTo>
                  <a:cubicBezTo>
                    <a:pt x="78" y="68"/>
                    <a:pt x="81" y="63"/>
                    <a:pt x="77" y="63"/>
                  </a:cubicBezTo>
                  <a:cubicBezTo>
                    <a:pt x="73" y="63"/>
                    <a:pt x="74" y="56"/>
                    <a:pt x="70" y="56"/>
                  </a:cubicBezTo>
                  <a:cubicBezTo>
                    <a:pt x="66" y="56"/>
                    <a:pt x="65" y="53"/>
                    <a:pt x="68" y="50"/>
                  </a:cubicBezTo>
                  <a:cubicBezTo>
                    <a:pt x="71" y="48"/>
                    <a:pt x="64" y="46"/>
                    <a:pt x="64" y="43"/>
                  </a:cubicBezTo>
                  <a:cubicBezTo>
                    <a:pt x="64" y="40"/>
                    <a:pt x="60" y="42"/>
                    <a:pt x="60" y="39"/>
                  </a:cubicBezTo>
                  <a:cubicBezTo>
                    <a:pt x="60" y="37"/>
                    <a:pt x="58" y="38"/>
                    <a:pt x="56" y="35"/>
                  </a:cubicBezTo>
                  <a:cubicBezTo>
                    <a:pt x="53" y="32"/>
                    <a:pt x="52" y="35"/>
                    <a:pt x="51" y="33"/>
                  </a:cubicBezTo>
                  <a:cubicBezTo>
                    <a:pt x="49" y="31"/>
                    <a:pt x="46" y="30"/>
                    <a:pt x="44" y="30"/>
                  </a:cubicBezTo>
                  <a:cubicBezTo>
                    <a:pt x="43" y="31"/>
                    <a:pt x="39" y="27"/>
                    <a:pt x="37" y="23"/>
                  </a:cubicBezTo>
                  <a:cubicBezTo>
                    <a:pt x="36" y="20"/>
                    <a:pt x="25" y="15"/>
                    <a:pt x="24" y="11"/>
                  </a:cubicBezTo>
                  <a:cubicBezTo>
                    <a:pt x="22" y="7"/>
                    <a:pt x="19" y="6"/>
                    <a:pt x="12" y="6"/>
                  </a:cubicBezTo>
                  <a:cubicBezTo>
                    <a:pt x="6" y="6"/>
                    <a:pt x="3" y="0"/>
                    <a:pt x="2" y="3"/>
                  </a:cubicBezTo>
                  <a:cubicBezTo>
                    <a:pt x="0" y="7"/>
                    <a:pt x="9" y="16"/>
                    <a:pt x="13" y="18"/>
                  </a:cubicBezTo>
                  <a:cubicBezTo>
                    <a:pt x="17" y="21"/>
                    <a:pt x="19" y="29"/>
                    <a:pt x="24" y="30"/>
                  </a:cubicBezTo>
                  <a:cubicBezTo>
                    <a:pt x="28" y="30"/>
                    <a:pt x="29" y="45"/>
                    <a:pt x="32" y="46"/>
                  </a:cubicBezTo>
                  <a:cubicBezTo>
                    <a:pt x="36" y="46"/>
                    <a:pt x="44" y="58"/>
                    <a:pt x="45" y="64"/>
                  </a:cubicBezTo>
                  <a:cubicBezTo>
                    <a:pt x="46" y="71"/>
                    <a:pt x="54" y="74"/>
                    <a:pt x="57" y="78"/>
                  </a:cubicBezTo>
                  <a:cubicBezTo>
                    <a:pt x="59" y="83"/>
                    <a:pt x="70" y="89"/>
                    <a:pt x="71" y="91"/>
                  </a:cubicBezTo>
                  <a:cubicBezTo>
                    <a:pt x="72" y="93"/>
                    <a:pt x="74" y="97"/>
                    <a:pt x="75" y="95"/>
                  </a:cubicBezTo>
                  <a:cubicBezTo>
                    <a:pt x="76" y="93"/>
                    <a:pt x="81" y="95"/>
                    <a:pt x="84" y="95"/>
                  </a:cubicBezTo>
                  <a:cubicBezTo>
                    <a:pt x="86" y="95"/>
                    <a:pt x="87" y="86"/>
                    <a:pt x="86" y="83"/>
                  </a:cubicBezTo>
                  <a:close/>
                  <a:moveTo>
                    <a:pt x="268" y="45"/>
                  </a:moveTo>
                  <a:cubicBezTo>
                    <a:pt x="273" y="46"/>
                    <a:pt x="271" y="42"/>
                    <a:pt x="271" y="39"/>
                  </a:cubicBezTo>
                  <a:cubicBezTo>
                    <a:pt x="271" y="36"/>
                    <a:pt x="266" y="39"/>
                    <a:pt x="266" y="37"/>
                  </a:cubicBezTo>
                  <a:cubicBezTo>
                    <a:pt x="266" y="35"/>
                    <a:pt x="265" y="29"/>
                    <a:pt x="261" y="34"/>
                  </a:cubicBezTo>
                  <a:cubicBezTo>
                    <a:pt x="257" y="39"/>
                    <a:pt x="262" y="52"/>
                    <a:pt x="265" y="51"/>
                  </a:cubicBezTo>
                  <a:cubicBezTo>
                    <a:pt x="268" y="51"/>
                    <a:pt x="263" y="45"/>
                    <a:pt x="268" y="45"/>
                  </a:cubicBezTo>
                  <a:close/>
                  <a:moveTo>
                    <a:pt x="249" y="75"/>
                  </a:moveTo>
                  <a:cubicBezTo>
                    <a:pt x="250" y="79"/>
                    <a:pt x="256" y="81"/>
                    <a:pt x="258" y="77"/>
                  </a:cubicBezTo>
                  <a:cubicBezTo>
                    <a:pt x="260" y="74"/>
                    <a:pt x="248" y="70"/>
                    <a:pt x="249" y="75"/>
                  </a:cubicBezTo>
                  <a:close/>
                  <a:moveTo>
                    <a:pt x="230" y="115"/>
                  </a:moveTo>
                  <a:cubicBezTo>
                    <a:pt x="223" y="114"/>
                    <a:pt x="219" y="119"/>
                    <a:pt x="213" y="116"/>
                  </a:cubicBezTo>
                  <a:cubicBezTo>
                    <a:pt x="206" y="114"/>
                    <a:pt x="197" y="116"/>
                    <a:pt x="198" y="119"/>
                  </a:cubicBezTo>
                  <a:cubicBezTo>
                    <a:pt x="199" y="120"/>
                    <a:pt x="204" y="121"/>
                    <a:pt x="211" y="121"/>
                  </a:cubicBezTo>
                  <a:cubicBezTo>
                    <a:pt x="217" y="121"/>
                    <a:pt x="223" y="118"/>
                    <a:pt x="227" y="117"/>
                  </a:cubicBezTo>
                  <a:cubicBezTo>
                    <a:pt x="232" y="117"/>
                    <a:pt x="236" y="116"/>
                    <a:pt x="230" y="115"/>
                  </a:cubicBezTo>
                  <a:close/>
                  <a:moveTo>
                    <a:pt x="281" y="71"/>
                  </a:moveTo>
                  <a:cubicBezTo>
                    <a:pt x="275" y="70"/>
                    <a:pt x="264" y="71"/>
                    <a:pt x="265" y="74"/>
                  </a:cubicBezTo>
                  <a:cubicBezTo>
                    <a:pt x="266" y="77"/>
                    <a:pt x="271" y="76"/>
                    <a:pt x="276" y="76"/>
                  </a:cubicBezTo>
                  <a:cubicBezTo>
                    <a:pt x="281" y="76"/>
                    <a:pt x="284" y="80"/>
                    <a:pt x="286" y="80"/>
                  </a:cubicBezTo>
                  <a:cubicBezTo>
                    <a:pt x="289" y="80"/>
                    <a:pt x="287" y="73"/>
                    <a:pt x="281" y="71"/>
                  </a:cubicBezTo>
                  <a:close/>
                  <a:moveTo>
                    <a:pt x="155" y="112"/>
                  </a:moveTo>
                  <a:cubicBezTo>
                    <a:pt x="155" y="110"/>
                    <a:pt x="146" y="112"/>
                    <a:pt x="141" y="110"/>
                  </a:cubicBezTo>
                  <a:cubicBezTo>
                    <a:pt x="137" y="108"/>
                    <a:pt x="146" y="107"/>
                    <a:pt x="149" y="105"/>
                  </a:cubicBezTo>
                  <a:cubicBezTo>
                    <a:pt x="153" y="103"/>
                    <a:pt x="148" y="102"/>
                    <a:pt x="140" y="105"/>
                  </a:cubicBezTo>
                  <a:cubicBezTo>
                    <a:pt x="132" y="107"/>
                    <a:pt x="124" y="99"/>
                    <a:pt x="123" y="103"/>
                  </a:cubicBezTo>
                  <a:cubicBezTo>
                    <a:pt x="123" y="106"/>
                    <a:pt x="110" y="101"/>
                    <a:pt x="106" y="99"/>
                  </a:cubicBezTo>
                  <a:cubicBezTo>
                    <a:pt x="103" y="96"/>
                    <a:pt x="90" y="93"/>
                    <a:pt x="87" y="98"/>
                  </a:cubicBezTo>
                  <a:cubicBezTo>
                    <a:pt x="85" y="102"/>
                    <a:pt x="83" y="98"/>
                    <a:pt x="84" y="103"/>
                  </a:cubicBezTo>
                  <a:cubicBezTo>
                    <a:pt x="84" y="105"/>
                    <a:pt x="87" y="104"/>
                    <a:pt x="90" y="104"/>
                  </a:cubicBezTo>
                  <a:cubicBezTo>
                    <a:pt x="92" y="104"/>
                    <a:pt x="91" y="108"/>
                    <a:pt x="94" y="108"/>
                  </a:cubicBezTo>
                  <a:cubicBezTo>
                    <a:pt x="97" y="109"/>
                    <a:pt x="107" y="112"/>
                    <a:pt x="108" y="110"/>
                  </a:cubicBezTo>
                  <a:cubicBezTo>
                    <a:pt x="109" y="107"/>
                    <a:pt x="119" y="110"/>
                    <a:pt x="123" y="113"/>
                  </a:cubicBezTo>
                  <a:cubicBezTo>
                    <a:pt x="128" y="117"/>
                    <a:pt x="139" y="117"/>
                    <a:pt x="143" y="117"/>
                  </a:cubicBezTo>
                  <a:cubicBezTo>
                    <a:pt x="148" y="116"/>
                    <a:pt x="152" y="119"/>
                    <a:pt x="154" y="117"/>
                  </a:cubicBezTo>
                  <a:cubicBezTo>
                    <a:pt x="156" y="115"/>
                    <a:pt x="159" y="121"/>
                    <a:pt x="164" y="117"/>
                  </a:cubicBezTo>
                  <a:cubicBezTo>
                    <a:pt x="168" y="114"/>
                    <a:pt x="156" y="115"/>
                    <a:pt x="155" y="112"/>
                  </a:cubicBezTo>
                  <a:close/>
                  <a:moveTo>
                    <a:pt x="343" y="61"/>
                  </a:moveTo>
                  <a:cubicBezTo>
                    <a:pt x="339" y="61"/>
                    <a:pt x="339" y="67"/>
                    <a:pt x="335" y="67"/>
                  </a:cubicBezTo>
                  <a:cubicBezTo>
                    <a:pt x="332" y="67"/>
                    <a:pt x="328" y="73"/>
                    <a:pt x="322" y="75"/>
                  </a:cubicBezTo>
                  <a:cubicBezTo>
                    <a:pt x="317" y="77"/>
                    <a:pt x="316" y="59"/>
                    <a:pt x="314" y="55"/>
                  </a:cubicBezTo>
                  <a:cubicBezTo>
                    <a:pt x="311" y="52"/>
                    <a:pt x="297" y="49"/>
                    <a:pt x="295" y="53"/>
                  </a:cubicBezTo>
                  <a:cubicBezTo>
                    <a:pt x="294" y="57"/>
                    <a:pt x="289" y="55"/>
                    <a:pt x="289" y="58"/>
                  </a:cubicBezTo>
                  <a:cubicBezTo>
                    <a:pt x="288" y="61"/>
                    <a:pt x="290" y="60"/>
                    <a:pt x="293" y="60"/>
                  </a:cubicBezTo>
                  <a:cubicBezTo>
                    <a:pt x="296" y="60"/>
                    <a:pt x="296" y="63"/>
                    <a:pt x="297" y="66"/>
                  </a:cubicBezTo>
                  <a:cubicBezTo>
                    <a:pt x="299" y="69"/>
                    <a:pt x="307" y="67"/>
                    <a:pt x="310" y="66"/>
                  </a:cubicBezTo>
                  <a:cubicBezTo>
                    <a:pt x="313" y="66"/>
                    <a:pt x="314" y="70"/>
                    <a:pt x="310" y="69"/>
                  </a:cubicBezTo>
                  <a:cubicBezTo>
                    <a:pt x="305" y="67"/>
                    <a:pt x="305" y="71"/>
                    <a:pt x="303" y="70"/>
                  </a:cubicBezTo>
                  <a:cubicBezTo>
                    <a:pt x="300" y="69"/>
                    <a:pt x="296" y="70"/>
                    <a:pt x="298" y="71"/>
                  </a:cubicBezTo>
                  <a:cubicBezTo>
                    <a:pt x="300" y="73"/>
                    <a:pt x="303" y="75"/>
                    <a:pt x="303" y="78"/>
                  </a:cubicBezTo>
                  <a:cubicBezTo>
                    <a:pt x="303" y="82"/>
                    <a:pt x="308" y="81"/>
                    <a:pt x="308" y="78"/>
                  </a:cubicBezTo>
                  <a:cubicBezTo>
                    <a:pt x="308" y="75"/>
                    <a:pt x="311" y="79"/>
                    <a:pt x="317" y="81"/>
                  </a:cubicBezTo>
                  <a:cubicBezTo>
                    <a:pt x="322" y="82"/>
                    <a:pt x="318" y="84"/>
                    <a:pt x="324" y="85"/>
                  </a:cubicBezTo>
                  <a:cubicBezTo>
                    <a:pt x="329" y="85"/>
                    <a:pt x="342" y="89"/>
                    <a:pt x="346" y="92"/>
                  </a:cubicBezTo>
                  <a:cubicBezTo>
                    <a:pt x="351" y="96"/>
                    <a:pt x="348" y="98"/>
                    <a:pt x="351" y="102"/>
                  </a:cubicBezTo>
                  <a:cubicBezTo>
                    <a:pt x="354" y="105"/>
                    <a:pt x="355" y="109"/>
                    <a:pt x="351" y="109"/>
                  </a:cubicBezTo>
                  <a:cubicBezTo>
                    <a:pt x="346" y="109"/>
                    <a:pt x="342" y="113"/>
                    <a:pt x="343" y="115"/>
                  </a:cubicBezTo>
                  <a:cubicBezTo>
                    <a:pt x="344" y="117"/>
                    <a:pt x="358" y="114"/>
                    <a:pt x="362" y="114"/>
                  </a:cubicBezTo>
                  <a:cubicBezTo>
                    <a:pt x="364" y="114"/>
                    <a:pt x="366" y="118"/>
                    <a:pt x="370" y="121"/>
                  </a:cubicBezTo>
                  <a:cubicBezTo>
                    <a:pt x="370" y="70"/>
                    <a:pt x="370" y="70"/>
                    <a:pt x="370" y="70"/>
                  </a:cubicBezTo>
                  <a:cubicBezTo>
                    <a:pt x="360" y="67"/>
                    <a:pt x="346" y="60"/>
                    <a:pt x="343" y="61"/>
                  </a:cubicBezTo>
                  <a:close/>
                  <a:moveTo>
                    <a:pt x="240" y="121"/>
                  </a:moveTo>
                  <a:cubicBezTo>
                    <a:pt x="239" y="121"/>
                    <a:pt x="238" y="122"/>
                    <a:pt x="237" y="122"/>
                  </a:cubicBezTo>
                  <a:cubicBezTo>
                    <a:pt x="237" y="123"/>
                    <a:pt x="236" y="124"/>
                    <a:pt x="236" y="124"/>
                  </a:cubicBezTo>
                  <a:cubicBezTo>
                    <a:pt x="235" y="125"/>
                    <a:pt x="234" y="124"/>
                    <a:pt x="233" y="123"/>
                  </a:cubicBezTo>
                  <a:cubicBezTo>
                    <a:pt x="229" y="125"/>
                    <a:pt x="226" y="130"/>
                    <a:pt x="229" y="132"/>
                  </a:cubicBezTo>
                  <a:cubicBezTo>
                    <a:pt x="232" y="133"/>
                    <a:pt x="237" y="129"/>
                    <a:pt x="239" y="126"/>
                  </a:cubicBezTo>
                  <a:cubicBezTo>
                    <a:pt x="240" y="126"/>
                    <a:pt x="240" y="125"/>
                    <a:pt x="241" y="125"/>
                  </a:cubicBezTo>
                  <a:cubicBezTo>
                    <a:pt x="241" y="124"/>
                    <a:pt x="241" y="124"/>
                    <a:pt x="241" y="124"/>
                  </a:cubicBezTo>
                  <a:cubicBezTo>
                    <a:pt x="242" y="124"/>
                    <a:pt x="242" y="124"/>
                    <a:pt x="242" y="123"/>
                  </a:cubicBezTo>
                  <a:cubicBezTo>
                    <a:pt x="241" y="122"/>
                    <a:pt x="240" y="121"/>
                    <a:pt x="240" y="121"/>
                  </a:cubicBezTo>
                  <a:close/>
                  <a:moveTo>
                    <a:pt x="174" y="60"/>
                  </a:moveTo>
                  <a:cubicBezTo>
                    <a:pt x="178" y="57"/>
                    <a:pt x="179" y="52"/>
                    <a:pt x="178" y="47"/>
                  </a:cubicBezTo>
                  <a:cubicBezTo>
                    <a:pt x="178" y="42"/>
                    <a:pt x="189" y="42"/>
                    <a:pt x="190" y="40"/>
                  </a:cubicBezTo>
                  <a:cubicBezTo>
                    <a:pt x="192" y="38"/>
                    <a:pt x="188" y="35"/>
                    <a:pt x="185" y="34"/>
                  </a:cubicBezTo>
                  <a:cubicBezTo>
                    <a:pt x="182" y="32"/>
                    <a:pt x="184" y="29"/>
                    <a:pt x="182" y="27"/>
                  </a:cubicBezTo>
                  <a:cubicBezTo>
                    <a:pt x="180" y="26"/>
                    <a:pt x="177" y="21"/>
                    <a:pt x="180" y="20"/>
                  </a:cubicBezTo>
                  <a:cubicBezTo>
                    <a:pt x="183" y="20"/>
                    <a:pt x="178" y="16"/>
                    <a:pt x="180" y="14"/>
                  </a:cubicBezTo>
                  <a:cubicBezTo>
                    <a:pt x="181" y="14"/>
                    <a:pt x="181" y="14"/>
                    <a:pt x="181" y="14"/>
                  </a:cubicBezTo>
                  <a:cubicBezTo>
                    <a:pt x="180" y="13"/>
                    <a:pt x="178" y="12"/>
                    <a:pt x="178" y="12"/>
                  </a:cubicBezTo>
                  <a:cubicBezTo>
                    <a:pt x="174" y="12"/>
                    <a:pt x="165" y="12"/>
                    <a:pt x="165" y="18"/>
                  </a:cubicBezTo>
                  <a:cubicBezTo>
                    <a:pt x="166" y="24"/>
                    <a:pt x="160" y="22"/>
                    <a:pt x="160" y="25"/>
                  </a:cubicBezTo>
                  <a:cubicBezTo>
                    <a:pt x="161" y="28"/>
                    <a:pt x="158" y="28"/>
                    <a:pt x="158" y="32"/>
                  </a:cubicBezTo>
                  <a:cubicBezTo>
                    <a:pt x="159" y="37"/>
                    <a:pt x="156" y="35"/>
                    <a:pt x="151" y="37"/>
                  </a:cubicBezTo>
                  <a:cubicBezTo>
                    <a:pt x="146" y="40"/>
                    <a:pt x="148" y="36"/>
                    <a:pt x="143" y="36"/>
                  </a:cubicBezTo>
                  <a:cubicBezTo>
                    <a:pt x="139" y="36"/>
                    <a:pt x="138" y="38"/>
                    <a:pt x="135" y="39"/>
                  </a:cubicBezTo>
                  <a:cubicBezTo>
                    <a:pt x="132" y="40"/>
                    <a:pt x="127" y="39"/>
                    <a:pt x="125" y="40"/>
                  </a:cubicBezTo>
                  <a:cubicBezTo>
                    <a:pt x="123" y="41"/>
                    <a:pt x="120" y="37"/>
                    <a:pt x="118" y="37"/>
                  </a:cubicBezTo>
                  <a:cubicBezTo>
                    <a:pt x="117" y="37"/>
                    <a:pt x="116" y="34"/>
                    <a:pt x="116" y="32"/>
                  </a:cubicBezTo>
                  <a:cubicBezTo>
                    <a:pt x="115" y="32"/>
                    <a:pt x="115" y="31"/>
                    <a:pt x="115" y="32"/>
                  </a:cubicBezTo>
                  <a:cubicBezTo>
                    <a:pt x="112" y="32"/>
                    <a:pt x="107" y="40"/>
                    <a:pt x="110" y="43"/>
                  </a:cubicBezTo>
                  <a:cubicBezTo>
                    <a:pt x="113" y="46"/>
                    <a:pt x="112" y="51"/>
                    <a:pt x="114" y="54"/>
                  </a:cubicBezTo>
                  <a:cubicBezTo>
                    <a:pt x="115" y="56"/>
                    <a:pt x="121" y="57"/>
                    <a:pt x="121" y="62"/>
                  </a:cubicBezTo>
                  <a:cubicBezTo>
                    <a:pt x="121" y="67"/>
                    <a:pt x="125" y="75"/>
                    <a:pt x="128" y="73"/>
                  </a:cubicBezTo>
                  <a:cubicBezTo>
                    <a:pt x="131" y="71"/>
                    <a:pt x="134" y="74"/>
                    <a:pt x="135" y="76"/>
                  </a:cubicBezTo>
                  <a:cubicBezTo>
                    <a:pt x="136" y="78"/>
                    <a:pt x="143" y="74"/>
                    <a:pt x="145" y="75"/>
                  </a:cubicBezTo>
                  <a:cubicBezTo>
                    <a:pt x="148" y="75"/>
                    <a:pt x="155" y="76"/>
                    <a:pt x="156" y="79"/>
                  </a:cubicBezTo>
                  <a:cubicBezTo>
                    <a:pt x="156" y="82"/>
                    <a:pt x="163" y="79"/>
                    <a:pt x="167" y="77"/>
                  </a:cubicBezTo>
                  <a:cubicBezTo>
                    <a:pt x="172" y="76"/>
                    <a:pt x="169" y="62"/>
                    <a:pt x="174" y="60"/>
                  </a:cubicBezTo>
                  <a:close/>
                  <a:moveTo>
                    <a:pt x="191" y="126"/>
                  </a:moveTo>
                  <a:cubicBezTo>
                    <a:pt x="193" y="128"/>
                    <a:pt x="197" y="128"/>
                    <a:pt x="198" y="130"/>
                  </a:cubicBezTo>
                  <a:cubicBezTo>
                    <a:pt x="200" y="131"/>
                    <a:pt x="206" y="134"/>
                    <a:pt x="206" y="130"/>
                  </a:cubicBezTo>
                  <a:cubicBezTo>
                    <a:pt x="206" y="126"/>
                    <a:pt x="190" y="124"/>
                    <a:pt x="191" y="126"/>
                  </a:cubicBezTo>
                  <a:close/>
                  <a:moveTo>
                    <a:pt x="179" y="115"/>
                  </a:moveTo>
                  <a:cubicBezTo>
                    <a:pt x="178" y="117"/>
                    <a:pt x="174" y="117"/>
                    <a:pt x="172" y="115"/>
                  </a:cubicBezTo>
                  <a:cubicBezTo>
                    <a:pt x="170" y="114"/>
                    <a:pt x="167" y="118"/>
                    <a:pt x="168" y="120"/>
                  </a:cubicBezTo>
                  <a:cubicBezTo>
                    <a:pt x="169" y="121"/>
                    <a:pt x="174" y="124"/>
                    <a:pt x="180" y="122"/>
                  </a:cubicBezTo>
                  <a:cubicBezTo>
                    <a:pt x="186" y="119"/>
                    <a:pt x="190" y="121"/>
                    <a:pt x="191" y="118"/>
                  </a:cubicBezTo>
                  <a:cubicBezTo>
                    <a:pt x="193" y="115"/>
                    <a:pt x="180" y="112"/>
                    <a:pt x="179" y="1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8" name="Google Shape;478;p10"/>
            <p:cNvSpPr/>
            <p:nvPr/>
          </p:nvSpPr>
          <p:spPr>
            <a:xfrm>
              <a:off x="6837363" y="3267075"/>
              <a:ext cx="68263" cy="26988"/>
            </a:xfrm>
            <a:custGeom>
              <a:rect b="b" l="l" r="r" t="t"/>
              <a:pathLst>
                <a:path extrusionOk="0" h="11" w="27">
                  <a:moveTo>
                    <a:pt x="3" y="8"/>
                  </a:moveTo>
                  <a:cubicBezTo>
                    <a:pt x="2" y="8"/>
                    <a:pt x="1" y="8"/>
                    <a:pt x="0" y="9"/>
                  </a:cubicBezTo>
                  <a:cubicBezTo>
                    <a:pt x="1" y="10"/>
                    <a:pt x="2" y="11"/>
                    <a:pt x="3" y="10"/>
                  </a:cubicBezTo>
                  <a:cubicBezTo>
                    <a:pt x="3" y="10"/>
                    <a:pt x="4" y="9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lose/>
                  <a:moveTo>
                    <a:pt x="14" y="2"/>
                  </a:moveTo>
                  <a:cubicBezTo>
                    <a:pt x="11" y="2"/>
                    <a:pt x="10" y="4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4" y="7"/>
                    <a:pt x="25" y="3"/>
                    <a:pt x="26" y="2"/>
                  </a:cubicBezTo>
                  <a:cubicBezTo>
                    <a:pt x="27" y="0"/>
                    <a:pt x="19" y="2"/>
                    <a:pt x="14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9" name="Google Shape;479;p10"/>
            <p:cNvSpPr/>
            <p:nvPr/>
          </p:nvSpPr>
          <p:spPr>
            <a:xfrm>
              <a:off x="4486276" y="2055813"/>
              <a:ext cx="233363" cy="254000"/>
            </a:xfrm>
            <a:custGeom>
              <a:rect b="b" l="l" r="r" t="t"/>
              <a:pathLst>
                <a:path extrusionOk="0" h="101" w="93">
                  <a:moveTo>
                    <a:pt x="65" y="88"/>
                  </a:moveTo>
                  <a:cubicBezTo>
                    <a:pt x="60" y="89"/>
                    <a:pt x="58" y="89"/>
                    <a:pt x="55" y="88"/>
                  </a:cubicBezTo>
                  <a:cubicBezTo>
                    <a:pt x="52" y="86"/>
                    <a:pt x="47" y="89"/>
                    <a:pt x="48" y="91"/>
                  </a:cubicBezTo>
                  <a:cubicBezTo>
                    <a:pt x="49" y="92"/>
                    <a:pt x="50" y="94"/>
                    <a:pt x="56" y="96"/>
                  </a:cubicBezTo>
                  <a:cubicBezTo>
                    <a:pt x="62" y="97"/>
                    <a:pt x="63" y="101"/>
                    <a:pt x="66" y="101"/>
                  </a:cubicBezTo>
                  <a:cubicBezTo>
                    <a:pt x="68" y="101"/>
                    <a:pt x="68" y="99"/>
                    <a:pt x="68" y="96"/>
                  </a:cubicBezTo>
                  <a:cubicBezTo>
                    <a:pt x="67" y="93"/>
                    <a:pt x="71" y="89"/>
                    <a:pt x="71" y="88"/>
                  </a:cubicBezTo>
                  <a:cubicBezTo>
                    <a:pt x="71" y="88"/>
                    <a:pt x="69" y="87"/>
                    <a:pt x="65" y="88"/>
                  </a:cubicBezTo>
                  <a:close/>
                  <a:moveTo>
                    <a:pt x="19" y="61"/>
                  </a:moveTo>
                  <a:cubicBezTo>
                    <a:pt x="16" y="63"/>
                    <a:pt x="14" y="60"/>
                    <a:pt x="13" y="62"/>
                  </a:cubicBezTo>
                  <a:cubicBezTo>
                    <a:pt x="11" y="65"/>
                    <a:pt x="17" y="68"/>
                    <a:pt x="16" y="73"/>
                  </a:cubicBezTo>
                  <a:cubicBezTo>
                    <a:pt x="15" y="77"/>
                    <a:pt x="16" y="83"/>
                    <a:pt x="19" y="80"/>
                  </a:cubicBezTo>
                  <a:cubicBezTo>
                    <a:pt x="22" y="78"/>
                    <a:pt x="23" y="79"/>
                    <a:pt x="25" y="77"/>
                  </a:cubicBezTo>
                  <a:cubicBezTo>
                    <a:pt x="26" y="75"/>
                    <a:pt x="25" y="67"/>
                    <a:pt x="26" y="64"/>
                  </a:cubicBezTo>
                  <a:cubicBezTo>
                    <a:pt x="27" y="60"/>
                    <a:pt x="21" y="59"/>
                    <a:pt x="19" y="61"/>
                  </a:cubicBezTo>
                  <a:close/>
                  <a:moveTo>
                    <a:pt x="77" y="57"/>
                  </a:moveTo>
                  <a:cubicBezTo>
                    <a:pt x="74" y="55"/>
                    <a:pt x="76" y="52"/>
                    <a:pt x="71" y="52"/>
                  </a:cubicBezTo>
                  <a:cubicBezTo>
                    <a:pt x="66" y="53"/>
                    <a:pt x="60" y="46"/>
                    <a:pt x="58" y="39"/>
                  </a:cubicBezTo>
                  <a:cubicBezTo>
                    <a:pt x="57" y="32"/>
                    <a:pt x="49" y="32"/>
                    <a:pt x="47" y="28"/>
                  </a:cubicBezTo>
                  <a:cubicBezTo>
                    <a:pt x="45" y="24"/>
                    <a:pt x="49" y="23"/>
                    <a:pt x="47" y="20"/>
                  </a:cubicBezTo>
                  <a:cubicBezTo>
                    <a:pt x="46" y="18"/>
                    <a:pt x="48" y="16"/>
                    <a:pt x="51" y="15"/>
                  </a:cubicBezTo>
                  <a:cubicBezTo>
                    <a:pt x="51" y="11"/>
                    <a:pt x="51" y="7"/>
                    <a:pt x="51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46" y="3"/>
                    <a:pt x="46" y="0"/>
                    <a:pt x="46" y="0"/>
                  </a:cubicBezTo>
                  <a:cubicBezTo>
                    <a:pt x="45" y="0"/>
                    <a:pt x="40" y="0"/>
                    <a:pt x="39" y="1"/>
                  </a:cubicBezTo>
                  <a:cubicBezTo>
                    <a:pt x="38" y="2"/>
                    <a:pt x="36" y="4"/>
                    <a:pt x="34" y="3"/>
                  </a:cubicBezTo>
                  <a:cubicBezTo>
                    <a:pt x="34" y="3"/>
                    <a:pt x="33" y="2"/>
                    <a:pt x="33" y="2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1" y="6"/>
                    <a:pt x="30" y="6"/>
                  </a:cubicBezTo>
                  <a:cubicBezTo>
                    <a:pt x="29" y="6"/>
                    <a:pt x="28" y="5"/>
                    <a:pt x="28" y="7"/>
                  </a:cubicBezTo>
                  <a:cubicBezTo>
                    <a:pt x="28" y="8"/>
                    <a:pt x="25" y="8"/>
                    <a:pt x="24" y="8"/>
                  </a:cubicBezTo>
                  <a:cubicBezTo>
                    <a:pt x="23" y="7"/>
                    <a:pt x="21" y="8"/>
                    <a:pt x="21" y="9"/>
                  </a:cubicBezTo>
                  <a:cubicBezTo>
                    <a:pt x="21" y="11"/>
                    <a:pt x="21" y="14"/>
                    <a:pt x="19" y="12"/>
                  </a:cubicBezTo>
                  <a:cubicBezTo>
                    <a:pt x="17" y="10"/>
                    <a:pt x="15" y="6"/>
                    <a:pt x="15" y="7"/>
                  </a:cubicBezTo>
                  <a:cubicBezTo>
                    <a:pt x="14" y="7"/>
                    <a:pt x="12" y="12"/>
                    <a:pt x="11" y="12"/>
                  </a:cubicBezTo>
                  <a:cubicBezTo>
                    <a:pt x="10" y="12"/>
                    <a:pt x="6" y="13"/>
                    <a:pt x="4" y="13"/>
                  </a:cubicBezTo>
                  <a:cubicBezTo>
                    <a:pt x="3" y="15"/>
                    <a:pt x="4" y="16"/>
                    <a:pt x="5" y="17"/>
                  </a:cubicBezTo>
                  <a:cubicBezTo>
                    <a:pt x="6" y="17"/>
                    <a:pt x="4" y="19"/>
                    <a:pt x="3" y="20"/>
                  </a:cubicBezTo>
                  <a:cubicBezTo>
                    <a:pt x="2" y="20"/>
                    <a:pt x="0" y="20"/>
                    <a:pt x="1" y="22"/>
                  </a:cubicBezTo>
                  <a:cubicBezTo>
                    <a:pt x="3" y="24"/>
                    <a:pt x="5" y="24"/>
                    <a:pt x="4" y="26"/>
                  </a:cubicBezTo>
                  <a:cubicBezTo>
                    <a:pt x="3" y="28"/>
                    <a:pt x="4" y="30"/>
                    <a:pt x="6" y="30"/>
                  </a:cubicBezTo>
                  <a:cubicBezTo>
                    <a:pt x="7" y="30"/>
                    <a:pt x="10" y="30"/>
                    <a:pt x="9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10" y="33"/>
                    <a:pt x="11" y="33"/>
                    <a:pt x="12" y="33"/>
                  </a:cubicBezTo>
                  <a:cubicBezTo>
                    <a:pt x="15" y="31"/>
                    <a:pt x="14" y="29"/>
                    <a:pt x="18" y="28"/>
                  </a:cubicBezTo>
                  <a:cubicBezTo>
                    <a:pt x="22" y="27"/>
                    <a:pt x="28" y="30"/>
                    <a:pt x="29" y="33"/>
                  </a:cubicBezTo>
                  <a:cubicBezTo>
                    <a:pt x="31" y="35"/>
                    <a:pt x="31" y="35"/>
                    <a:pt x="32" y="37"/>
                  </a:cubicBezTo>
                  <a:cubicBezTo>
                    <a:pt x="32" y="39"/>
                    <a:pt x="34" y="43"/>
                    <a:pt x="39" y="47"/>
                  </a:cubicBezTo>
                  <a:cubicBezTo>
                    <a:pt x="45" y="51"/>
                    <a:pt x="47" y="55"/>
                    <a:pt x="50" y="57"/>
                  </a:cubicBezTo>
                  <a:cubicBezTo>
                    <a:pt x="53" y="58"/>
                    <a:pt x="56" y="58"/>
                    <a:pt x="58" y="60"/>
                  </a:cubicBezTo>
                  <a:cubicBezTo>
                    <a:pt x="60" y="62"/>
                    <a:pt x="62" y="63"/>
                    <a:pt x="65" y="65"/>
                  </a:cubicBezTo>
                  <a:cubicBezTo>
                    <a:pt x="68" y="66"/>
                    <a:pt x="68" y="69"/>
                    <a:pt x="71" y="69"/>
                  </a:cubicBezTo>
                  <a:cubicBezTo>
                    <a:pt x="73" y="70"/>
                    <a:pt x="72" y="72"/>
                    <a:pt x="73" y="74"/>
                  </a:cubicBezTo>
                  <a:cubicBezTo>
                    <a:pt x="75" y="76"/>
                    <a:pt x="75" y="80"/>
                    <a:pt x="74" y="83"/>
                  </a:cubicBezTo>
                  <a:cubicBezTo>
                    <a:pt x="72" y="85"/>
                    <a:pt x="73" y="89"/>
                    <a:pt x="74" y="89"/>
                  </a:cubicBezTo>
                  <a:cubicBezTo>
                    <a:pt x="75" y="89"/>
                    <a:pt x="78" y="85"/>
                    <a:pt x="78" y="82"/>
                  </a:cubicBezTo>
                  <a:cubicBezTo>
                    <a:pt x="78" y="80"/>
                    <a:pt x="81" y="80"/>
                    <a:pt x="83" y="78"/>
                  </a:cubicBezTo>
                  <a:cubicBezTo>
                    <a:pt x="85" y="75"/>
                    <a:pt x="80" y="75"/>
                    <a:pt x="79" y="71"/>
                  </a:cubicBezTo>
                  <a:cubicBezTo>
                    <a:pt x="78" y="68"/>
                    <a:pt x="83" y="65"/>
                    <a:pt x="87" y="68"/>
                  </a:cubicBezTo>
                  <a:cubicBezTo>
                    <a:pt x="91" y="71"/>
                    <a:pt x="93" y="72"/>
                    <a:pt x="93" y="68"/>
                  </a:cubicBezTo>
                  <a:cubicBezTo>
                    <a:pt x="93" y="64"/>
                    <a:pt x="80" y="59"/>
                    <a:pt x="77" y="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0" name="Google Shape;480;p10"/>
            <p:cNvSpPr/>
            <p:nvPr/>
          </p:nvSpPr>
          <p:spPr>
            <a:xfrm>
              <a:off x="4719638" y="2149475"/>
              <a:ext cx="25400" cy="31750"/>
            </a:xfrm>
            <a:custGeom>
              <a:rect b="b" l="l" r="r" t="t"/>
              <a:pathLst>
                <a:path extrusionOk="0" h="13" w="10">
                  <a:moveTo>
                    <a:pt x="3" y="0"/>
                  </a:moveTo>
                  <a:cubicBezTo>
                    <a:pt x="2" y="3"/>
                    <a:pt x="0" y="6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2" y="11"/>
                    <a:pt x="4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1"/>
                    <a:pt x="8" y="8"/>
                    <a:pt x="10" y="8"/>
                  </a:cubicBezTo>
                  <a:cubicBezTo>
                    <a:pt x="8" y="5"/>
                    <a:pt x="5" y="2"/>
                    <a:pt x="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1" name="Google Shape;481;p10"/>
            <p:cNvSpPr/>
            <p:nvPr/>
          </p:nvSpPr>
          <p:spPr>
            <a:xfrm>
              <a:off x="4725988" y="2078038"/>
              <a:ext cx="84138" cy="101600"/>
            </a:xfrm>
            <a:custGeom>
              <a:rect b="b" l="l" r="r" t="t"/>
              <a:pathLst>
                <a:path extrusionOk="0" h="40" w="34">
                  <a:moveTo>
                    <a:pt x="30" y="27"/>
                  </a:moveTo>
                  <a:cubicBezTo>
                    <a:pt x="28" y="25"/>
                    <a:pt x="28" y="22"/>
                    <a:pt x="30" y="21"/>
                  </a:cubicBezTo>
                  <a:cubicBezTo>
                    <a:pt x="31" y="20"/>
                    <a:pt x="30" y="18"/>
                    <a:pt x="30" y="17"/>
                  </a:cubicBezTo>
                  <a:cubicBezTo>
                    <a:pt x="30" y="15"/>
                    <a:pt x="22" y="14"/>
                    <a:pt x="21" y="14"/>
                  </a:cubicBezTo>
                  <a:cubicBezTo>
                    <a:pt x="20" y="14"/>
                    <a:pt x="22" y="9"/>
                    <a:pt x="20" y="9"/>
                  </a:cubicBezTo>
                  <a:cubicBezTo>
                    <a:pt x="18" y="9"/>
                    <a:pt x="17" y="8"/>
                    <a:pt x="17" y="6"/>
                  </a:cubicBezTo>
                  <a:cubicBezTo>
                    <a:pt x="17" y="5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1" y="1"/>
                    <a:pt x="9" y="0"/>
                    <a:pt x="9" y="0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4"/>
                    <a:pt x="1" y="7"/>
                    <a:pt x="2" y="7"/>
                  </a:cubicBezTo>
                  <a:cubicBezTo>
                    <a:pt x="5" y="8"/>
                    <a:pt x="4" y="11"/>
                    <a:pt x="5" y="13"/>
                  </a:cubicBezTo>
                  <a:cubicBezTo>
                    <a:pt x="6" y="15"/>
                    <a:pt x="6" y="25"/>
                    <a:pt x="4" y="25"/>
                  </a:cubicBezTo>
                  <a:cubicBezTo>
                    <a:pt x="4" y="25"/>
                    <a:pt x="3" y="27"/>
                    <a:pt x="1" y="28"/>
                  </a:cubicBezTo>
                  <a:cubicBezTo>
                    <a:pt x="3" y="30"/>
                    <a:pt x="6" y="33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6"/>
                    <a:pt x="15" y="40"/>
                    <a:pt x="15" y="40"/>
                  </a:cubicBezTo>
                  <a:cubicBezTo>
                    <a:pt x="15" y="40"/>
                    <a:pt x="24" y="38"/>
                    <a:pt x="29" y="37"/>
                  </a:cubicBezTo>
                  <a:cubicBezTo>
                    <a:pt x="29" y="36"/>
                    <a:pt x="29" y="35"/>
                    <a:pt x="29" y="35"/>
                  </a:cubicBezTo>
                  <a:cubicBezTo>
                    <a:pt x="29" y="34"/>
                    <a:pt x="30" y="32"/>
                    <a:pt x="32" y="32"/>
                  </a:cubicBezTo>
                  <a:cubicBezTo>
                    <a:pt x="34" y="32"/>
                    <a:pt x="31" y="28"/>
                    <a:pt x="30" y="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82" name="Google Shape;482;p10"/>
          <p:cNvSpPr txBox="1"/>
          <p:nvPr>
            <p:ph idx="12" type="sldNum"/>
          </p:nvPr>
        </p:nvSpPr>
        <p:spPr>
          <a:xfrm>
            <a:off x="11826241" y="6492240"/>
            <a:ext cx="365760" cy="365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3" name="Google Shape;483;p10"/>
          <p:cNvSpPr txBox="1"/>
          <p:nvPr/>
        </p:nvSpPr>
        <p:spPr>
          <a:xfrm>
            <a:off x="1863278" y="741499"/>
            <a:ext cx="8465442" cy="477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CUSTOMER SEGMENTATION BY REGION</a:t>
            </a:r>
            <a:endParaRPr b="1" sz="2400">
              <a:solidFill>
                <a:srgbClr val="3236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84" name="Google Shape;484;p10"/>
          <p:cNvGrpSpPr/>
          <p:nvPr/>
        </p:nvGrpSpPr>
        <p:grpSpPr>
          <a:xfrm>
            <a:off x="858881" y="5072236"/>
            <a:ext cx="1044265" cy="1044265"/>
            <a:chOff x="858881" y="5072236"/>
            <a:chExt cx="1044265" cy="1044265"/>
          </a:xfrm>
        </p:grpSpPr>
        <p:sp>
          <p:nvSpPr>
            <p:cNvPr id="485" name="Google Shape;485;p10"/>
            <p:cNvSpPr/>
            <p:nvPr/>
          </p:nvSpPr>
          <p:spPr>
            <a:xfrm>
              <a:off x="858881" y="5072236"/>
              <a:ext cx="1044265" cy="1044265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EDEE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2525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486" name="Google Shape;486;p10"/>
            <p:cNvGrpSpPr/>
            <p:nvPr/>
          </p:nvGrpSpPr>
          <p:grpSpPr>
            <a:xfrm>
              <a:off x="858881" y="5072236"/>
              <a:ext cx="1044265" cy="1044265"/>
              <a:chOff x="858881" y="5072236"/>
              <a:chExt cx="1044265" cy="1044265"/>
            </a:xfrm>
          </p:grpSpPr>
          <p:sp>
            <p:nvSpPr>
              <p:cNvPr id="487" name="Google Shape;487;p10"/>
              <p:cNvSpPr/>
              <p:nvPr/>
            </p:nvSpPr>
            <p:spPr>
              <a:xfrm>
                <a:off x="858881" y="5072236"/>
                <a:ext cx="1044265" cy="1044265"/>
              </a:xfrm>
              <a:prstGeom prst="pie">
                <a:avLst>
                  <a:gd fmla="val 16251931" name="adj1"/>
                  <a:gd fmla="val 14123952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88" name="Google Shape;488;p10"/>
              <p:cNvSpPr/>
              <p:nvPr/>
            </p:nvSpPr>
            <p:spPr>
              <a:xfrm>
                <a:off x="1036881" y="5250236"/>
                <a:ext cx="688265" cy="688265"/>
              </a:xfrm>
              <a:prstGeom prst="ellipse">
                <a:avLst/>
              </a:prstGeom>
              <a:solidFill>
                <a:srgbClr val="F7F9FB"/>
              </a:solidFill>
              <a:ln cap="flat" cmpd="sng" w="12700">
                <a:solidFill>
                  <a:srgbClr val="EDEEF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489" name="Google Shape;489;p10"/>
          <p:cNvSpPr txBox="1"/>
          <p:nvPr/>
        </p:nvSpPr>
        <p:spPr>
          <a:xfrm>
            <a:off x="1086916" y="5430857"/>
            <a:ext cx="6222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90%</a:t>
            </a:r>
            <a:endParaRPr/>
          </a:p>
        </p:txBody>
      </p:sp>
      <p:grpSp>
        <p:nvGrpSpPr>
          <p:cNvPr id="490" name="Google Shape;490;p10"/>
          <p:cNvGrpSpPr/>
          <p:nvPr/>
        </p:nvGrpSpPr>
        <p:grpSpPr>
          <a:xfrm>
            <a:off x="1996107" y="5242623"/>
            <a:ext cx="1569537" cy="756074"/>
            <a:chOff x="3709041" y="5205928"/>
            <a:chExt cx="1716300" cy="826772"/>
          </a:xfrm>
        </p:grpSpPr>
        <p:sp>
          <p:nvSpPr>
            <p:cNvPr id="491" name="Google Shape;491;p10"/>
            <p:cNvSpPr txBox="1"/>
            <p:nvPr/>
          </p:nvSpPr>
          <p:spPr>
            <a:xfrm>
              <a:off x="3709041" y="5205928"/>
              <a:ext cx="1716300" cy="28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NORTH AMERICA</a:t>
              </a:r>
              <a:endParaRPr/>
            </a:p>
          </p:txBody>
        </p:sp>
        <p:sp>
          <p:nvSpPr>
            <p:cNvPr id="492" name="Google Shape;492;p10"/>
            <p:cNvSpPr/>
            <p:nvPr/>
          </p:nvSpPr>
          <p:spPr>
            <a:xfrm>
              <a:off x="3715057" y="5450528"/>
              <a:ext cx="1598359" cy="582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Expected to grow at rate 17.1% from 2021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93" name="Google Shape;493;p10"/>
          <p:cNvGrpSpPr/>
          <p:nvPr/>
        </p:nvGrpSpPr>
        <p:grpSpPr>
          <a:xfrm>
            <a:off x="3448461" y="5072236"/>
            <a:ext cx="1044265" cy="1044265"/>
            <a:chOff x="3448461" y="5072236"/>
            <a:chExt cx="1044265" cy="1044265"/>
          </a:xfrm>
        </p:grpSpPr>
        <p:sp>
          <p:nvSpPr>
            <p:cNvPr id="494" name="Google Shape;494;p10"/>
            <p:cNvSpPr/>
            <p:nvPr/>
          </p:nvSpPr>
          <p:spPr>
            <a:xfrm>
              <a:off x="3448461" y="5072236"/>
              <a:ext cx="1044265" cy="1044265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EDEE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2525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495" name="Google Shape;495;p10"/>
            <p:cNvGrpSpPr/>
            <p:nvPr/>
          </p:nvGrpSpPr>
          <p:grpSpPr>
            <a:xfrm>
              <a:off x="3448461" y="5072236"/>
              <a:ext cx="1044265" cy="1044265"/>
              <a:chOff x="3448461" y="5072236"/>
              <a:chExt cx="1044265" cy="1044265"/>
            </a:xfrm>
          </p:grpSpPr>
          <p:sp>
            <p:nvSpPr>
              <p:cNvPr id="496" name="Google Shape;496;p10"/>
              <p:cNvSpPr/>
              <p:nvPr/>
            </p:nvSpPr>
            <p:spPr>
              <a:xfrm>
                <a:off x="3448461" y="5072236"/>
                <a:ext cx="1044265" cy="1044265"/>
              </a:xfrm>
              <a:prstGeom prst="pie">
                <a:avLst>
                  <a:gd fmla="val 16212905" name="adj1"/>
                  <a:gd fmla="val 7437496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97" name="Google Shape;497;p10"/>
              <p:cNvSpPr/>
              <p:nvPr/>
            </p:nvSpPr>
            <p:spPr>
              <a:xfrm>
                <a:off x="3626461" y="5250236"/>
                <a:ext cx="688265" cy="688265"/>
              </a:xfrm>
              <a:prstGeom prst="ellipse">
                <a:avLst/>
              </a:prstGeom>
              <a:solidFill>
                <a:srgbClr val="F7F9FB"/>
              </a:solidFill>
              <a:ln cap="flat" cmpd="sng" w="12700">
                <a:solidFill>
                  <a:srgbClr val="EDEEF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498" name="Google Shape;498;p10"/>
          <p:cNvSpPr txBox="1"/>
          <p:nvPr/>
        </p:nvSpPr>
        <p:spPr>
          <a:xfrm>
            <a:off x="3657046" y="5430857"/>
            <a:ext cx="6270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60%</a:t>
            </a:r>
            <a:endParaRPr/>
          </a:p>
        </p:txBody>
      </p:sp>
      <p:grpSp>
        <p:nvGrpSpPr>
          <p:cNvPr id="499" name="Google Shape;499;p10"/>
          <p:cNvGrpSpPr/>
          <p:nvPr/>
        </p:nvGrpSpPr>
        <p:grpSpPr>
          <a:xfrm>
            <a:off x="4585720" y="5242675"/>
            <a:ext cx="1392229" cy="756083"/>
            <a:chOff x="3709031" y="5205928"/>
            <a:chExt cx="1522393" cy="826772"/>
          </a:xfrm>
        </p:grpSpPr>
        <p:sp>
          <p:nvSpPr>
            <p:cNvPr id="500" name="Google Shape;500;p10"/>
            <p:cNvSpPr txBox="1"/>
            <p:nvPr/>
          </p:nvSpPr>
          <p:spPr>
            <a:xfrm>
              <a:off x="3709031" y="5205928"/>
              <a:ext cx="1141800" cy="28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AFRICA</a:t>
              </a:r>
              <a:endParaRPr/>
            </a:p>
          </p:txBody>
        </p:sp>
        <p:sp>
          <p:nvSpPr>
            <p:cNvPr id="501" name="Google Shape;501;p10"/>
            <p:cNvSpPr/>
            <p:nvPr/>
          </p:nvSpPr>
          <p:spPr>
            <a:xfrm>
              <a:off x="3715057" y="5450528"/>
              <a:ext cx="1516367" cy="582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Projected to rise to $2.1 trillion by 2025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02" name="Google Shape;502;p10"/>
          <p:cNvGrpSpPr/>
          <p:nvPr/>
        </p:nvGrpSpPr>
        <p:grpSpPr>
          <a:xfrm>
            <a:off x="6020995" y="5072236"/>
            <a:ext cx="1044265" cy="1044265"/>
            <a:chOff x="6020995" y="5072236"/>
            <a:chExt cx="1044265" cy="1044265"/>
          </a:xfrm>
        </p:grpSpPr>
        <p:sp>
          <p:nvSpPr>
            <p:cNvPr id="503" name="Google Shape;503;p10"/>
            <p:cNvSpPr/>
            <p:nvPr/>
          </p:nvSpPr>
          <p:spPr>
            <a:xfrm>
              <a:off x="6020995" y="5072236"/>
              <a:ext cx="1044265" cy="1044265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EDEE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2525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504" name="Google Shape;504;p10"/>
            <p:cNvGrpSpPr/>
            <p:nvPr/>
          </p:nvGrpSpPr>
          <p:grpSpPr>
            <a:xfrm>
              <a:off x="6020995" y="5072236"/>
              <a:ext cx="1044265" cy="1044265"/>
              <a:chOff x="6020995" y="5072236"/>
              <a:chExt cx="1044265" cy="1044265"/>
            </a:xfrm>
          </p:grpSpPr>
          <p:sp>
            <p:nvSpPr>
              <p:cNvPr id="505" name="Google Shape;505;p10"/>
              <p:cNvSpPr/>
              <p:nvPr/>
            </p:nvSpPr>
            <p:spPr>
              <a:xfrm>
                <a:off x="6020995" y="5072236"/>
                <a:ext cx="1044265" cy="1044265"/>
              </a:xfrm>
              <a:prstGeom prst="pie">
                <a:avLst>
                  <a:gd fmla="val 16273816" name="adj1"/>
                  <a:gd fmla="val 10703598" name="adj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06" name="Google Shape;506;p10"/>
              <p:cNvSpPr/>
              <p:nvPr/>
            </p:nvSpPr>
            <p:spPr>
              <a:xfrm>
                <a:off x="6198995" y="5250236"/>
                <a:ext cx="688265" cy="688265"/>
              </a:xfrm>
              <a:prstGeom prst="ellipse">
                <a:avLst/>
              </a:prstGeom>
              <a:solidFill>
                <a:srgbClr val="F7F9FB"/>
              </a:solidFill>
              <a:ln cap="flat" cmpd="sng" w="12700">
                <a:solidFill>
                  <a:srgbClr val="EDEEF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507" name="Google Shape;507;p10"/>
          <p:cNvSpPr txBox="1"/>
          <p:nvPr/>
        </p:nvSpPr>
        <p:spPr>
          <a:xfrm>
            <a:off x="6240801" y="5430857"/>
            <a:ext cx="6046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75%</a:t>
            </a:r>
            <a:endParaRPr/>
          </a:p>
        </p:txBody>
      </p:sp>
      <p:grpSp>
        <p:nvGrpSpPr>
          <p:cNvPr id="508" name="Google Shape;508;p10"/>
          <p:cNvGrpSpPr/>
          <p:nvPr/>
        </p:nvGrpSpPr>
        <p:grpSpPr>
          <a:xfrm>
            <a:off x="7158237" y="5242623"/>
            <a:ext cx="1288533" cy="756074"/>
            <a:chOff x="3709058" y="5205928"/>
            <a:chExt cx="1409020" cy="826772"/>
          </a:xfrm>
        </p:grpSpPr>
        <p:sp>
          <p:nvSpPr>
            <p:cNvPr id="509" name="Google Shape;509;p10"/>
            <p:cNvSpPr txBox="1"/>
            <p:nvPr/>
          </p:nvSpPr>
          <p:spPr>
            <a:xfrm>
              <a:off x="3709058" y="5205928"/>
              <a:ext cx="1272600" cy="28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EUROPE</a:t>
              </a:r>
              <a:endParaRPr/>
            </a:p>
          </p:txBody>
        </p:sp>
        <p:sp>
          <p:nvSpPr>
            <p:cNvPr id="510" name="Google Shape;510;p10"/>
            <p:cNvSpPr/>
            <p:nvPr/>
          </p:nvSpPr>
          <p:spPr>
            <a:xfrm>
              <a:off x="3715057" y="5450528"/>
              <a:ext cx="1403021" cy="582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It keep pace with global trend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11" name="Google Shape;511;p10"/>
          <p:cNvGrpSpPr/>
          <p:nvPr/>
        </p:nvGrpSpPr>
        <p:grpSpPr>
          <a:xfrm>
            <a:off x="8626252" y="5072236"/>
            <a:ext cx="1044265" cy="1044265"/>
            <a:chOff x="8626252" y="5072236"/>
            <a:chExt cx="1044265" cy="1044265"/>
          </a:xfrm>
        </p:grpSpPr>
        <p:sp>
          <p:nvSpPr>
            <p:cNvPr id="512" name="Google Shape;512;p10"/>
            <p:cNvSpPr/>
            <p:nvPr/>
          </p:nvSpPr>
          <p:spPr>
            <a:xfrm>
              <a:off x="8626252" y="5072236"/>
              <a:ext cx="1044265" cy="1044265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EDEE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2525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513" name="Google Shape;513;p10"/>
            <p:cNvGrpSpPr/>
            <p:nvPr/>
          </p:nvGrpSpPr>
          <p:grpSpPr>
            <a:xfrm>
              <a:off x="8626252" y="5072236"/>
              <a:ext cx="1044265" cy="1044265"/>
              <a:chOff x="8626252" y="5072236"/>
              <a:chExt cx="1044265" cy="1044265"/>
            </a:xfrm>
          </p:grpSpPr>
          <p:sp>
            <p:nvSpPr>
              <p:cNvPr id="514" name="Google Shape;514;p10"/>
              <p:cNvSpPr/>
              <p:nvPr/>
            </p:nvSpPr>
            <p:spPr>
              <a:xfrm>
                <a:off x="8626252" y="5072236"/>
                <a:ext cx="1044265" cy="1044265"/>
              </a:xfrm>
              <a:prstGeom prst="pie">
                <a:avLst>
                  <a:gd fmla="val 16260172" name="adj1"/>
                  <a:gd fmla="val 5346822" name="adj2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15" name="Google Shape;515;p10"/>
              <p:cNvSpPr/>
              <p:nvPr/>
            </p:nvSpPr>
            <p:spPr>
              <a:xfrm>
                <a:off x="8804252" y="5250236"/>
                <a:ext cx="688265" cy="688265"/>
              </a:xfrm>
              <a:prstGeom prst="ellipse">
                <a:avLst/>
              </a:prstGeom>
              <a:solidFill>
                <a:srgbClr val="F7F9FB"/>
              </a:solidFill>
              <a:ln cap="flat" cmpd="sng" w="12700">
                <a:solidFill>
                  <a:srgbClr val="EDEEF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516" name="Google Shape;516;p10"/>
          <p:cNvSpPr txBox="1"/>
          <p:nvPr/>
        </p:nvSpPr>
        <p:spPr>
          <a:xfrm>
            <a:off x="8834036" y="5430857"/>
            <a:ext cx="62869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50%</a:t>
            </a:r>
            <a:endParaRPr/>
          </a:p>
        </p:txBody>
      </p:sp>
      <p:grpSp>
        <p:nvGrpSpPr>
          <p:cNvPr id="517" name="Google Shape;517;p10"/>
          <p:cNvGrpSpPr/>
          <p:nvPr/>
        </p:nvGrpSpPr>
        <p:grpSpPr>
          <a:xfrm>
            <a:off x="9763483" y="5242622"/>
            <a:ext cx="1569635" cy="989277"/>
            <a:chOff x="3709046" y="5205929"/>
            <a:chExt cx="1716408" cy="1081780"/>
          </a:xfrm>
        </p:grpSpPr>
        <p:sp>
          <p:nvSpPr>
            <p:cNvPr id="518" name="Google Shape;518;p10"/>
            <p:cNvSpPr txBox="1"/>
            <p:nvPr/>
          </p:nvSpPr>
          <p:spPr>
            <a:xfrm>
              <a:off x="3709046" y="5205929"/>
              <a:ext cx="953400" cy="28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ASIA</a:t>
              </a:r>
              <a:endParaRPr/>
            </a:p>
          </p:txBody>
        </p:sp>
        <p:sp>
          <p:nvSpPr>
            <p:cNvPr id="519" name="Google Shape;519;p10"/>
            <p:cNvSpPr/>
            <p:nvPr/>
          </p:nvSpPr>
          <p:spPr>
            <a:xfrm>
              <a:off x="3715057" y="5450527"/>
              <a:ext cx="1710396" cy="8371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poll 7,1568 consumers across 12 markets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20" name="Google Shape;520;p10"/>
          <p:cNvGrpSpPr/>
          <p:nvPr/>
        </p:nvGrpSpPr>
        <p:grpSpPr>
          <a:xfrm>
            <a:off x="1863278" y="2239155"/>
            <a:ext cx="914400" cy="914400"/>
            <a:chOff x="3363266" y="3018330"/>
            <a:chExt cx="1097280" cy="1097280"/>
          </a:xfrm>
        </p:grpSpPr>
        <p:sp>
          <p:nvSpPr>
            <p:cNvPr id="521" name="Google Shape;521;p10"/>
            <p:cNvSpPr/>
            <p:nvPr/>
          </p:nvSpPr>
          <p:spPr>
            <a:xfrm>
              <a:off x="3363266" y="3018330"/>
              <a:ext cx="1097280" cy="1097280"/>
            </a:xfrm>
            <a:prstGeom prst="ellipse">
              <a:avLst/>
            </a:prstGeom>
            <a:solidFill>
              <a:schemeClr val="accent1"/>
            </a:solidFill>
            <a:ln cap="flat" cmpd="sng" w="127000">
              <a:solidFill>
                <a:schemeClr val="lt1">
                  <a:alpha val="45882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22" name="Google Shape;522;p10"/>
            <p:cNvSpPr txBox="1"/>
            <p:nvPr/>
          </p:nvSpPr>
          <p:spPr>
            <a:xfrm>
              <a:off x="3400929" y="3382299"/>
              <a:ext cx="968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$68M</a:t>
              </a:r>
              <a:endParaRPr/>
            </a:p>
          </p:txBody>
        </p:sp>
      </p:grpSp>
      <p:grpSp>
        <p:nvGrpSpPr>
          <p:cNvPr id="523" name="Google Shape;523;p10"/>
          <p:cNvGrpSpPr/>
          <p:nvPr/>
        </p:nvGrpSpPr>
        <p:grpSpPr>
          <a:xfrm>
            <a:off x="5638799" y="3595887"/>
            <a:ext cx="914400" cy="914400"/>
            <a:chOff x="3363266" y="3018330"/>
            <a:chExt cx="1097280" cy="1097280"/>
          </a:xfrm>
        </p:grpSpPr>
        <p:sp>
          <p:nvSpPr>
            <p:cNvPr id="524" name="Google Shape;524;p10"/>
            <p:cNvSpPr/>
            <p:nvPr/>
          </p:nvSpPr>
          <p:spPr>
            <a:xfrm>
              <a:off x="3363266" y="3018330"/>
              <a:ext cx="1097280" cy="1097280"/>
            </a:xfrm>
            <a:prstGeom prst="ellipse">
              <a:avLst/>
            </a:prstGeom>
            <a:solidFill>
              <a:schemeClr val="accent2"/>
            </a:solidFill>
            <a:ln cap="flat" cmpd="sng" w="127000">
              <a:solidFill>
                <a:schemeClr val="lt1">
                  <a:alpha val="45882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25" name="Google Shape;525;p10"/>
            <p:cNvSpPr txBox="1"/>
            <p:nvPr/>
          </p:nvSpPr>
          <p:spPr>
            <a:xfrm>
              <a:off x="3420015" y="3382291"/>
              <a:ext cx="91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$56M</a:t>
              </a:r>
              <a:endParaRPr/>
            </a:p>
          </p:txBody>
        </p:sp>
      </p:grpSp>
      <p:grpSp>
        <p:nvGrpSpPr>
          <p:cNvPr id="526" name="Google Shape;526;p10"/>
          <p:cNvGrpSpPr/>
          <p:nvPr/>
        </p:nvGrpSpPr>
        <p:grpSpPr>
          <a:xfrm>
            <a:off x="6839414" y="1484590"/>
            <a:ext cx="914400" cy="914400"/>
            <a:chOff x="3363266" y="3018330"/>
            <a:chExt cx="1097280" cy="1097280"/>
          </a:xfrm>
        </p:grpSpPr>
        <p:sp>
          <p:nvSpPr>
            <p:cNvPr id="527" name="Google Shape;527;p10"/>
            <p:cNvSpPr/>
            <p:nvPr/>
          </p:nvSpPr>
          <p:spPr>
            <a:xfrm>
              <a:off x="3363266" y="3018330"/>
              <a:ext cx="1097280" cy="1097280"/>
            </a:xfrm>
            <a:prstGeom prst="ellipse">
              <a:avLst/>
            </a:prstGeom>
            <a:solidFill>
              <a:schemeClr val="accent3"/>
            </a:solidFill>
            <a:ln cap="flat" cmpd="sng" w="127000">
              <a:solidFill>
                <a:schemeClr val="lt1">
                  <a:alpha val="45882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2525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28" name="Google Shape;528;p10"/>
            <p:cNvSpPr txBox="1"/>
            <p:nvPr/>
          </p:nvSpPr>
          <p:spPr>
            <a:xfrm>
              <a:off x="3492358" y="3382317"/>
              <a:ext cx="968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$60M</a:t>
              </a:r>
              <a:endParaRPr/>
            </a:p>
          </p:txBody>
        </p:sp>
      </p:grpSp>
      <p:grpSp>
        <p:nvGrpSpPr>
          <p:cNvPr id="529" name="Google Shape;529;p10"/>
          <p:cNvGrpSpPr/>
          <p:nvPr/>
        </p:nvGrpSpPr>
        <p:grpSpPr>
          <a:xfrm>
            <a:off x="8776009" y="2483796"/>
            <a:ext cx="914400" cy="914400"/>
            <a:chOff x="3363266" y="3018330"/>
            <a:chExt cx="1097280" cy="1097280"/>
          </a:xfrm>
        </p:grpSpPr>
        <p:sp>
          <p:nvSpPr>
            <p:cNvPr id="530" name="Google Shape;530;p10"/>
            <p:cNvSpPr/>
            <p:nvPr/>
          </p:nvSpPr>
          <p:spPr>
            <a:xfrm>
              <a:off x="3363266" y="3018330"/>
              <a:ext cx="1097280" cy="1097280"/>
            </a:xfrm>
            <a:prstGeom prst="ellipse">
              <a:avLst/>
            </a:prstGeom>
            <a:solidFill>
              <a:schemeClr val="accent5"/>
            </a:solidFill>
            <a:ln cap="flat" cmpd="sng" w="127000">
              <a:solidFill>
                <a:schemeClr val="lt1">
                  <a:alpha val="45882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2525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31" name="Google Shape;531;p10"/>
            <p:cNvSpPr txBox="1"/>
            <p:nvPr/>
          </p:nvSpPr>
          <p:spPr>
            <a:xfrm>
              <a:off x="3433022" y="3382310"/>
              <a:ext cx="898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$60M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8F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1"/>
          <p:cNvSpPr/>
          <p:nvPr/>
        </p:nvSpPr>
        <p:spPr>
          <a:xfrm>
            <a:off x="365759" y="365759"/>
            <a:ext cx="11460481" cy="61264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8" name="Google Shape;538;p11"/>
          <p:cNvSpPr/>
          <p:nvPr/>
        </p:nvSpPr>
        <p:spPr>
          <a:xfrm>
            <a:off x="3862238" y="3923817"/>
            <a:ext cx="2360022" cy="2060293"/>
          </a:xfrm>
          <a:prstGeom prst="roundRect">
            <a:avLst>
              <a:gd fmla="val 7920" name="adj"/>
            </a:avLst>
          </a:prstGeom>
          <a:solidFill>
            <a:srgbClr val="F7F9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E0E0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9" name="Google Shape;539;p11"/>
          <p:cNvSpPr/>
          <p:nvPr/>
        </p:nvSpPr>
        <p:spPr>
          <a:xfrm>
            <a:off x="6349474" y="3923817"/>
            <a:ext cx="2360022" cy="2060293"/>
          </a:xfrm>
          <a:prstGeom prst="roundRect">
            <a:avLst>
              <a:gd fmla="val 7920" name="adj"/>
            </a:avLst>
          </a:prstGeom>
          <a:solidFill>
            <a:srgbClr val="F7F9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E0E0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0" name="Google Shape;540;p11"/>
          <p:cNvSpPr/>
          <p:nvPr/>
        </p:nvSpPr>
        <p:spPr>
          <a:xfrm>
            <a:off x="8836710" y="3923817"/>
            <a:ext cx="2360022" cy="2060293"/>
          </a:xfrm>
          <a:prstGeom prst="roundRect">
            <a:avLst>
              <a:gd fmla="val 7920" name="adj"/>
            </a:avLst>
          </a:prstGeom>
          <a:solidFill>
            <a:srgbClr val="F7F9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E0E0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1" name="Google Shape;541;p11"/>
          <p:cNvSpPr txBox="1"/>
          <p:nvPr>
            <p:ph idx="12" type="sldNum"/>
          </p:nvPr>
        </p:nvSpPr>
        <p:spPr>
          <a:xfrm>
            <a:off x="11826241" y="6492240"/>
            <a:ext cx="365760" cy="365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2" name="Google Shape;542;p11"/>
          <p:cNvSpPr txBox="1"/>
          <p:nvPr/>
        </p:nvSpPr>
        <p:spPr>
          <a:xfrm>
            <a:off x="1863278" y="741499"/>
            <a:ext cx="8465442" cy="477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TARGET PROSPECTS DASHBOARD</a:t>
            </a:r>
            <a:endParaRPr b="1" sz="2400">
              <a:solidFill>
                <a:srgbClr val="3236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3" name="Google Shape;543;p11"/>
          <p:cNvSpPr/>
          <p:nvPr/>
        </p:nvSpPr>
        <p:spPr>
          <a:xfrm>
            <a:off x="995268" y="1594292"/>
            <a:ext cx="2741776" cy="4389819"/>
          </a:xfrm>
          <a:prstGeom prst="roundRect">
            <a:avLst>
              <a:gd fmla="val 7920" name="adj"/>
            </a:avLst>
          </a:prstGeom>
          <a:solidFill>
            <a:srgbClr val="F7F9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E0E0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44" name="Google Shape;544;p11"/>
          <p:cNvGrpSpPr/>
          <p:nvPr/>
        </p:nvGrpSpPr>
        <p:grpSpPr>
          <a:xfrm>
            <a:off x="1418732" y="2417054"/>
            <a:ext cx="1965380" cy="1965173"/>
            <a:chOff x="1723549" y="2039974"/>
            <a:chExt cx="989923" cy="989820"/>
          </a:xfrm>
        </p:grpSpPr>
        <p:sp>
          <p:nvSpPr>
            <p:cNvPr id="545" name="Google Shape;545;p11"/>
            <p:cNvSpPr/>
            <p:nvPr/>
          </p:nvSpPr>
          <p:spPr>
            <a:xfrm>
              <a:off x="1723549" y="2039975"/>
              <a:ext cx="989819" cy="989819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1A3A4B"/>
                </a:gs>
              </a:gsLst>
              <a:lin ang="5400000" scaled="0"/>
            </a:gradFill>
            <a:ln cap="flat" cmpd="sng" w="31750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1723653" y="2039974"/>
              <a:ext cx="989819" cy="989819"/>
            </a:xfrm>
            <a:prstGeom prst="pie">
              <a:avLst>
                <a:gd fmla="val 16168154" name="adj1"/>
                <a:gd fmla="val 10791131" name="adj2"/>
              </a:avLst>
            </a:prstGeom>
            <a:solidFill>
              <a:schemeClr val="accent2"/>
            </a:solidFill>
            <a:ln cap="flat" cmpd="sng" w="31750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47" name="Google Shape;547;p11"/>
          <p:cNvSpPr txBox="1"/>
          <p:nvPr/>
        </p:nvSpPr>
        <p:spPr>
          <a:xfrm>
            <a:off x="1549164" y="1867173"/>
            <a:ext cx="17043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TARGET AGE GROUP</a:t>
            </a:r>
            <a:endParaRPr/>
          </a:p>
        </p:txBody>
      </p:sp>
      <p:sp>
        <p:nvSpPr>
          <p:cNvPr id="548" name="Google Shape;548;p11"/>
          <p:cNvSpPr/>
          <p:nvPr/>
        </p:nvSpPr>
        <p:spPr>
          <a:xfrm>
            <a:off x="1169851" y="4624154"/>
            <a:ext cx="2392609" cy="1080131"/>
          </a:xfrm>
          <a:prstGeom prst="roundRect">
            <a:avLst>
              <a:gd fmla="val 1113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E0E0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9" name="Google Shape;549;p11"/>
          <p:cNvSpPr txBox="1"/>
          <p:nvPr/>
        </p:nvSpPr>
        <p:spPr>
          <a:xfrm>
            <a:off x="1227725" y="5025720"/>
            <a:ext cx="624343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1" lang="en-US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50%</a:t>
            </a:r>
            <a:endParaRPr/>
          </a:p>
        </p:txBody>
      </p:sp>
      <p:sp>
        <p:nvSpPr>
          <p:cNvPr id="550" name="Google Shape;550;p11"/>
          <p:cNvSpPr/>
          <p:nvPr/>
        </p:nvSpPr>
        <p:spPr>
          <a:xfrm>
            <a:off x="1926109" y="4835333"/>
            <a:ext cx="257014" cy="657772"/>
          </a:xfrm>
          <a:custGeom>
            <a:rect b="b" l="l" r="r" t="t"/>
            <a:pathLst>
              <a:path extrusionOk="0" h="925382" w="361577">
                <a:moveTo>
                  <a:pt x="94109" y="156272"/>
                </a:moveTo>
                <a:cubicBezTo>
                  <a:pt x="94109" y="156272"/>
                  <a:pt x="94109" y="156272"/>
                  <a:pt x="272421" y="161299"/>
                </a:cubicBezTo>
                <a:cubicBezTo>
                  <a:pt x="331858" y="161299"/>
                  <a:pt x="361577" y="206541"/>
                  <a:pt x="361577" y="231675"/>
                </a:cubicBezTo>
                <a:cubicBezTo>
                  <a:pt x="361577" y="231675"/>
                  <a:pt x="361577" y="231675"/>
                  <a:pt x="361577" y="236702"/>
                </a:cubicBezTo>
                <a:cubicBezTo>
                  <a:pt x="361577" y="236702"/>
                  <a:pt x="361577" y="236702"/>
                  <a:pt x="361577" y="246756"/>
                </a:cubicBezTo>
                <a:cubicBezTo>
                  <a:pt x="361577" y="246756"/>
                  <a:pt x="361577" y="246756"/>
                  <a:pt x="361577" y="503126"/>
                </a:cubicBezTo>
                <a:cubicBezTo>
                  <a:pt x="361577" y="523233"/>
                  <a:pt x="346718" y="533287"/>
                  <a:pt x="326905" y="533287"/>
                </a:cubicBezTo>
                <a:cubicBezTo>
                  <a:pt x="312046" y="533287"/>
                  <a:pt x="297187" y="523233"/>
                  <a:pt x="297187" y="503126"/>
                </a:cubicBezTo>
                <a:cubicBezTo>
                  <a:pt x="297187" y="503126"/>
                  <a:pt x="297187" y="503126"/>
                  <a:pt x="297187" y="281944"/>
                </a:cubicBezTo>
                <a:cubicBezTo>
                  <a:pt x="297187" y="281944"/>
                  <a:pt x="297187" y="281944"/>
                  <a:pt x="272421" y="281944"/>
                </a:cubicBezTo>
                <a:cubicBezTo>
                  <a:pt x="272421" y="281944"/>
                  <a:pt x="272421" y="281944"/>
                  <a:pt x="272421" y="493072"/>
                </a:cubicBezTo>
                <a:cubicBezTo>
                  <a:pt x="272421" y="493072"/>
                  <a:pt x="272421" y="493072"/>
                  <a:pt x="272421" y="498099"/>
                </a:cubicBezTo>
                <a:cubicBezTo>
                  <a:pt x="272421" y="498099"/>
                  <a:pt x="272421" y="498099"/>
                  <a:pt x="272421" y="885167"/>
                </a:cubicBezTo>
                <a:cubicBezTo>
                  <a:pt x="272421" y="910302"/>
                  <a:pt x="257562" y="925382"/>
                  <a:pt x="232796" y="925382"/>
                </a:cubicBezTo>
                <a:cubicBezTo>
                  <a:pt x="208031" y="925382"/>
                  <a:pt x="193171" y="910302"/>
                  <a:pt x="193171" y="885167"/>
                </a:cubicBezTo>
                <a:cubicBezTo>
                  <a:pt x="193171" y="885167"/>
                  <a:pt x="193171" y="885167"/>
                  <a:pt x="193171" y="548367"/>
                </a:cubicBezTo>
                <a:cubicBezTo>
                  <a:pt x="193171" y="548367"/>
                  <a:pt x="193171" y="548367"/>
                  <a:pt x="168406" y="548367"/>
                </a:cubicBezTo>
                <a:cubicBezTo>
                  <a:pt x="168406" y="548367"/>
                  <a:pt x="168406" y="548367"/>
                  <a:pt x="168406" y="885167"/>
                </a:cubicBezTo>
                <a:cubicBezTo>
                  <a:pt x="168406" y="910302"/>
                  <a:pt x="153546" y="925382"/>
                  <a:pt x="128781" y="925382"/>
                </a:cubicBezTo>
                <a:cubicBezTo>
                  <a:pt x="104015" y="925382"/>
                  <a:pt x="89156" y="910302"/>
                  <a:pt x="89156" y="885167"/>
                </a:cubicBezTo>
                <a:cubicBezTo>
                  <a:pt x="89156" y="885167"/>
                  <a:pt x="89156" y="885167"/>
                  <a:pt x="89156" y="503126"/>
                </a:cubicBezTo>
                <a:cubicBezTo>
                  <a:pt x="89156" y="503126"/>
                  <a:pt x="89156" y="498099"/>
                  <a:pt x="89156" y="498099"/>
                </a:cubicBezTo>
                <a:cubicBezTo>
                  <a:pt x="89156" y="498099"/>
                  <a:pt x="89156" y="498099"/>
                  <a:pt x="89156" y="281944"/>
                </a:cubicBezTo>
                <a:cubicBezTo>
                  <a:pt x="89156" y="281944"/>
                  <a:pt x="89156" y="281944"/>
                  <a:pt x="59437" y="281944"/>
                </a:cubicBezTo>
                <a:cubicBezTo>
                  <a:pt x="59437" y="281944"/>
                  <a:pt x="59437" y="281944"/>
                  <a:pt x="59437" y="503126"/>
                </a:cubicBezTo>
                <a:cubicBezTo>
                  <a:pt x="59437" y="523233"/>
                  <a:pt x="49531" y="533287"/>
                  <a:pt x="29719" y="533287"/>
                </a:cubicBezTo>
                <a:cubicBezTo>
                  <a:pt x="14859" y="533287"/>
                  <a:pt x="0" y="523233"/>
                  <a:pt x="0" y="503126"/>
                </a:cubicBezTo>
                <a:cubicBezTo>
                  <a:pt x="0" y="503126"/>
                  <a:pt x="0" y="503126"/>
                  <a:pt x="0" y="246756"/>
                </a:cubicBezTo>
                <a:cubicBezTo>
                  <a:pt x="0" y="246756"/>
                  <a:pt x="0" y="246756"/>
                  <a:pt x="0" y="236702"/>
                </a:cubicBezTo>
                <a:cubicBezTo>
                  <a:pt x="0" y="216594"/>
                  <a:pt x="24766" y="161299"/>
                  <a:pt x="94109" y="156272"/>
                </a:cubicBezTo>
                <a:close/>
                <a:moveTo>
                  <a:pt x="179258" y="0"/>
                </a:moveTo>
                <a:cubicBezTo>
                  <a:pt x="219028" y="0"/>
                  <a:pt x="251268" y="32925"/>
                  <a:pt x="251268" y="73541"/>
                </a:cubicBezTo>
                <a:cubicBezTo>
                  <a:pt x="251268" y="114157"/>
                  <a:pt x="219028" y="147082"/>
                  <a:pt x="179258" y="147082"/>
                </a:cubicBezTo>
                <a:cubicBezTo>
                  <a:pt x="139488" y="147082"/>
                  <a:pt x="107248" y="114157"/>
                  <a:pt x="107248" y="73541"/>
                </a:cubicBezTo>
                <a:cubicBezTo>
                  <a:pt x="107248" y="32925"/>
                  <a:pt x="139488" y="0"/>
                  <a:pt x="17925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1" name="Google Shape;551;p11"/>
          <p:cNvSpPr/>
          <p:nvPr/>
        </p:nvSpPr>
        <p:spPr>
          <a:xfrm>
            <a:off x="2463764" y="4836810"/>
            <a:ext cx="300234" cy="654818"/>
          </a:xfrm>
          <a:custGeom>
            <a:rect b="b" l="l" r="r" t="t"/>
            <a:pathLst>
              <a:path extrusionOk="0" h="921226" w="422382">
                <a:moveTo>
                  <a:pt x="123174" y="168041"/>
                </a:moveTo>
                <a:cubicBezTo>
                  <a:pt x="123174" y="168041"/>
                  <a:pt x="123174" y="168041"/>
                  <a:pt x="293842" y="168041"/>
                </a:cubicBezTo>
                <a:cubicBezTo>
                  <a:pt x="323099" y="168041"/>
                  <a:pt x="342604" y="187732"/>
                  <a:pt x="342604" y="212346"/>
                </a:cubicBezTo>
                <a:cubicBezTo>
                  <a:pt x="342604" y="212346"/>
                  <a:pt x="342604" y="212346"/>
                  <a:pt x="420624" y="443717"/>
                </a:cubicBezTo>
                <a:cubicBezTo>
                  <a:pt x="425500" y="458485"/>
                  <a:pt x="420624" y="478176"/>
                  <a:pt x="401119" y="483099"/>
                </a:cubicBezTo>
                <a:cubicBezTo>
                  <a:pt x="386490" y="488022"/>
                  <a:pt x="371862" y="478176"/>
                  <a:pt x="362109" y="463408"/>
                </a:cubicBezTo>
                <a:cubicBezTo>
                  <a:pt x="362109" y="463408"/>
                  <a:pt x="362109" y="463408"/>
                  <a:pt x="298718" y="271419"/>
                </a:cubicBezTo>
                <a:cubicBezTo>
                  <a:pt x="298718" y="271419"/>
                  <a:pt x="298718" y="271419"/>
                  <a:pt x="293842" y="271419"/>
                </a:cubicBezTo>
                <a:cubicBezTo>
                  <a:pt x="293842" y="271419"/>
                  <a:pt x="293842" y="271419"/>
                  <a:pt x="288966" y="271419"/>
                </a:cubicBezTo>
                <a:cubicBezTo>
                  <a:pt x="288966" y="271419"/>
                  <a:pt x="288966" y="271419"/>
                  <a:pt x="386490" y="616014"/>
                </a:cubicBezTo>
                <a:cubicBezTo>
                  <a:pt x="386490" y="616014"/>
                  <a:pt x="386490" y="616014"/>
                  <a:pt x="293842" y="616014"/>
                </a:cubicBezTo>
                <a:cubicBezTo>
                  <a:pt x="293842" y="616014"/>
                  <a:pt x="293842" y="616014"/>
                  <a:pt x="293842" y="886767"/>
                </a:cubicBezTo>
                <a:cubicBezTo>
                  <a:pt x="293842" y="906458"/>
                  <a:pt x="279213" y="921226"/>
                  <a:pt x="259708" y="921226"/>
                </a:cubicBezTo>
                <a:cubicBezTo>
                  <a:pt x="240203" y="921226"/>
                  <a:pt x="220698" y="906458"/>
                  <a:pt x="220698" y="886767"/>
                </a:cubicBezTo>
                <a:cubicBezTo>
                  <a:pt x="220698" y="886767"/>
                  <a:pt x="220698" y="886767"/>
                  <a:pt x="220698" y="616014"/>
                </a:cubicBezTo>
                <a:cubicBezTo>
                  <a:pt x="220698" y="616014"/>
                  <a:pt x="220698" y="616014"/>
                  <a:pt x="201194" y="616014"/>
                </a:cubicBezTo>
                <a:cubicBezTo>
                  <a:pt x="201194" y="616014"/>
                  <a:pt x="201194" y="616014"/>
                  <a:pt x="201194" y="886767"/>
                </a:cubicBezTo>
                <a:cubicBezTo>
                  <a:pt x="201194" y="906458"/>
                  <a:pt x="186565" y="921226"/>
                  <a:pt x="167060" y="921226"/>
                </a:cubicBezTo>
                <a:cubicBezTo>
                  <a:pt x="147555" y="921226"/>
                  <a:pt x="132926" y="906458"/>
                  <a:pt x="132926" y="886767"/>
                </a:cubicBezTo>
                <a:cubicBezTo>
                  <a:pt x="132926" y="886767"/>
                  <a:pt x="132926" y="886767"/>
                  <a:pt x="132926" y="616014"/>
                </a:cubicBezTo>
                <a:cubicBezTo>
                  <a:pt x="132926" y="616014"/>
                  <a:pt x="132926" y="616014"/>
                  <a:pt x="40278" y="616014"/>
                </a:cubicBezTo>
                <a:cubicBezTo>
                  <a:pt x="40278" y="616014"/>
                  <a:pt x="40278" y="616014"/>
                  <a:pt x="128050" y="271419"/>
                </a:cubicBezTo>
                <a:cubicBezTo>
                  <a:pt x="128050" y="271419"/>
                  <a:pt x="128050" y="271419"/>
                  <a:pt x="123174" y="271419"/>
                </a:cubicBezTo>
                <a:cubicBezTo>
                  <a:pt x="123174" y="271419"/>
                  <a:pt x="118298" y="271419"/>
                  <a:pt x="118298" y="271419"/>
                </a:cubicBezTo>
                <a:cubicBezTo>
                  <a:pt x="118298" y="271419"/>
                  <a:pt x="118298" y="271419"/>
                  <a:pt x="59783" y="463408"/>
                </a:cubicBezTo>
                <a:cubicBezTo>
                  <a:pt x="54907" y="478176"/>
                  <a:pt x="35402" y="488022"/>
                  <a:pt x="20773" y="483099"/>
                </a:cubicBezTo>
                <a:cubicBezTo>
                  <a:pt x="6144" y="478176"/>
                  <a:pt x="-3608" y="463408"/>
                  <a:pt x="1268" y="443717"/>
                </a:cubicBezTo>
                <a:cubicBezTo>
                  <a:pt x="1268" y="443717"/>
                  <a:pt x="1268" y="443717"/>
                  <a:pt x="74412" y="202501"/>
                </a:cubicBezTo>
                <a:cubicBezTo>
                  <a:pt x="74412" y="202501"/>
                  <a:pt x="79288" y="202501"/>
                  <a:pt x="79288" y="197578"/>
                </a:cubicBezTo>
                <a:cubicBezTo>
                  <a:pt x="79288" y="192655"/>
                  <a:pt x="79288" y="192655"/>
                  <a:pt x="84164" y="187732"/>
                </a:cubicBezTo>
                <a:cubicBezTo>
                  <a:pt x="89040" y="172964"/>
                  <a:pt x="108545" y="168041"/>
                  <a:pt x="123174" y="168041"/>
                </a:cubicBezTo>
                <a:close/>
                <a:moveTo>
                  <a:pt x="212447" y="0"/>
                </a:moveTo>
                <a:cubicBezTo>
                  <a:pt x="250564" y="0"/>
                  <a:pt x="281464" y="30900"/>
                  <a:pt x="281464" y="69017"/>
                </a:cubicBezTo>
                <a:cubicBezTo>
                  <a:pt x="281464" y="107134"/>
                  <a:pt x="250564" y="138034"/>
                  <a:pt x="212447" y="138034"/>
                </a:cubicBezTo>
                <a:cubicBezTo>
                  <a:pt x="174330" y="138034"/>
                  <a:pt x="143430" y="107134"/>
                  <a:pt x="143430" y="69017"/>
                </a:cubicBezTo>
                <a:cubicBezTo>
                  <a:pt x="143430" y="30900"/>
                  <a:pt x="174330" y="0"/>
                  <a:pt x="2124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2" name="Google Shape;552;p11"/>
          <p:cNvSpPr txBox="1"/>
          <p:nvPr/>
        </p:nvSpPr>
        <p:spPr>
          <a:xfrm>
            <a:off x="2825071" y="5025720"/>
            <a:ext cx="679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</a:pPr>
            <a:r>
              <a:rPr b="1" lang="en-US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50%</a:t>
            </a:r>
            <a:endParaRPr/>
          </a:p>
        </p:txBody>
      </p:sp>
      <p:cxnSp>
        <p:nvCxnSpPr>
          <p:cNvPr id="553" name="Google Shape;553;p11"/>
          <p:cNvCxnSpPr/>
          <p:nvPr/>
        </p:nvCxnSpPr>
        <p:spPr>
          <a:xfrm>
            <a:off x="2338570" y="4935619"/>
            <a:ext cx="0" cy="457200"/>
          </a:xfrm>
          <a:prstGeom prst="straightConnector1">
            <a:avLst/>
          </a:prstGeom>
          <a:noFill/>
          <a:ln cap="rnd" cmpd="sng" w="1905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54" name="Google Shape;554;p11"/>
          <p:cNvSpPr/>
          <p:nvPr/>
        </p:nvSpPr>
        <p:spPr>
          <a:xfrm>
            <a:off x="3862237" y="1594292"/>
            <a:ext cx="7334495" cy="2210764"/>
          </a:xfrm>
          <a:prstGeom prst="roundRect">
            <a:avLst>
              <a:gd fmla="val 7920" name="adj"/>
            </a:avLst>
          </a:prstGeom>
          <a:solidFill>
            <a:srgbClr val="F7F9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E0E0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5" name="Google Shape;555;p11"/>
          <p:cNvSpPr txBox="1"/>
          <p:nvPr/>
        </p:nvSpPr>
        <p:spPr>
          <a:xfrm>
            <a:off x="6885725" y="1867172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DEVICE USAGE</a:t>
            </a:r>
            <a:endParaRPr/>
          </a:p>
        </p:txBody>
      </p:sp>
      <p:grpSp>
        <p:nvGrpSpPr>
          <p:cNvPr id="556" name="Google Shape;556;p11"/>
          <p:cNvGrpSpPr/>
          <p:nvPr/>
        </p:nvGrpSpPr>
        <p:grpSpPr>
          <a:xfrm>
            <a:off x="5042169" y="2313127"/>
            <a:ext cx="5645882" cy="1272124"/>
            <a:chOff x="5042169" y="2313127"/>
            <a:chExt cx="5645882" cy="1272124"/>
          </a:xfrm>
        </p:grpSpPr>
        <p:sp>
          <p:nvSpPr>
            <p:cNvPr id="557" name="Google Shape;557;p11"/>
            <p:cNvSpPr/>
            <p:nvPr/>
          </p:nvSpPr>
          <p:spPr>
            <a:xfrm>
              <a:off x="5042169" y="2313127"/>
              <a:ext cx="5645882" cy="210454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90%</a:t>
              </a:r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5042169" y="2673095"/>
              <a:ext cx="3802328" cy="210454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70%</a:t>
              </a:r>
              <a:endParaRPr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5042169" y="3023946"/>
              <a:ext cx="4954549" cy="210454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80%</a:t>
              </a: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5042169" y="3374797"/>
              <a:ext cx="2650108" cy="210454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50%</a:t>
              </a:r>
              <a:endParaRPr/>
            </a:p>
          </p:txBody>
        </p:sp>
      </p:grpSp>
      <p:grpSp>
        <p:nvGrpSpPr>
          <p:cNvPr id="561" name="Google Shape;561;p11"/>
          <p:cNvGrpSpPr/>
          <p:nvPr/>
        </p:nvGrpSpPr>
        <p:grpSpPr>
          <a:xfrm>
            <a:off x="4344123" y="2342354"/>
            <a:ext cx="524414" cy="1216858"/>
            <a:chOff x="4344123" y="2342354"/>
            <a:chExt cx="524414" cy="1216858"/>
          </a:xfrm>
        </p:grpSpPr>
        <p:sp>
          <p:nvSpPr>
            <p:cNvPr id="562" name="Google Shape;562;p11"/>
            <p:cNvSpPr txBox="1"/>
            <p:nvPr/>
          </p:nvSpPr>
          <p:spPr>
            <a:xfrm>
              <a:off x="4443741" y="2342354"/>
              <a:ext cx="424796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Mobile</a:t>
              </a:r>
              <a:endParaRPr/>
            </a:p>
          </p:txBody>
        </p:sp>
        <p:sp>
          <p:nvSpPr>
            <p:cNvPr id="563" name="Google Shape;563;p11"/>
            <p:cNvSpPr txBox="1"/>
            <p:nvPr/>
          </p:nvSpPr>
          <p:spPr>
            <a:xfrm>
              <a:off x="4394734" y="2703622"/>
              <a:ext cx="468077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Tablets</a:t>
              </a:r>
              <a:endParaRPr/>
            </a:p>
          </p:txBody>
        </p:sp>
        <p:sp>
          <p:nvSpPr>
            <p:cNvPr id="564" name="Google Shape;564;p11"/>
            <p:cNvSpPr txBox="1"/>
            <p:nvPr/>
          </p:nvSpPr>
          <p:spPr>
            <a:xfrm>
              <a:off x="4413052" y="3054473"/>
              <a:ext cx="45044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Laptop</a:t>
              </a:r>
              <a:endParaRPr/>
            </a:p>
          </p:txBody>
        </p:sp>
        <p:sp>
          <p:nvSpPr>
            <p:cNvPr id="565" name="Google Shape;565;p11"/>
            <p:cNvSpPr txBox="1"/>
            <p:nvPr/>
          </p:nvSpPr>
          <p:spPr>
            <a:xfrm>
              <a:off x="4344123" y="3405324"/>
              <a:ext cx="519373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Desktop</a:t>
              </a:r>
              <a:endParaRPr/>
            </a:p>
          </p:txBody>
        </p:sp>
      </p:grpSp>
      <p:cxnSp>
        <p:nvCxnSpPr>
          <p:cNvPr id="566" name="Google Shape;566;p11"/>
          <p:cNvCxnSpPr/>
          <p:nvPr/>
        </p:nvCxnSpPr>
        <p:spPr>
          <a:xfrm rot="5400000">
            <a:off x="5495028" y="4960042"/>
            <a:ext cx="1580454" cy="0"/>
          </a:xfrm>
          <a:prstGeom prst="straightConnector1">
            <a:avLst/>
          </a:prstGeom>
          <a:noFill/>
          <a:ln cap="rnd" cmpd="sng" w="38100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7" name="Google Shape;567;p11"/>
          <p:cNvCxnSpPr/>
          <p:nvPr/>
        </p:nvCxnSpPr>
        <p:spPr>
          <a:xfrm rot="5400000">
            <a:off x="7980075" y="4944839"/>
            <a:ext cx="1580454" cy="0"/>
          </a:xfrm>
          <a:prstGeom prst="straightConnector1">
            <a:avLst/>
          </a:prstGeom>
          <a:noFill/>
          <a:ln cap="rnd" cmpd="sng" w="38100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8" name="Google Shape;568;p11"/>
          <p:cNvSpPr txBox="1"/>
          <p:nvPr/>
        </p:nvSpPr>
        <p:spPr>
          <a:xfrm>
            <a:off x="4148336" y="5572020"/>
            <a:ext cx="1787827" cy="169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Minimum Income</a:t>
            </a:r>
            <a:endParaRPr/>
          </a:p>
        </p:txBody>
      </p:sp>
      <p:sp>
        <p:nvSpPr>
          <p:cNvPr id="569" name="Google Shape;569;p11"/>
          <p:cNvSpPr txBox="1"/>
          <p:nvPr/>
        </p:nvSpPr>
        <p:spPr>
          <a:xfrm>
            <a:off x="4567996" y="5199723"/>
            <a:ext cx="9485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r>
              <a:rPr b="1" lang="en-US" sz="2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$60K</a:t>
            </a:r>
            <a:endParaRPr b="1" sz="2000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70" name="Google Shape;570;p11"/>
          <p:cNvGrpSpPr/>
          <p:nvPr/>
        </p:nvGrpSpPr>
        <p:grpSpPr>
          <a:xfrm>
            <a:off x="4578765" y="4171981"/>
            <a:ext cx="926969" cy="926969"/>
            <a:chOff x="4578765" y="4171981"/>
            <a:chExt cx="926969" cy="926969"/>
          </a:xfrm>
        </p:grpSpPr>
        <p:sp>
          <p:nvSpPr>
            <p:cNvPr id="571" name="Google Shape;571;p11"/>
            <p:cNvSpPr/>
            <p:nvPr/>
          </p:nvSpPr>
          <p:spPr>
            <a:xfrm>
              <a:off x="4578765" y="4171981"/>
              <a:ext cx="926969" cy="926969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572" name="Google Shape;572;p11"/>
            <p:cNvGrpSpPr/>
            <p:nvPr/>
          </p:nvGrpSpPr>
          <p:grpSpPr>
            <a:xfrm>
              <a:off x="4826383" y="4419600"/>
              <a:ext cx="431733" cy="431732"/>
              <a:chOff x="-1217613" y="2894013"/>
              <a:chExt cx="695325" cy="695325"/>
            </a:xfrm>
          </p:grpSpPr>
          <p:sp>
            <p:nvSpPr>
              <p:cNvPr id="573" name="Google Shape;573;p11"/>
              <p:cNvSpPr/>
              <p:nvPr/>
            </p:nvSpPr>
            <p:spPr>
              <a:xfrm>
                <a:off x="-1117600" y="2971800"/>
                <a:ext cx="92075" cy="157163"/>
              </a:xfrm>
              <a:custGeom>
                <a:rect b="b" l="l" r="r" t="t"/>
                <a:pathLst>
                  <a:path extrusionOk="0" h="72" w="42">
                    <a:moveTo>
                      <a:pt x="21" y="31"/>
                    </a:moveTo>
                    <a:cubicBezTo>
                      <a:pt x="15" y="31"/>
                      <a:pt x="11" y="26"/>
                      <a:pt x="11" y="21"/>
                    </a:cubicBezTo>
                    <a:cubicBezTo>
                      <a:pt x="11" y="15"/>
                      <a:pt x="15" y="10"/>
                      <a:pt x="21" y="10"/>
                    </a:cubicBezTo>
                    <a:cubicBezTo>
                      <a:pt x="27" y="10"/>
                      <a:pt x="31" y="15"/>
                      <a:pt x="31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9"/>
                      <a:pt x="32" y="0"/>
                      <a:pt x="21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32"/>
                      <a:pt x="10" y="41"/>
                      <a:pt x="21" y="41"/>
                    </a:cubicBezTo>
                    <a:cubicBezTo>
                      <a:pt x="27" y="41"/>
                      <a:pt x="31" y="46"/>
                      <a:pt x="31" y="52"/>
                    </a:cubicBezTo>
                    <a:cubicBezTo>
                      <a:pt x="31" y="57"/>
                      <a:pt x="27" y="62"/>
                      <a:pt x="21" y="62"/>
                    </a:cubicBezTo>
                    <a:cubicBezTo>
                      <a:pt x="15" y="62"/>
                      <a:pt x="11" y="57"/>
                      <a:pt x="11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63"/>
                      <a:pt x="10" y="72"/>
                      <a:pt x="21" y="72"/>
                    </a:cubicBezTo>
                    <a:cubicBezTo>
                      <a:pt x="32" y="72"/>
                      <a:pt x="42" y="63"/>
                      <a:pt x="42" y="52"/>
                    </a:cubicBezTo>
                    <a:cubicBezTo>
                      <a:pt x="42" y="40"/>
                      <a:pt x="32" y="31"/>
                      <a:pt x="21" y="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74" name="Google Shape;574;p11"/>
              <p:cNvSpPr/>
              <p:nvPr/>
            </p:nvSpPr>
            <p:spPr>
              <a:xfrm>
                <a:off x="-1082675" y="2949575"/>
                <a:ext cx="22225" cy="333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75" name="Google Shape;575;p11"/>
              <p:cNvSpPr/>
              <p:nvPr/>
            </p:nvSpPr>
            <p:spPr>
              <a:xfrm>
                <a:off x="-1082675" y="3117850"/>
                <a:ext cx="22225" cy="349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76" name="Google Shape;576;p11"/>
              <p:cNvSpPr/>
              <p:nvPr/>
            </p:nvSpPr>
            <p:spPr>
              <a:xfrm>
                <a:off x="-1217613" y="3522663"/>
                <a:ext cx="203200" cy="66675"/>
              </a:xfrm>
              <a:custGeom>
                <a:rect b="b" l="l" r="r" t="t"/>
                <a:pathLst>
                  <a:path extrusionOk="0" h="42" w="128">
                    <a:moveTo>
                      <a:pt x="0" y="0"/>
                    </a:moveTo>
                    <a:lnTo>
                      <a:pt x="0" y="42"/>
                    </a:lnTo>
                    <a:lnTo>
                      <a:pt x="128" y="42"/>
                    </a:lnTo>
                    <a:lnTo>
                      <a:pt x="128" y="0"/>
                    </a:lnTo>
                    <a:lnTo>
                      <a:pt x="0" y="0"/>
                    </a:lnTo>
                    <a:close/>
                    <a:moveTo>
                      <a:pt x="114" y="29"/>
                    </a:moveTo>
                    <a:lnTo>
                      <a:pt x="14" y="29"/>
                    </a:lnTo>
                    <a:lnTo>
                      <a:pt x="14" y="14"/>
                    </a:lnTo>
                    <a:lnTo>
                      <a:pt x="114" y="14"/>
                    </a:lnTo>
                    <a:lnTo>
                      <a:pt x="114" y="2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77" name="Google Shape;577;p11"/>
              <p:cNvSpPr/>
              <p:nvPr/>
            </p:nvSpPr>
            <p:spPr>
              <a:xfrm>
                <a:off x="-1217613" y="3476625"/>
                <a:ext cx="203200" cy="68263"/>
              </a:xfrm>
              <a:custGeom>
                <a:rect b="b" l="l" r="r" t="t"/>
                <a:pathLst>
                  <a:path extrusionOk="0" h="43" w="128">
                    <a:moveTo>
                      <a:pt x="0" y="0"/>
                    </a:moveTo>
                    <a:lnTo>
                      <a:pt x="0" y="43"/>
                    </a:lnTo>
                    <a:lnTo>
                      <a:pt x="128" y="43"/>
                    </a:lnTo>
                    <a:lnTo>
                      <a:pt x="128" y="0"/>
                    </a:lnTo>
                    <a:lnTo>
                      <a:pt x="0" y="0"/>
                    </a:lnTo>
                    <a:close/>
                    <a:moveTo>
                      <a:pt x="114" y="29"/>
                    </a:moveTo>
                    <a:lnTo>
                      <a:pt x="14" y="29"/>
                    </a:lnTo>
                    <a:lnTo>
                      <a:pt x="14" y="15"/>
                    </a:lnTo>
                    <a:lnTo>
                      <a:pt x="114" y="15"/>
                    </a:lnTo>
                    <a:lnTo>
                      <a:pt x="114" y="2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78" name="Google Shape;578;p11"/>
              <p:cNvSpPr/>
              <p:nvPr/>
            </p:nvSpPr>
            <p:spPr>
              <a:xfrm>
                <a:off x="-1217613" y="3433763"/>
                <a:ext cx="203200" cy="66675"/>
              </a:xfrm>
              <a:custGeom>
                <a:rect b="b" l="l" r="r" t="t"/>
                <a:pathLst>
                  <a:path extrusionOk="0" h="42" w="128">
                    <a:moveTo>
                      <a:pt x="0" y="0"/>
                    </a:moveTo>
                    <a:lnTo>
                      <a:pt x="0" y="42"/>
                    </a:lnTo>
                    <a:lnTo>
                      <a:pt x="128" y="42"/>
                    </a:lnTo>
                    <a:lnTo>
                      <a:pt x="128" y="0"/>
                    </a:lnTo>
                    <a:lnTo>
                      <a:pt x="0" y="0"/>
                    </a:lnTo>
                    <a:close/>
                    <a:moveTo>
                      <a:pt x="114" y="27"/>
                    </a:moveTo>
                    <a:lnTo>
                      <a:pt x="14" y="27"/>
                    </a:lnTo>
                    <a:lnTo>
                      <a:pt x="14" y="13"/>
                    </a:lnTo>
                    <a:lnTo>
                      <a:pt x="114" y="13"/>
                    </a:lnTo>
                    <a:lnTo>
                      <a:pt x="114" y="2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79" name="Google Shape;579;p11"/>
              <p:cNvSpPr/>
              <p:nvPr/>
            </p:nvSpPr>
            <p:spPr>
              <a:xfrm>
                <a:off x="-993775" y="3522663"/>
                <a:ext cx="201612" cy="66675"/>
              </a:xfrm>
              <a:custGeom>
                <a:rect b="b" l="l" r="r" t="t"/>
                <a:pathLst>
                  <a:path extrusionOk="0" h="42" w="127">
                    <a:moveTo>
                      <a:pt x="43" y="0"/>
                    </a:moveTo>
                    <a:lnTo>
                      <a:pt x="43" y="14"/>
                    </a:lnTo>
                    <a:lnTo>
                      <a:pt x="114" y="14"/>
                    </a:lnTo>
                    <a:lnTo>
                      <a:pt x="114" y="29"/>
                    </a:lnTo>
                    <a:lnTo>
                      <a:pt x="15" y="29"/>
                    </a:lnTo>
                    <a:lnTo>
                      <a:pt x="15" y="14"/>
                    </a:lnTo>
                    <a:lnTo>
                      <a:pt x="29" y="14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127" y="42"/>
                    </a:lnTo>
                    <a:lnTo>
                      <a:pt x="127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80" name="Google Shape;580;p11"/>
              <p:cNvSpPr/>
              <p:nvPr/>
            </p:nvSpPr>
            <p:spPr>
              <a:xfrm>
                <a:off x="-993775" y="3476625"/>
                <a:ext cx="201612" cy="57150"/>
              </a:xfrm>
              <a:custGeom>
                <a:rect b="b" l="l" r="r" t="t"/>
                <a:pathLst>
                  <a:path extrusionOk="0" h="36" w="127">
                    <a:moveTo>
                      <a:pt x="0" y="0"/>
                    </a:moveTo>
                    <a:lnTo>
                      <a:pt x="0" y="36"/>
                    </a:lnTo>
                    <a:lnTo>
                      <a:pt x="15" y="36"/>
                    </a:lnTo>
                    <a:lnTo>
                      <a:pt x="15" y="15"/>
                    </a:lnTo>
                    <a:lnTo>
                      <a:pt x="114" y="15"/>
                    </a:lnTo>
                    <a:lnTo>
                      <a:pt x="114" y="36"/>
                    </a:lnTo>
                    <a:lnTo>
                      <a:pt x="127" y="36"/>
                    </a:lnTo>
                    <a:lnTo>
                      <a:pt x="1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81" name="Google Shape;581;p11"/>
              <p:cNvSpPr/>
              <p:nvPr/>
            </p:nvSpPr>
            <p:spPr>
              <a:xfrm>
                <a:off x="-993775" y="3433763"/>
                <a:ext cx="201612" cy="66675"/>
              </a:xfrm>
              <a:custGeom>
                <a:rect b="b" l="l" r="r" t="t"/>
                <a:pathLst>
                  <a:path extrusionOk="0" h="42" w="127">
                    <a:moveTo>
                      <a:pt x="0" y="0"/>
                    </a:moveTo>
                    <a:lnTo>
                      <a:pt x="0" y="42"/>
                    </a:lnTo>
                    <a:lnTo>
                      <a:pt x="127" y="42"/>
                    </a:lnTo>
                    <a:lnTo>
                      <a:pt x="127" y="0"/>
                    </a:lnTo>
                    <a:lnTo>
                      <a:pt x="0" y="0"/>
                    </a:lnTo>
                    <a:close/>
                    <a:moveTo>
                      <a:pt x="114" y="27"/>
                    </a:moveTo>
                    <a:lnTo>
                      <a:pt x="15" y="27"/>
                    </a:lnTo>
                    <a:lnTo>
                      <a:pt x="15" y="13"/>
                    </a:lnTo>
                    <a:lnTo>
                      <a:pt x="114" y="13"/>
                    </a:lnTo>
                    <a:lnTo>
                      <a:pt x="114" y="2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82" name="Google Shape;582;p11"/>
              <p:cNvSpPr/>
              <p:nvPr/>
            </p:nvSpPr>
            <p:spPr>
              <a:xfrm>
                <a:off x="-993775" y="3387725"/>
                <a:ext cx="201612" cy="66675"/>
              </a:xfrm>
              <a:custGeom>
                <a:rect b="b" l="l" r="r" t="t"/>
                <a:pathLst>
                  <a:path extrusionOk="0" h="42" w="127">
                    <a:moveTo>
                      <a:pt x="0" y="0"/>
                    </a:moveTo>
                    <a:lnTo>
                      <a:pt x="0" y="42"/>
                    </a:lnTo>
                    <a:lnTo>
                      <a:pt x="127" y="42"/>
                    </a:lnTo>
                    <a:lnTo>
                      <a:pt x="127" y="0"/>
                    </a:lnTo>
                    <a:lnTo>
                      <a:pt x="0" y="0"/>
                    </a:lnTo>
                    <a:close/>
                    <a:moveTo>
                      <a:pt x="114" y="29"/>
                    </a:moveTo>
                    <a:lnTo>
                      <a:pt x="15" y="29"/>
                    </a:lnTo>
                    <a:lnTo>
                      <a:pt x="15" y="14"/>
                    </a:lnTo>
                    <a:lnTo>
                      <a:pt x="114" y="14"/>
                    </a:lnTo>
                    <a:lnTo>
                      <a:pt x="114" y="2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83" name="Google Shape;583;p11"/>
              <p:cNvSpPr/>
              <p:nvPr/>
            </p:nvSpPr>
            <p:spPr>
              <a:xfrm>
                <a:off x="-993775" y="3341688"/>
                <a:ext cx="201612" cy="68263"/>
              </a:xfrm>
              <a:custGeom>
                <a:rect b="b" l="l" r="r" t="t"/>
                <a:pathLst>
                  <a:path extrusionOk="0" h="43" w="127">
                    <a:moveTo>
                      <a:pt x="0" y="0"/>
                    </a:moveTo>
                    <a:lnTo>
                      <a:pt x="0" y="43"/>
                    </a:lnTo>
                    <a:lnTo>
                      <a:pt x="127" y="43"/>
                    </a:lnTo>
                    <a:lnTo>
                      <a:pt x="127" y="0"/>
                    </a:lnTo>
                    <a:lnTo>
                      <a:pt x="0" y="0"/>
                    </a:lnTo>
                    <a:close/>
                    <a:moveTo>
                      <a:pt x="114" y="29"/>
                    </a:moveTo>
                    <a:lnTo>
                      <a:pt x="15" y="29"/>
                    </a:lnTo>
                    <a:lnTo>
                      <a:pt x="15" y="15"/>
                    </a:lnTo>
                    <a:lnTo>
                      <a:pt x="114" y="15"/>
                    </a:lnTo>
                    <a:lnTo>
                      <a:pt x="114" y="2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84" name="Google Shape;584;p11"/>
              <p:cNvSpPr/>
              <p:nvPr/>
            </p:nvSpPr>
            <p:spPr>
              <a:xfrm>
                <a:off x="-769938" y="3522663"/>
                <a:ext cx="201612" cy="66675"/>
              </a:xfrm>
              <a:custGeom>
                <a:rect b="b" l="l" r="r" t="t"/>
                <a:pathLst>
                  <a:path extrusionOk="0" h="42" w="127">
                    <a:moveTo>
                      <a:pt x="0" y="0"/>
                    </a:moveTo>
                    <a:lnTo>
                      <a:pt x="0" y="42"/>
                    </a:lnTo>
                    <a:lnTo>
                      <a:pt x="127" y="42"/>
                    </a:lnTo>
                    <a:lnTo>
                      <a:pt x="127" y="0"/>
                    </a:lnTo>
                    <a:lnTo>
                      <a:pt x="0" y="0"/>
                    </a:lnTo>
                    <a:close/>
                    <a:moveTo>
                      <a:pt x="114" y="29"/>
                    </a:moveTo>
                    <a:lnTo>
                      <a:pt x="15" y="29"/>
                    </a:lnTo>
                    <a:lnTo>
                      <a:pt x="15" y="14"/>
                    </a:lnTo>
                    <a:lnTo>
                      <a:pt x="114" y="14"/>
                    </a:lnTo>
                    <a:lnTo>
                      <a:pt x="114" y="2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85" name="Google Shape;585;p11"/>
              <p:cNvSpPr/>
              <p:nvPr/>
            </p:nvSpPr>
            <p:spPr>
              <a:xfrm>
                <a:off x="-769938" y="3476625"/>
                <a:ext cx="201612" cy="68263"/>
              </a:xfrm>
              <a:custGeom>
                <a:rect b="b" l="l" r="r" t="t"/>
                <a:pathLst>
                  <a:path extrusionOk="0" h="43" w="127">
                    <a:moveTo>
                      <a:pt x="0" y="0"/>
                    </a:moveTo>
                    <a:lnTo>
                      <a:pt x="0" y="43"/>
                    </a:lnTo>
                    <a:lnTo>
                      <a:pt x="127" y="43"/>
                    </a:lnTo>
                    <a:lnTo>
                      <a:pt x="127" y="0"/>
                    </a:lnTo>
                    <a:lnTo>
                      <a:pt x="0" y="0"/>
                    </a:lnTo>
                    <a:close/>
                    <a:moveTo>
                      <a:pt x="114" y="29"/>
                    </a:moveTo>
                    <a:lnTo>
                      <a:pt x="15" y="29"/>
                    </a:lnTo>
                    <a:lnTo>
                      <a:pt x="15" y="15"/>
                    </a:lnTo>
                    <a:lnTo>
                      <a:pt x="114" y="15"/>
                    </a:lnTo>
                    <a:lnTo>
                      <a:pt x="114" y="2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86" name="Google Shape;586;p11"/>
              <p:cNvSpPr/>
              <p:nvPr/>
            </p:nvSpPr>
            <p:spPr>
              <a:xfrm>
                <a:off x="-769938" y="3433763"/>
                <a:ext cx="201612" cy="66675"/>
              </a:xfrm>
              <a:custGeom>
                <a:rect b="b" l="l" r="r" t="t"/>
                <a:pathLst>
                  <a:path extrusionOk="0" h="42" w="127">
                    <a:moveTo>
                      <a:pt x="0" y="0"/>
                    </a:moveTo>
                    <a:lnTo>
                      <a:pt x="0" y="42"/>
                    </a:lnTo>
                    <a:lnTo>
                      <a:pt x="127" y="42"/>
                    </a:lnTo>
                    <a:lnTo>
                      <a:pt x="127" y="0"/>
                    </a:lnTo>
                    <a:lnTo>
                      <a:pt x="0" y="0"/>
                    </a:lnTo>
                    <a:close/>
                    <a:moveTo>
                      <a:pt x="114" y="27"/>
                    </a:moveTo>
                    <a:lnTo>
                      <a:pt x="15" y="27"/>
                    </a:lnTo>
                    <a:lnTo>
                      <a:pt x="15" y="13"/>
                    </a:lnTo>
                    <a:lnTo>
                      <a:pt x="114" y="13"/>
                    </a:lnTo>
                    <a:lnTo>
                      <a:pt x="114" y="2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87" name="Google Shape;587;p11"/>
              <p:cNvSpPr/>
              <p:nvPr/>
            </p:nvSpPr>
            <p:spPr>
              <a:xfrm>
                <a:off x="-769938" y="3387725"/>
                <a:ext cx="201612" cy="66675"/>
              </a:xfrm>
              <a:custGeom>
                <a:rect b="b" l="l" r="r" t="t"/>
                <a:pathLst>
                  <a:path extrusionOk="0" h="42" w="127">
                    <a:moveTo>
                      <a:pt x="0" y="0"/>
                    </a:moveTo>
                    <a:lnTo>
                      <a:pt x="0" y="42"/>
                    </a:lnTo>
                    <a:lnTo>
                      <a:pt x="127" y="42"/>
                    </a:lnTo>
                    <a:lnTo>
                      <a:pt x="127" y="0"/>
                    </a:lnTo>
                    <a:lnTo>
                      <a:pt x="0" y="0"/>
                    </a:lnTo>
                    <a:close/>
                    <a:moveTo>
                      <a:pt x="114" y="29"/>
                    </a:moveTo>
                    <a:lnTo>
                      <a:pt x="15" y="29"/>
                    </a:lnTo>
                    <a:lnTo>
                      <a:pt x="15" y="14"/>
                    </a:lnTo>
                    <a:lnTo>
                      <a:pt x="114" y="14"/>
                    </a:lnTo>
                    <a:lnTo>
                      <a:pt x="114" y="2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-769938" y="3341688"/>
                <a:ext cx="201612" cy="68263"/>
              </a:xfrm>
              <a:custGeom>
                <a:rect b="b" l="l" r="r" t="t"/>
                <a:pathLst>
                  <a:path extrusionOk="0" h="43" w="127">
                    <a:moveTo>
                      <a:pt x="100" y="0"/>
                    </a:moveTo>
                    <a:lnTo>
                      <a:pt x="100" y="15"/>
                    </a:lnTo>
                    <a:lnTo>
                      <a:pt x="114" y="15"/>
                    </a:lnTo>
                    <a:lnTo>
                      <a:pt x="114" y="29"/>
                    </a:lnTo>
                    <a:lnTo>
                      <a:pt x="15" y="29"/>
                    </a:lnTo>
                    <a:lnTo>
                      <a:pt x="15" y="15"/>
                    </a:lnTo>
                    <a:lnTo>
                      <a:pt x="85" y="15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127" y="43"/>
                    </a:lnTo>
                    <a:lnTo>
                      <a:pt x="127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89" name="Google Shape;589;p11"/>
              <p:cNvSpPr/>
              <p:nvPr/>
            </p:nvSpPr>
            <p:spPr>
              <a:xfrm>
                <a:off x="-769938" y="3298825"/>
                <a:ext cx="201612" cy="55563"/>
              </a:xfrm>
              <a:custGeom>
                <a:rect b="b" l="l" r="r" t="t"/>
                <a:pathLst>
                  <a:path extrusionOk="0" h="35" w="127">
                    <a:moveTo>
                      <a:pt x="0" y="0"/>
                    </a:moveTo>
                    <a:lnTo>
                      <a:pt x="0" y="35"/>
                    </a:lnTo>
                    <a:lnTo>
                      <a:pt x="15" y="35"/>
                    </a:lnTo>
                    <a:lnTo>
                      <a:pt x="15" y="13"/>
                    </a:lnTo>
                    <a:lnTo>
                      <a:pt x="114" y="13"/>
                    </a:lnTo>
                    <a:lnTo>
                      <a:pt x="114" y="35"/>
                    </a:lnTo>
                    <a:lnTo>
                      <a:pt x="127" y="35"/>
                    </a:lnTo>
                    <a:lnTo>
                      <a:pt x="1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90" name="Google Shape;590;p11"/>
              <p:cNvSpPr/>
              <p:nvPr/>
            </p:nvSpPr>
            <p:spPr>
              <a:xfrm>
                <a:off x="-769938" y="3252788"/>
                <a:ext cx="201612" cy="66675"/>
              </a:xfrm>
              <a:custGeom>
                <a:rect b="b" l="l" r="r" t="t"/>
                <a:pathLst>
                  <a:path extrusionOk="0" h="42" w="127">
                    <a:moveTo>
                      <a:pt x="0" y="0"/>
                    </a:moveTo>
                    <a:lnTo>
                      <a:pt x="0" y="42"/>
                    </a:lnTo>
                    <a:lnTo>
                      <a:pt x="127" y="42"/>
                    </a:lnTo>
                    <a:lnTo>
                      <a:pt x="127" y="0"/>
                    </a:lnTo>
                    <a:lnTo>
                      <a:pt x="0" y="0"/>
                    </a:lnTo>
                    <a:close/>
                    <a:moveTo>
                      <a:pt x="114" y="29"/>
                    </a:moveTo>
                    <a:lnTo>
                      <a:pt x="15" y="29"/>
                    </a:lnTo>
                    <a:lnTo>
                      <a:pt x="15" y="14"/>
                    </a:lnTo>
                    <a:lnTo>
                      <a:pt x="114" y="14"/>
                    </a:lnTo>
                    <a:lnTo>
                      <a:pt x="114" y="2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91" name="Google Shape;591;p11"/>
              <p:cNvSpPr/>
              <p:nvPr/>
            </p:nvSpPr>
            <p:spPr>
              <a:xfrm>
                <a:off x="-1212850" y="2894013"/>
                <a:ext cx="690562" cy="490538"/>
              </a:xfrm>
              <a:custGeom>
                <a:rect b="b" l="l" r="r" t="t"/>
                <a:pathLst>
                  <a:path extrusionOk="0" h="226" w="318">
                    <a:moveTo>
                      <a:pt x="241" y="0"/>
                    </a:moveTo>
                    <a:cubicBezTo>
                      <a:pt x="232" y="0"/>
                      <a:pt x="225" y="7"/>
                      <a:pt x="225" y="15"/>
                    </a:cubicBezTo>
                    <a:cubicBezTo>
                      <a:pt x="225" y="24"/>
                      <a:pt x="232" y="31"/>
                      <a:pt x="241" y="31"/>
                    </a:cubicBezTo>
                    <a:cubicBezTo>
                      <a:pt x="264" y="31"/>
                      <a:pt x="264" y="31"/>
                      <a:pt x="264" y="31"/>
                    </a:cubicBezTo>
                    <a:cubicBezTo>
                      <a:pt x="188" y="107"/>
                      <a:pt x="188" y="107"/>
                      <a:pt x="188" y="107"/>
                    </a:cubicBezTo>
                    <a:cubicBezTo>
                      <a:pt x="147" y="81"/>
                      <a:pt x="147" y="81"/>
                      <a:pt x="147" y="81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6" y="205"/>
                      <a:pt x="6" y="205"/>
                      <a:pt x="6" y="205"/>
                    </a:cubicBezTo>
                    <a:cubicBezTo>
                      <a:pt x="148" y="94"/>
                      <a:pt x="148" y="94"/>
                      <a:pt x="148" y="94"/>
                    </a:cubicBezTo>
                    <a:cubicBezTo>
                      <a:pt x="190" y="120"/>
                      <a:pt x="190" y="120"/>
                      <a:pt x="190" y="120"/>
                    </a:cubicBezTo>
                    <a:cubicBezTo>
                      <a:pt x="289" y="21"/>
                      <a:pt x="289" y="21"/>
                      <a:pt x="289" y="21"/>
                    </a:cubicBezTo>
                    <a:cubicBezTo>
                      <a:pt x="241" y="21"/>
                      <a:pt x="241" y="21"/>
                      <a:pt x="241" y="21"/>
                    </a:cubicBezTo>
                    <a:cubicBezTo>
                      <a:pt x="238" y="21"/>
                      <a:pt x="235" y="18"/>
                      <a:pt x="235" y="15"/>
                    </a:cubicBezTo>
                    <a:cubicBezTo>
                      <a:pt x="235" y="13"/>
                      <a:pt x="238" y="10"/>
                      <a:pt x="241" y="10"/>
                    </a:cubicBezTo>
                    <a:cubicBezTo>
                      <a:pt x="308" y="10"/>
                      <a:pt x="308" y="10"/>
                      <a:pt x="308" y="10"/>
                    </a:cubicBezTo>
                    <a:cubicBezTo>
                      <a:pt x="308" y="77"/>
                      <a:pt x="308" y="77"/>
                      <a:pt x="308" y="77"/>
                    </a:cubicBezTo>
                    <a:cubicBezTo>
                      <a:pt x="308" y="80"/>
                      <a:pt x="305" y="83"/>
                      <a:pt x="303" y="83"/>
                    </a:cubicBezTo>
                    <a:cubicBezTo>
                      <a:pt x="300" y="83"/>
                      <a:pt x="297" y="80"/>
                      <a:pt x="297" y="77"/>
                    </a:cubicBezTo>
                    <a:cubicBezTo>
                      <a:pt x="297" y="34"/>
                      <a:pt x="297" y="34"/>
                      <a:pt x="297" y="34"/>
                    </a:cubicBezTo>
                    <a:cubicBezTo>
                      <a:pt x="193" y="138"/>
                      <a:pt x="193" y="138"/>
                      <a:pt x="193" y="138"/>
                    </a:cubicBezTo>
                    <a:cubicBezTo>
                      <a:pt x="147" y="113"/>
                      <a:pt x="147" y="113"/>
                      <a:pt x="147" y="113"/>
                    </a:cubicBezTo>
                    <a:cubicBezTo>
                      <a:pt x="15" y="218"/>
                      <a:pt x="15" y="218"/>
                      <a:pt x="15" y="218"/>
                    </a:cubicBezTo>
                    <a:cubicBezTo>
                      <a:pt x="22" y="226"/>
                      <a:pt x="22" y="226"/>
                      <a:pt x="22" y="226"/>
                    </a:cubicBezTo>
                    <a:cubicBezTo>
                      <a:pt x="148" y="125"/>
                      <a:pt x="148" y="125"/>
                      <a:pt x="148" y="125"/>
                    </a:cubicBezTo>
                    <a:cubicBezTo>
                      <a:pt x="195" y="151"/>
                      <a:pt x="195" y="151"/>
                      <a:pt x="195" y="151"/>
                    </a:cubicBezTo>
                    <a:cubicBezTo>
                      <a:pt x="287" y="59"/>
                      <a:pt x="287" y="59"/>
                      <a:pt x="287" y="59"/>
                    </a:cubicBezTo>
                    <a:cubicBezTo>
                      <a:pt x="287" y="77"/>
                      <a:pt x="287" y="77"/>
                      <a:pt x="287" y="77"/>
                    </a:cubicBezTo>
                    <a:cubicBezTo>
                      <a:pt x="287" y="86"/>
                      <a:pt x="294" y="93"/>
                      <a:pt x="303" y="93"/>
                    </a:cubicBezTo>
                    <a:cubicBezTo>
                      <a:pt x="311" y="93"/>
                      <a:pt x="318" y="86"/>
                      <a:pt x="318" y="77"/>
                    </a:cubicBezTo>
                    <a:cubicBezTo>
                      <a:pt x="318" y="0"/>
                      <a:pt x="318" y="0"/>
                      <a:pt x="318" y="0"/>
                    </a:cubicBez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92" name="Google Shape;592;p11"/>
              <p:cNvSpPr/>
              <p:nvPr/>
            </p:nvSpPr>
            <p:spPr>
              <a:xfrm>
                <a:off x="-1171575" y="3040063"/>
                <a:ext cx="22225" cy="206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-993775" y="3040063"/>
                <a:ext cx="23812" cy="206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94" name="Google Shape;594;p11"/>
              <p:cNvSpPr/>
              <p:nvPr/>
            </p:nvSpPr>
            <p:spPr>
              <a:xfrm>
                <a:off x="-1217613" y="2905125"/>
                <a:ext cx="292100" cy="290513"/>
              </a:xfrm>
              <a:custGeom>
                <a:rect b="b" l="l" r="r" t="t"/>
                <a:pathLst>
                  <a:path extrusionOk="0" h="134" w="134">
                    <a:moveTo>
                      <a:pt x="67" y="0"/>
                    </a:moveTo>
                    <a:cubicBezTo>
                      <a:pt x="30" y="0"/>
                      <a:pt x="0" y="30"/>
                      <a:pt x="0" y="67"/>
                    </a:cubicBezTo>
                    <a:cubicBezTo>
                      <a:pt x="0" y="104"/>
                      <a:pt x="30" y="134"/>
                      <a:pt x="67" y="134"/>
                    </a:cubicBezTo>
                    <a:cubicBezTo>
                      <a:pt x="104" y="134"/>
                      <a:pt x="134" y="104"/>
                      <a:pt x="134" y="67"/>
                    </a:cubicBezTo>
                    <a:cubicBezTo>
                      <a:pt x="134" y="30"/>
                      <a:pt x="104" y="0"/>
                      <a:pt x="67" y="0"/>
                    </a:cubicBezTo>
                    <a:close/>
                    <a:moveTo>
                      <a:pt x="67" y="124"/>
                    </a:moveTo>
                    <a:cubicBezTo>
                      <a:pt x="36" y="124"/>
                      <a:pt x="10" y="99"/>
                      <a:pt x="10" y="67"/>
                    </a:cubicBezTo>
                    <a:cubicBezTo>
                      <a:pt x="10" y="36"/>
                      <a:pt x="36" y="10"/>
                      <a:pt x="67" y="10"/>
                    </a:cubicBezTo>
                    <a:cubicBezTo>
                      <a:pt x="98" y="10"/>
                      <a:pt x="124" y="36"/>
                      <a:pt x="124" y="67"/>
                    </a:cubicBezTo>
                    <a:cubicBezTo>
                      <a:pt x="124" y="99"/>
                      <a:pt x="98" y="124"/>
                      <a:pt x="67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595" name="Google Shape;595;p11"/>
          <p:cNvSpPr txBox="1"/>
          <p:nvPr/>
        </p:nvSpPr>
        <p:spPr>
          <a:xfrm>
            <a:off x="6877492" y="5572020"/>
            <a:ext cx="1303987" cy="169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Married Couples</a:t>
            </a:r>
            <a:endParaRPr/>
          </a:p>
        </p:txBody>
      </p:sp>
      <p:sp>
        <p:nvSpPr>
          <p:cNvPr id="596" name="Google Shape;596;p11"/>
          <p:cNvSpPr txBox="1"/>
          <p:nvPr/>
        </p:nvSpPr>
        <p:spPr>
          <a:xfrm>
            <a:off x="7055232" y="5199723"/>
            <a:ext cx="9485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</a:pPr>
            <a:r>
              <a:rPr b="1" lang="en-US" sz="20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60%</a:t>
            </a:r>
            <a:endParaRPr b="1" sz="2000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97" name="Google Shape;597;p11"/>
          <p:cNvGrpSpPr/>
          <p:nvPr/>
        </p:nvGrpSpPr>
        <p:grpSpPr>
          <a:xfrm>
            <a:off x="7066001" y="4171981"/>
            <a:ext cx="926969" cy="926969"/>
            <a:chOff x="7066001" y="4171981"/>
            <a:chExt cx="926969" cy="926969"/>
          </a:xfrm>
        </p:grpSpPr>
        <p:sp>
          <p:nvSpPr>
            <p:cNvPr id="598" name="Google Shape;598;p11"/>
            <p:cNvSpPr/>
            <p:nvPr/>
          </p:nvSpPr>
          <p:spPr>
            <a:xfrm>
              <a:off x="7066001" y="4171981"/>
              <a:ext cx="926969" cy="926969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7287510" y="4452051"/>
              <a:ext cx="483950" cy="366829"/>
            </a:xfrm>
            <a:custGeom>
              <a:rect b="b" l="l" r="r" t="t"/>
              <a:pathLst>
                <a:path extrusionOk="0" h="242" w="320">
                  <a:moveTo>
                    <a:pt x="317" y="188"/>
                  </a:moveTo>
                  <a:cubicBezTo>
                    <a:pt x="315" y="184"/>
                    <a:pt x="312" y="180"/>
                    <a:pt x="309" y="176"/>
                  </a:cubicBezTo>
                  <a:cubicBezTo>
                    <a:pt x="305" y="172"/>
                    <a:pt x="301" y="170"/>
                    <a:pt x="296" y="168"/>
                  </a:cubicBezTo>
                  <a:cubicBezTo>
                    <a:pt x="292" y="166"/>
                    <a:pt x="287" y="165"/>
                    <a:pt x="281" y="165"/>
                  </a:cubicBezTo>
                  <a:cubicBezTo>
                    <a:pt x="281" y="165"/>
                    <a:pt x="281" y="165"/>
                    <a:pt x="281" y="165"/>
                  </a:cubicBezTo>
                  <a:cubicBezTo>
                    <a:pt x="262" y="165"/>
                    <a:pt x="262" y="165"/>
                    <a:pt x="262" y="165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6" y="160"/>
                    <a:pt x="271" y="158"/>
                    <a:pt x="275" y="155"/>
                  </a:cubicBezTo>
                  <a:cubicBezTo>
                    <a:pt x="315" y="155"/>
                    <a:pt x="315" y="155"/>
                    <a:pt x="315" y="155"/>
                  </a:cubicBezTo>
                  <a:cubicBezTo>
                    <a:pt x="318" y="155"/>
                    <a:pt x="320" y="153"/>
                    <a:pt x="320" y="150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69"/>
                    <a:pt x="319" y="61"/>
                    <a:pt x="316" y="54"/>
                  </a:cubicBezTo>
                  <a:cubicBezTo>
                    <a:pt x="314" y="46"/>
                    <a:pt x="310" y="39"/>
                    <a:pt x="306" y="33"/>
                  </a:cubicBezTo>
                  <a:cubicBezTo>
                    <a:pt x="305" y="32"/>
                    <a:pt x="304" y="31"/>
                    <a:pt x="302" y="31"/>
                  </a:cubicBezTo>
                  <a:cubicBezTo>
                    <a:pt x="301" y="31"/>
                    <a:pt x="300" y="31"/>
                    <a:pt x="299" y="32"/>
                  </a:cubicBezTo>
                  <a:cubicBezTo>
                    <a:pt x="298" y="32"/>
                    <a:pt x="298" y="34"/>
                    <a:pt x="297" y="35"/>
                  </a:cubicBezTo>
                  <a:cubicBezTo>
                    <a:pt x="297" y="36"/>
                    <a:pt x="297" y="37"/>
                    <a:pt x="298" y="39"/>
                  </a:cubicBezTo>
                  <a:cubicBezTo>
                    <a:pt x="298" y="39"/>
                    <a:pt x="298" y="39"/>
                    <a:pt x="298" y="39"/>
                  </a:cubicBezTo>
                  <a:cubicBezTo>
                    <a:pt x="306" y="50"/>
                    <a:pt x="310" y="63"/>
                    <a:pt x="310" y="77"/>
                  </a:cubicBezTo>
                  <a:cubicBezTo>
                    <a:pt x="310" y="77"/>
                    <a:pt x="310" y="77"/>
                    <a:pt x="310" y="77"/>
                  </a:cubicBezTo>
                  <a:cubicBezTo>
                    <a:pt x="310" y="145"/>
                    <a:pt x="310" y="145"/>
                    <a:pt x="310" y="145"/>
                  </a:cubicBezTo>
                  <a:cubicBezTo>
                    <a:pt x="286" y="145"/>
                    <a:pt x="286" y="145"/>
                    <a:pt x="286" y="145"/>
                  </a:cubicBezTo>
                  <a:cubicBezTo>
                    <a:pt x="295" y="135"/>
                    <a:pt x="301" y="121"/>
                    <a:pt x="301" y="106"/>
                  </a:cubicBezTo>
                  <a:cubicBezTo>
                    <a:pt x="301" y="82"/>
                    <a:pt x="301" y="82"/>
                    <a:pt x="301" y="82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1" y="63"/>
                    <a:pt x="296" y="51"/>
                    <a:pt x="288" y="41"/>
                  </a:cubicBezTo>
                  <a:cubicBezTo>
                    <a:pt x="287" y="40"/>
                    <a:pt x="287" y="40"/>
                    <a:pt x="287" y="40"/>
                  </a:cubicBezTo>
                  <a:cubicBezTo>
                    <a:pt x="276" y="27"/>
                    <a:pt x="260" y="19"/>
                    <a:pt x="242" y="19"/>
                  </a:cubicBezTo>
                  <a:cubicBezTo>
                    <a:pt x="210" y="19"/>
                    <a:pt x="184" y="45"/>
                    <a:pt x="184" y="77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21"/>
                    <a:pt x="190" y="135"/>
                    <a:pt x="199" y="145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5" y="77"/>
                    <a:pt x="175" y="77"/>
                    <a:pt x="175" y="77"/>
                  </a:cubicBezTo>
                  <a:cubicBezTo>
                    <a:pt x="175" y="77"/>
                    <a:pt x="175" y="77"/>
                    <a:pt x="175" y="77"/>
                  </a:cubicBezTo>
                  <a:cubicBezTo>
                    <a:pt x="175" y="68"/>
                    <a:pt x="176" y="59"/>
                    <a:pt x="180" y="51"/>
                  </a:cubicBezTo>
                  <a:cubicBezTo>
                    <a:pt x="183" y="43"/>
                    <a:pt x="188" y="36"/>
                    <a:pt x="194" y="29"/>
                  </a:cubicBezTo>
                  <a:cubicBezTo>
                    <a:pt x="201" y="23"/>
                    <a:pt x="208" y="18"/>
                    <a:pt x="216" y="15"/>
                  </a:cubicBezTo>
                  <a:cubicBezTo>
                    <a:pt x="224" y="11"/>
                    <a:pt x="233" y="9"/>
                    <a:pt x="242" y="9"/>
                  </a:cubicBezTo>
                  <a:cubicBezTo>
                    <a:pt x="251" y="9"/>
                    <a:pt x="258" y="11"/>
                    <a:pt x="266" y="14"/>
                  </a:cubicBezTo>
                  <a:cubicBezTo>
                    <a:pt x="273" y="16"/>
                    <a:pt x="280" y="20"/>
                    <a:pt x="286" y="25"/>
                  </a:cubicBezTo>
                  <a:cubicBezTo>
                    <a:pt x="287" y="26"/>
                    <a:pt x="288" y="26"/>
                    <a:pt x="289" y="26"/>
                  </a:cubicBezTo>
                  <a:cubicBezTo>
                    <a:pt x="290" y="26"/>
                    <a:pt x="292" y="26"/>
                    <a:pt x="293" y="25"/>
                  </a:cubicBezTo>
                  <a:cubicBezTo>
                    <a:pt x="294" y="24"/>
                    <a:pt x="294" y="22"/>
                    <a:pt x="294" y="21"/>
                  </a:cubicBezTo>
                  <a:cubicBezTo>
                    <a:pt x="294" y="20"/>
                    <a:pt x="293" y="19"/>
                    <a:pt x="292" y="18"/>
                  </a:cubicBezTo>
                  <a:cubicBezTo>
                    <a:pt x="285" y="12"/>
                    <a:pt x="278" y="8"/>
                    <a:pt x="269" y="5"/>
                  </a:cubicBezTo>
                  <a:cubicBezTo>
                    <a:pt x="261" y="1"/>
                    <a:pt x="252" y="0"/>
                    <a:pt x="242" y="0"/>
                  </a:cubicBezTo>
                  <a:cubicBezTo>
                    <a:pt x="232" y="0"/>
                    <a:pt x="222" y="2"/>
                    <a:pt x="212" y="6"/>
                  </a:cubicBezTo>
                  <a:cubicBezTo>
                    <a:pt x="203" y="10"/>
                    <a:pt x="195" y="15"/>
                    <a:pt x="188" y="23"/>
                  </a:cubicBezTo>
                  <a:cubicBezTo>
                    <a:pt x="180" y="30"/>
                    <a:pt x="175" y="38"/>
                    <a:pt x="171" y="47"/>
                  </a:cubicBezTo>
                  <a:cubicBezTo>
                    <a:pt x="167" y="57"/>
                    <a:pt x="165" y="67"/>
                    <a:pt x="165" y="77"/>
                  </a:cubicBezTo>
                  <a:cubicBezTo>
                    <a:pt x="165" y="77"/>
                    <a:pt x="165" y="77"/>
                    <a:pt x="165" y="77"/>
                  </a:cubicBezTo>
                  <a:cubicBezTo>
                    <a:pt x="165" y="150"/>
                    <a:pt x="165" y="150"/>
                    <a:pt x="165" y="150"/>
                  </a:cubicBezTo>
                  <a:cubicBezTo>
                    <a:pt x="165" y="153"/>
                    <a:pt x="167" y="155"/>
                    <a:pt x="170" y="155"/>
                  </a:cubicBezTo>
                  <a:cubicBezTo>
                    <a:pt x="210" y="155"/>
                    <a:pt x="210" y="155"/>
                    <a:pt x="210" y="155"/>
                  </a:cubicBezTo>
                  <a:cubicBezTo>
                    <a:pt x="214" y="158"/>
                    <a:pt x="219" y="160"/>
                    <a:pt x="223" y="161"/>
                  </a:cubicBezTo>
                  <a:cubicBezTo>
                    <a:pt x="223" y="165"/>
                    <a:pt x="223" y="165"/>
                    <a:pt x="223" y="165"/>
                  </a:cubicBezTo>
                  <a:cubicBezTo>
                    <a:pt x="204" y="165"/>
                    <a:pt x="204" y="165"/>
                    <a:pt x="204" y="165"/>
                  </a:cubicBezTo>
                  <a:cubicBezTo>
                    <a:pt x="204" y="165"/>
                    <a:pt x="204" y="165"/>
                    <a:pt x="204" y="165"/>
                  </a:cubicBezTo>
                  <a:cubicBezTo>
                    <a:pt x="194" y="165"/>
                    <a:pt x="185" y="168"/>
                    <a:pt x="178" y="174"/>
                  </a:cubicBezTo>
                  <a:cubicBezTo>
                    <a:pt x="176" y="176"/>
                    <a:pt x="176" y="179"/>
                    <a:pt x="178" y="181"/>
                  </a:cubicBezTo>
                  <a:cubicBezTo>
                    <a:pt x="179" y="182"/>
                    <a:pt x="180" y="183"/>
                    <a:pt x="181" y="183"/>
                  </a:cubicBezTo>
                  <a:cubicBezTo>
                    <a:pt x="183" y="183"/>
                    <a:pt x="184" y="182"/>
                    <a:pt x="185" y="181"/>
                  </a:cubicBezTo>
                  <a:cubicBezTo>
                    <a:pt x="187" y="179"/>
                    <a:pt x="190" y="177"/>
                    <a:pt x="193" y="176"/>
                  </a:cubicBezTo>
                  <a:cubicBezTo>
                    <a:pt x="197" y="175"/>
                    <a:pt x="200" y="174"/>
                    <a:pt x="204" y="174"/>
                  </a:cubicBezTo>
                  <a:cubicBezTo>
                    <a:pt x="204" y="191"/>
                    <a:pt x="204" y="191"/>
                    <a:pt x="204" y="191"/>
                  </a:cubicBezTo>
                  <a:cubicBezTo>
                    <a:pt x="198" y="197"/>
                    <a:pt x="194" y="205"/>
                    <a:pt x="194" y="21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75" y="233"/>
                    <a:pt x="175" y="233"/>
                    <a:pt x="175" y="233"/>
                  </a:cubicBezTo>
                  <a:cubicBezTo>
                    <a:pt x="175" y="203"/>
                    <a:pt x="175" y="203"/>
                    <a:pt x="175" y="203"/>
                  </a:cubicBezTo>
                  <a:cubicBezTo>
                    <a:pt x="175" y="198"/>
                    <a:pt x="174" y="193"/>
                    <a:pt x="172" y="188"/>
                  </a:cubicBezTo>
                  <a:cubicBezTo>
                    <a:pt x="170" y="184"/>
                    <a:pt x="167" y="180"/>
                    <a:pt x="163" y="176"/>
                  </a:cubicBezTo>
                  <a:cubicBezTo>
                    <a:pt x="160" y="172"/>
                    <a:pt x="155" y="170"/>
                    <a:pt x="151" y="168"/>
                  </a:cubicBezTo>
                  <a:cubicBezTo>
                    <a:pt x="146" y="166"/>
                    <a:pt x="141" y="165"/>
                    <a:pt x="136" y="165"/>
                  </a:cubicBezTo>
                  <a:cubicBezTo>
                    <a:pt x="136" y="165"/>
                    <a:pt x="136" y="165"/>
                    <a:pt x="136" y="165"/>
                  </a:cubicBezTo>
                  <a:cubicBezTo>
                    <a:pt x="126" y="165"/>
                    <a:pt x="126" y="165"/>
                    <a:pt x="126" y="165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38" y="139"/>
                    <a:pt x="145" y="124"/>
                    <a:pt x="145" y="106"/>
                  </a:cubicBezTo>
                  <a:cubicBezTo>
                    <a:pt x="145" y="83"/>
                    <a:pt x="145" y="83"/>
                    <a:pt x="145" y="83"/>
                  </a:cubicBezTo>
                  <a:cubicBezTo>
                    <a:pt x="149" y="63"/>
                    <a:pt x="147" y="48"/>
                    <a:pt x="140" y="38"/>
                  </a:cubicBezTo>
                  <a:cubicBezTo>
                    <a:pt x="135" y="33"/>
                    <a:pt x="130" y="31"/>
                    <a:pt x="126" y="30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6" y="12"/>
                    <a:pt x="124" y="9"/>
                    <a:pt x="121" y="9"/>
                  </a:cubicBezTo>
                  <a:cubicBezTo>
                    <a:pt x="117" y="9"/>
                    <a:pt x="114" y="9"/>
                    <a:pt x="110" y="9"/>
                  </a:cubicBezTo>
                  <a:cubicBezTo>
                    <a:pt x="105" y="9"/>
                    <a:pt x="101" y="9"/>
                    <a:pt x="96" y="9"/>
                  </a:cubicBezTo>
                  <a:cubicBezTo>
                    <a:pt x="76" y="9"/>
                    <a:pt x="54" y="11"/>
                    <a:pt x="40" y="27"/>
                  </a:cubicBezTo>
                  <a:cubicBezTo>
                    <a:pt x="30" y="39"/>
                    <a:pt x="26" y="57"/>
                    <a:pt x="29" y="82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29" y="124"/>
                    <a:pt x="37" y="139"/>
                    <a:pt x="48" y="150"/>
                  </a:cubicBezTo>
                  <a:cubicBezTo>
                    <a:pt x="48" y="165"/>
                    <a:pt x="48" y="165"/>
                    <a:pt x="48" y="165"/>
                  </a:cubicBezTo>
                  <a:cubicBezTo>
                    <a:pt x="39" y="165"/>
                    <a:pt x="39" y="165"/>
                    <a:pt x="39" y="165"/>
                  </a:cubicBezTo>
                  <a:cubicBezTo>
                    <a:pt x="39" y="165"/>
                    <a:pt x="39" y="165"/>
                    <a:pt x="39" y="165"/>
                  </a:cubicBezTo>
                  <a:cubicBezTo>
                    <a:pt x="34" y="165"/>
                    <a:pt x="28" y="166"/>
                    <a:pt x="24" y="168"/>
                  </a:cubicBezTo>
                  <a:cubicBezTo>
                    <a:pt x="19" y="170"/>
                    <a:pt x="15" y="172"/>
                    <a:pt x="11" y="176"/>
                  </a:cubicBezTo>
                  <a:cubicBezTo>
                    <a:pt x="8" y="180"/>
                    <a:pt x="5" y="184"/>
                    <a:pt x="3" y="188"/>
                  </a:cubicBezTo>
                  <a:cubicBezTo>
                    <a:pt x="1" y="193"/>
                    <a:pt x="0" y="198"/>
                    <a:pt x="0" y="203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40"/>
                    <a:pt x="2" y="242"/>
                    <a:pt x="5" y="242"/>
                  </a:cubicBezTo>
                  <a:cubicBezTo>
                    <a:pt x="8" y="242"/>
                    <a:pt x="10" y="240"/>
                    <a:pt x="10" y="237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0" y="196"/>
                    <a:pt x="13" y="188"/>
                    <a:pt x="18" y="183"/>
                  </a:cubicBezTo>
                  <a:cubicBezTo>
                    <a:pt x="24" y="177"/>
                    <a:pt x="31" y="174"/>
                    <a:pt x="39" y="174"/>
                  </a:cubicBezTo>
                  <a:cubicBezTo>
                    <a:pt x="39" y="174"/>
                    <a:pt x="39" y="174"/>
                    <a:pt x="39" y="174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39" y="233"/>
                    <a:pt x="39" y="233"/>
                    <a:pt x="39" y="233"/>
                  </a:cubicBezTo>
                  <a:cubicBezTo>
                    <a:pt x="39" y="218"/>
                    <a:pt x="39" y="218"/>
                    <a:pt x="39" y="218"/>
                  </a:cubicBezTo>
                  <a:cubicBezTo>
                    <a:pt x="39" y="215"/>
                    <a:pt x="37" y="213"/>
                    <a:pt x="34" y="213"/>
                  </a:cubicBezTo>
                  <a:cubicBezTo>
                    <a:pt x="31" y="213"/>
                    <a:pt x="29" y="215"/>
                    <a:pt x="29" y="218"/>
                  </a:cubicBezTo>
                  <a:cubicBezTo>
                    <a:pt x="29" y="233"/>
                    <a:pt x="29" y="233"/>
                    <a:pt x="29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2" y="233"/>
                    <a:pt x="19" y="235"/>
                    <a:pt x="19" y="237"/>
                  </a:cubicBezTo>
                  <a:cubicBezTo>
                    <a:pt x="19" y="240"/>
                    <a:pt x="22" y="242"/>
                    <a:pt x="24" y="242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97" y="242"/>
                    <a:pt x="97" y="242"/>
                    <a:pt x="97" y="242"/>
                  </a:cubicBezTo>
                  <a:cubicBezTo>
                    <a:pt x="97" y="242"/>
                    <a:pt x="97" y="242"/>
                    <a:pt x="97" y="242"/>
                  </a:cubicBezTo>
                  <a:cubicBezTo>
                    <a:pt x="97" y="242"/>
                    <a:pt x="97" y="242"/>
                    <a:pt x="97" y="242"/>
                  </a:cubicBezTo>
                  <a:cubicBezTo>
                    <a:pt x="141" y="242"/>
                    <a:pt x="141" y="242"/>
                    <a:pt x="141" y="242"/>
                  </a:cubicBezTo>
                  <a:cubicBezTo>
                    <a:pt x="141" y="242"/>
                    <a:pt x="141" y="242"/>
                    <a:pt x="141" y="242"/>
                  </a:cubicBezTo>
                  <a:cubicBezTo>
                    <a:pt x="141" y="242"/>
                    <a:pt x="141" y="242"/>
                    <a:pt x="141" y="242"/>
                  </a:cubicBezTo>
                  <a:cubicBezTo>
                    <a:pt x="170" y="242"/>
                    <a:pt x="170" y="242"/>
                    <a:pt x="170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52" y="242"/>
                    <a:pt x="252" y="242"/>
                    <a:pt x="252" y="242"/>
                  </a:cubicBezTo>
                  <a:cubicBezTo>
                    <a:pt x="252" y="242"/>
                    <a:pt x="252" y="242"/>
                    <a:pt x="252" y="242"/>
                  </a:cubicBezTo>
                  <a:cubicBezTo>
                    <a:pt x="252" y="242"/>
                    <a:pt x="252" y="242"/>
                    <a:pt x="252" y="242"/>
                  </a:cubicBezTo>
                  <a:cubicBezTo>
                    <a:pt x="286" y="242"/>
                    <a:pt x="286" y="242"/>
                    <a:pt x="286" y="242"/>
                  </a:cubicBezTo>
                  <a:cubicBezTo>
                    <a:pt x="286" y="242"/>
                    <a:pt x="286" y="242"/>
                    <a:pt x="286" y="242"/>
                  </a:cubicBezTo>
                  <a:cubicBezTo>
                    <a:pt x="286" y="242"/>
                    <a:pt x="286" y="242"/>
                    <a:pt x="286" y="242"/>
                  </a:cubicBezTo>
                  <a:cubicBezTo>
                    <a:pt x="315" y="242"/>
                    <a:pt x="315" y="242"/>
                    <a:pt x="315" y="242"/>
                  </a:cubicBezTo>
                  <a:cubicBezTo>
                    <a:pt x="316" y="242"/>
                    <a:pt x="318" y="242"/>
                    <a:pt x="319" y="241"/>
                  </a:cubicBezTo>
                  <a:cubicBezTo>
                    <a:pt x="319" y="240"/>
                    <a:pt x="320" y="239"/>
                    <a:pt x="320" y="237"/>
                  </a:cubicBezTo>
                  <a:cubicBezTo>
                    <a:pt x="320" y="203"/>
                    <a:pt x="320" y="203"/>
                    <a:pt x="320" y="203"/>
                  </a:cubicBezTo>
                  <a:cubicBezTo>
                    <a:pt x="320" y="198"/>
                    <a:pt x="319" y="193"/>
                    <a:pt x="317" y="188"/>
                  </a:cubicBezTo>
                  <a:close/>
                  <a:moveTo>
                    <a:pt x="48" y="33"/>
                  </a:moveTo>
                  <a:cubicBezTo>
                    <a:pt x="54" y="26"/>
                    <a:pt x="64" y="19"/>
                    <a:pt x="96" y="19"/>
                  </a:cubicBezTo>
                  <a:cubicBezTo>
                    <a:pt x="101" y="19"/>
                    <a:pt x="105" y="19"/>
                    <a:pt x="109" y="19"/>
                  </a:cubicBezTo>
                  <a:cubicBezTo>
                    <a:pt x="112" y="19"/>
                    <a:pt x="114" y="19"/>
                    <a:pt x="116" y="19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35"/>
                    <a:pt x="117" y="36"/>
                    <a:pt x="118" y="37"/>
                  </a:cubicBezTo>
                  <a:cubicBezTo>
                    <a:pt x="119" y="38"/>
                    <a:pt x="120" y="39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9"/>
                    <a:pt x="128" y="39"/>
                    <a:pt x="132" y="45"/>
                  </a:cubicBezTo>
                  <a:cubicBezTo>
                    <a:pt x="136" y="49"/>
                    <a:pt x="138" y="56"/>
                    <a:pt x="138" y="66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4" y="59"/>
                    <a:pt x="132" y="57"/>
                    <a:pt x="129" y="58"/>
                  </a:cubicBezTo>
                  <a:cubicBezTo>
                    <a:pt x="129" y="58"/>
                    <a:pt x="100" y="68"/>
                    <a:pt x="82" y="68"/>
                  </a:cubicBezTo>
                  <a:cubicBezTo>
                    <a:pt x="66" y="68"/>
                    <a:pt x="51" y="59"/>
                    <a:pt x="51" y="59"/>
                  </a:cubicBezTo>
                  <a:cubicBezTo>
                    <a:pt x="49" y="57"/>
                    <a:pt x="46" y="58"/>
                    <a:pt x="45" y="60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7" y="53"/>
                    <a:pt x="41" y="41"/>
                    <a:pt x="48" y="33"/>
                  </a:cubicBezTo>
                  <a:close/>
                  <a:moveTo>
                    <a:pt x="39" y="106"/>
                  </a:moveTo>
                  <a:cubicBezTo>
                    <a:pt x="39" y="84"/>
                    <a:pt x="39" y="84"/>
                    <a:pt x="39" y="84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56" y="72"/>
                    <a:pt x="69" y="77"/>
                    <a:pt x="82" y="77"/>
                  </a:cubicBezTo>
                  <a:cubicBezTo>
                    <a:pt x="97" y="77"/>
                    <a:pt x="119" y="71"/>
                    <a:pt x="128" y="69"/>
                  </a:cubicBezTo>
                  <a:cubicBezTo>
                    <a:pt x="136" y="83"/>
                    <a:pt x="136" y="83"/>
                    <a:pt x="136" y="8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6" y="133"/>
                    <a:pt x="114" y="155"/>
                    <a:pt x="87" y="155"/>
                  </a:cubicBezTo>
                  <a:cubicBezTo>
                    <a:pt x="61" y="155"/>
                    <a:pt x="39" y="133"/>
                    <a:pt x="39" y="106"/>
                  </a:cubicBezTo>
                  <a:close/>
                  <a:moveTo>
                    <a:pt x="116" y="157"/>
                  </a:moveTo>
                  <a:cubicBezTo>
                    <a:pt x="116" y="166"/>
                    <a:pt x="116" y="166"/>
                    <a:pt x="116" y="166"/>
                  </a:cubicBezTo>
                  <a:cubicBezTo>
                    <a:pt x="116" y="166"/>
                    <a:pt x="116" y="166"/>
                    <a:pt x="116" y="166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101" y="164"/>
                    <a:pt x="109" y="161"/>
                    <a:pt x="116" y="157"/>
                  </a:cubicBezTo>
                  <a:close/>
                  <a:moveTo>
                    <a:pt x="58" y="157"/>
                  </a:moveTo>
                  <a:cubicBezTo>
                    <a:pt x="65" y="161"/>
                    <a:pt x="74" y="164"/>
                    <a:pt x="82" y="164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58" y="166"/>
                    <a:pt x="58" y="166"/>
                    <a:pt x="58" y="166"/>
                  </a:cubicBezTo>
                  <a:lnTo>
                    <a:pt x="58" y="157"/>
                  </a:lnTo>
                  <a:close/>
                  <a:moveTo>
                    <a:pt x="94" y="233"/>
                  </a:moveTo>
                  <a:cubicBezTo>
                    <a:pt x="81" y="233"/>
                    <a:pt x="81" y="233"/>
                    <a:pt x="81" y="233"/>
                  </a:cubicBezTo>
                  <a:cubicBezTo>
                    <a:pt x="62" y="179"/>
                    <a:pt x="62" y="179"/>
                    <a:pt x="62" y="179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2" y="184"/>
                    <a:pt x="72" y="184"/>
                  </a:cubicBezTo>
                  <a:cubicBezTo>
                    <a:pt x="72" y="184"/>
                    <a:pt x="72" y="184"/>
                    <a:pt x="72" y="184"/>
                  </a:cubicBezTo>
                  <a:cubicBezTo>
                    <a:pt x="72" y="184"/>
                    <a:pt x="72" y="184"/>
                    <a:pt x="72" y="184"/>
                  </a:cubicBezTo>
                  <a:cubicBezTo>
                    <a:pt x="72" y="184"/>
                    <a:pt x="73" y="184"/>
                    <a:pt x="73" y="184"/>
                  </a:cubicBezTo>
                  <a:cubicBezTo>
                    <a:pt x="73" y="184"/>
                    <a:pt x="73" y="184"/>
                    <a:pt x="73" y="184"/>
                  </a:cubicBezTo>
                  <a:cubicBezTo>
                    <a:pt x="73" y="184"/>
                    <a:pt x="73" y="184"/>
                    <a:pt x="73" y="184"/>
                  </a:cubicBezTo>
                  <a:cubicBezTo>
                    <a:pt x="73" y="184"/>
                    <a:pt x="73" y="184"/>
                    <a:pt x="73" y="184"/>
                  </a:cubicBezTo>
                  <a:cubicBezTo>
                    <a:pt x="73" y="184"/>
                    <a:pt x="73" y="184"/>
                    <a:pt x="73" y="184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4" y="184"/>
                    <a:pt x="75" y="184"/>
                    <a:pt x="75" y="184"/>
                  </a:cubicBezTo>
                  <a:cubicBezTo>
                    <a:pt x="75" y="184"/>
                    <a:pt x="75" y="184"/>
                    <a:pt x="75" y="183"/>
                  </a:cubicBezTo>
                  <a:cubicBezTo>
                    <a:pt x="75" y="183"/>
                    <a:pt x="75" y="183"/>
                    <a:pt x="75" y="183"/>
                  </a:cubicBezTo>
                  <a:cubicBezTo>
                    <a:pt x="75" y="183"/>
                    <a:pt x="75" y="183"/>
                    <a:pt x="75" y="183"/>
                  </a:cubicBezTo>
                  <a:cubicBezTo>
                    <a:pt x="87" y="175"/>
                    <a:pt x="87" y="175"/>
                    <a:pt x="87" y="175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99" y="183"/>
                    <a:pt x="99" y="183"/>
                    <a:pt x="100" y="183"/>
                  </a:cubicBezTo>
                  <a:cubicBezTo>
                    <a:pt x="100" y="184"/>
                    <a:pt x="100" y="184"/>
                    <a:pt x="100" y="184"/>
                  </a:cubicBezTo>
                  <a:cubicBezTo>
                    <a:pt x="100" y="184"/>
                    <a:pt x="100" y="184"/>
                    <a:pt x="100" y="184"/>
                  </a:cubicBezTo>
                  <a:cubicBezTo>
                    <a:pt x="100" y="184"/>
                    <a:pt x="100" y="184"/>
                    <a:pt x="100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84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4" y="184"/>
                    <a:pt x="104" y="184"/>
                    <a:pt x="104" y="184"/>
                  </a:cubicBezTo>
                  <a:cubicBezTo>
                    <a:pt x="104" y="184"/>
                    <a:pt x="104" y="184"/>
                    <a:pt x="104" y="184"/>
                  </a:cubicBezTo>
                  <a:cubicBezTo>
                    <a:pt x="104" y="183"/>
                    <a:pt x="104" y="183"/>
                    <a:pt x="104" y="183"/>
                  </a:cubicBezTo>
                  <a:cubicBezTo>
                    <a:pt x="104" y="183"/>
                    <a:pt x="104" y="183"/>
                    <a:pt x="104" y="183"/>
                  </a:cubicBezTo>
                  <a:cubicBezTo>
                    <a:pt x="113" y="179"/>
                    <a:pt x="113" y="179"/>
                    <a:pt x="113" y="179"/>
                  </a:cubicBezTo>
                  <a:lnTo>
                    <a:pt x="94" y="233"/>
                  </a:lnTo>
                  <a:close/>
                  <a:moveTo>
                    <a:pt x="165" y="203"/>
                  </a:moveTo>
                  <a:cubicBezTo>
                    <a:pt x="165" y="233"/>
                    <a:pt x="165" y="233"/>
                    <a:pt x="165" y="233"/>
                  </a:cubicBezTo>
                  <a:cubicBezTo>
                    <a:pt x="145" y="233"/>
                    <a:pt x="145" y="233"/>
                    <a:pt x="145" y="233"/>
                  </a:cubicBezTo>
                  <a:cubicBezTo>
                    <a:pt x="145" y="218"/>
                    <a:pt x="145" y="218"/>
                    <a:pt x="145" y="218"/>
                  </a:cubicBezTo>
                  <a:cubicBezTo>
                    <a:pt x="145" y="215"/>
                    <a:pt x="143" y="213"/>
                    <a:pt x="141" y="213"/>
                  </a:cubicBezTo>
                  <a:cubicBezTo>
                    <a:pt x="138" y="213"/>
                    <a:pt x="136" y="215"/>
                    <a:pt x="136" y="218"/>
                  </a:cubicBezTo>
                  <a:cubicBezTo>
                    <a:pt x="136" y="233"/>
                    <a:pt x="136" y="233"/>
                    <a:pt x="136" y="233"/>
                  </a:cubicBezTo>
                  <a:cubicBezTo>
                    <a:pt x="104" y="233"/>
                    <a:pt x="104" y="233"/>
                    <a:pt x="104" y="233"/>
                  </a:cubicBezTo>
                  <a:cubicBezTo>
                    <a:pt x="125" y="174"/>
                    <a:pt x="125" y="174"/>
                    <a:pt x="125" y="174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44" y="174"/>
                    <a:pt x="151" y="177"/>
                    <a:pt x="156" y="183"/>
                  </a:cubicBezTo>
                  <a:cubicBezTo>
                    <a:pt x="162" y="188"/>
                    <a:pt x="165" y="196"/>
                    <a:pt x="165" y="203"/>
                  </a:cubicBezTo>
                  <a:close/>
                  <a:moveTo>
                    <a:pt x="291" y="75"/>
                  </a:moveTo>
                  <a:cubicBezTo>
                    <a:pt x="251" y="62"/>
                    <a:pt x="251" y="62"/>
                    <a:pt x="251" y="62"/>
                  </a:cubicBezTo>
                  <a:cubicBezTo>
                    <a:pt x="282" y="49"/>
                    <a:pt x="282" y="49"/>
                    <a:pt x="282" y="49"/>
                  </a:cubicBezTo>
                  <a:cubicBezTo>
                    <a:pt x="287" y="57"/>
                    <a:pt x="290" y="66"/>
                    <a:pt x="291" y="75"/>
                  </a:cubicBezTo>
                  <a:close/>
                  <a:moveTo>
                    <a:pt x="242" y="29"/>
                  </a:moveTo>
                  <a:cubicBezTo>
                    <a:pt x="255" y="29"/>
                    <a:pt x="267" y="34"/>
                    <a:pt x="275" y="42"/>
                  </a:cubicBezTo>
                  <a:cubicBezTo>
                    <a:pt x="194" y="75"/>
                    <a:pt x="194" y="75"/>
                    <a:pt x="194" y="75"/>
                  </a:cubicBezTo>
                  <a:cubicBezTo>
                    <a:pt x="195" y="49"/>
                    <a:pt x="216" y="29"/>
                    <a:pt x="242" y="29"/>
                  </a:cubicBezTo>
                  <a:close/>
                  <a:moveTo>
                    <a:pt x="194" y="106"/>
                  </a:moveTo>
                  <a:cubicBezTo>
                    <a:pt x="194" y="85"/>
                    <a:pt x="194" y="85"/>
                    <a:pt x="194" y="85"/>
                  </a:cubicBezTo>
                  <a:cubicBezTo>
                    <a:pt x="194" y="85"/>
                    <a:pt x="194" y="85"/>
                    <a:pt x="194" y="85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91" y="86"/>
                    <a:pt x="291" y="86"/>
                    <a:pt x="291" y="86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91" y="133"/>
                    <a:pt x="269" y="155"/>
                    <a:pt x="242" y="155"/>
                  </a:cubicBezTo>
                  <a:cubicBezTo>
                    <a:pt x="216" y="155"/>
                    <a:pt x="194" y="133"/>
                    <a:pt x="194" y="106"/>
                  </a:cubicBezTo>
                  <a:close/>
                  <a:moveTo>
                    <a:pt x="213" y="174"/>
                  </a:moveTo>
                  <a:cubicBezTo>
                    <a:pt x="228" y="174"/>
                    <a:pt x="228" y="174"/>
                    <a:pt x="228" y="174"/>
                  </a:cubicBezTo>
                  <a:cubicBezTo>
                    <a:pt x="231" y="174"/>
                    <a:pt x="233" y="172"/>
                    <a:pt x="233" y="169"/>
                  </a:cubicBezTo>
                  <a:cubicBezTo>
                    <a:pt x="233" y="164"/>
                    <a:pt x="233" y="164"/>
                    <a:pt x="233" y="164"/>
                  </a:cubicBezTo>
                  <a:cubicBezTo>
                    <a:pt x="236" y="164"/>
                    <a:pt x="239" y="165"/>
                    <a:pt x="242" y="165"/>
                  </a:cubicBezTo>
                  <a:cubicBezTo>
                    <a:pt x="246" y="165"/>
                    <a:pt x="249" y="164"/>
                    <a:pt x="252" y="164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2" y="172"/>
                    <a:pt x="254" y="174"/>
                    <a:pt x="257" y="174"/>
                  </a:cubicBezTo>
                  <a:cubicBezTo>
                    <a:pt x="272" y="174"/>
                    <a:pt x="272" y="174"/>
                    <a:pt x="272" y="174"/>
                  </a:cubicBezTo>
                  <a:cubicBezTo>
                    <a:pt x="272" y="186"/>
                    <a:pt x="272" y="186"/>
                    <a:pt x="272" y="186"/>
                  </a:cubicBezTo>
                  <a:cubicBezTo>
                    <a:pt x="268" y="185"/>
                    <a:pt x="265" y="184"/>
                    <a:pt x="262" y="184"/>
                  </a:cubicBezTo>
                  <a:cubicBezTo>
                    <a:pt x="255" y="184"/>
                    <a:pt x="248" y="187"/>
                    <a:pt x="242" y="192"/>
                  </a:cubicBezTo>
                  <a:cubicBezTo>
                    <a:pt x="237" y="187"/>
                    <a:pt x="230" y="184"/>
                    <a:pt x="223" y="184"/>
                  </a:cubicBezTo>
                  <a:cubicBezTo>
                    <a:pt x="220" y="184"/>
                    <a:pt x="216" y="185"/>
                    <a:pt x="213" y="186"/>
                  </a:cubicBezTo>
                  <a:lnTo>
                    <a:pt x="213" y="174"/>
                  </a:lnTo>
                  <a:close/>
                  <a:moveTo>
                    <a:pt x="281" y="233"/>
                  </a:moveTo>
                  <a:cubicBezTo>
                    <a:pt x="204" y="233"/>
                    <a:pt x="204" y="233"/>
                    <a:pt x="204" y="233"/>
                  </a:cubicBezTo>
                  <a:cubicBezTo>
                    <a:pt x="204" y="213"/>
                    <a:pt x="204" y="213"/>
                    <a:pt x="204" y="213"/>
                  </a:cubicBezTo>
                  <a:cubicBezTo>
                    <a:pt x="204" y="207"/>
                    <a:pt x="207" y="201"/>
                    <a:pt x="211" y="198"/>
                  </a:cubicBezTo>
                  <a:cubicBezTo>
                    <a:pt x="211" y="198"/>
                    <a:pt x="211" y="198"/>
                    <a:pt x="212" y="197"/>
                  </a:cubicBezTo>
                  <a:cubicBezTo>
                    <a:pt x="215" y="195"/>
                    <a:pt x="219" y="194"/>
                    <a:pt x="223" y="194"/>
                  </a:cubicBezTo>
                  <a:cubicBezTo>
                    <a:pt x="229" y="194"/>
                    <a:pt x="235" y="197"/>
                    <a:pt x="239" y="202"/>
                  </a:cubicBezTo>
                  <a:cubicBezTo>
                    <a:pt x="239" y="203"/>
                    <a:pt x="241" y="204"/>
                    <a:pt x="242" y="204"/>
                  </a:cubicBezTo>
                  <a:cubicBezTo>
                    <a:pt x="244" y="204"/>
                    <a:pt x="245" y="203"/>
                    <a:pt x="246" y="202"/>
                  </a:cubicBezTo>
                  <a:cubicBezTo>
                    <a:pt x="250" y="197"/>
                    <a:pt x="256" y="194"/>
                    <a:pt x="262" y="194"/>
                  </a:cubicBezTo>
                  <a:cubicBezTo>
                    <a:pt x="273" y="194"/>
                    <a:pt x="281" y="202"/>
                    <a:pt x="281" y="213"/>
                  </a:cubicBezTo>
                  <a:lnTo>
                    <a:pt x="281" y="233"/>
                  </a:lnTo>
                  <a:close/>
                  <a:moveTo>
                    <a:pt x="291" y="233"/>
                  </a:moveTo>
                  <a:cubicBezTo>
                    <a:pt x="291" y="213"/>
                    <a:pt x="291" y="213"/>
                    <a:pt x="291" y="213"/>
                  </a:cubicBezTo>
                  <a:cubicBezTo>
                    <a:pt x="291" y="205"/>
                    <a:pt x="287" y="197"/>
                    <a:pt x="281" y="191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89" y="174"/>
                    <a:pt x="296" y="177"/>
                    <a:pt x="302" y="183"/>
                  </a:cubicBezTo>
                  <a:cubicBezTo>
                    <a:pt x="307" y="188"/>
                    <a:pt x="310" y="196"/>
                    <a:pt x="310" y="203"/>
                  </a:cubicBezTo>
                  <a:cubicBezTo>
                    <a:pt x="310" y="233"/>
                    <a:pt x="310" y="233"/>
                    <a:pt x="310" y="233"/>
                  </a:cubicBezTo>
                  <a:lnTo>
                    <a:pt x="291" y="2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00" name="Google Shape;600;p11"/>
          <p:cNvSpPr txBox="1"/>
          <p:nvPr/>
        </p:nvSpPr>
        <p:spPr>
          <a:xfrm>
            <a:off x="9209347" y="5566668"/>
            <a:ext cx="1614748" cy="169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White-collar workers</a:t>
            </a:r>
            <a:endParaRPr/>
          </a:p>
        </p:txBody>
      </p:sp>
      <p:sp>
        <p:nvSpPr>
          <p:cNvPr id="601" name="Google Shape;601;p11"/>
          <p:cNvSpPr txBox="1"/>
          <p:nvPr/>
        </p:nvSpPr>
        <p:spPr>
          <a:xfrm>
            <a:off x="9542468" y="5194371"/>
            <a:ext cx="9485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None/>
            </a:pPr>
            <a:r>
              <a:rPr b="1" lang="en-US" sz="20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90%</a:t>
            </a:r>
            <a:endParaRPr b="1" sz="2000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02" name="Google Shape;602;p11"/>
          <p:cNvGrpSpPr/>
          <p:nvPr/>
        </p:nvGrpSpPr>
        <p:grpSpPr>
          <a:xfrm>
            <a:off x="9553237" y="4166629"/>
            <a:ext cx="926969" cy="926969"/>
            <a:chOff x="9553237" y="4166629"/>
            <a:chExt cx="926969" cy="926969"/>
          </a:xfrm>
        </p:grpSpPr>
        <p:sp>
          <p:nvSpPr>
            <p:cNvPr id="603" name="Google Shape;603;p11"/>
            <p:cNvSpPr/>
            <p:nvPr/>
          </p:nvSpPr>
          <p:spPr>
            <a:xfrm>
              <a:off x="9553237" y="4166629"/>
              <a:ext cx="926969" cy="926969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604" name="Google Shape;604;p11"/>
            <p:cNvGrpSpPr/>
            <p:nvPr/>
          </p:nvGrpSpPr>
          <p:grpSpPr>
            <a:xfrm>
              <a:off x="9807444" y="4420837"/>
              <a:ext cx="418555" cy="418554"/>
              <a:chOff x="9374188" y="2493963"/>
              <a:chExt cx="695325" cy="695325"/>
            </a:xfrm>
          </p:grpSpPr>
          <p:sp>
            <p:nvSpPr>
              <p:cNvPr id="605" name="Google Shape;605;p11"/>
              <p:cNvSpPr/>
              <p:nvPr/>
            </p:nvSpPr>
            <p:spPr>
              <a:xfrm>
                <a:off x="9431338" y="2622550"/>
                <a:ext cx="141288" cy="161925"/>
              </a:xfrm>
              <a:custGeom>
                <a:rect b="b" l="l" r="r" t="t"/>
                <a:pathLst>
                  <a:path extrusionOk="0" h="75" w="65">
                    <a:moveTo>
                      <a:pt x="56" y="9"/>
                    </a:moveTo>
                    <a:cubicBezTo>
                      <a:pt x="50" y="3"/>
                      <a:pt x="42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3" y="0"/>
                      <a:pt x="15" y="3"/>
                      <a:pt x="9" y="9"/>
                    </a:cubicBezTo>
                    <a:cubicBezTo>
                      <a:pt x="3" y="15"/>
                      <a:pt x="0" y="23"/>
                      <a:pt x="1" y="31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2" y="62"/>
                      <a:pt x="16" y="75"/>
                      <a:pt x="32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49" y="75"/>
                      <a:pt x="63" y="62"/>
                      <a:pt x="64" y="45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5" y="23"/>
                      <a:pt x="62" y="15"/>
                      <a:pt x="56" y="9"/>
                    </a:cubicBezTo>
                    <a:close/>
                    <a:moveTo>
                      <a:pt x="53" y="45"/>
                    </a:moveTo>
                    <a:cubicBezTo>
                      <a:pt x="53" y="56"/>
                      <a:pt x="44" y="64"/>
                      <a:pt x="33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22" y="64"/>
                      <a:pt x="13" y="56"/>
                      <a:pt x="12" y="45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22" y="40"/>
                      <a:pt x="32" y="37"/>
                      <a:pt x="40" y="30"/>
                    </a:cubicBezTo>
                    <a:cubicBezTo>
                      <a:pt x="43" y="35"/>
                      <a:pt x="48" y="39"/>
                      <a:pt x="54" y="40"/>
                    </a:cubicBezTo>
                    <a:lnTo>
                      <a:pt x="53" y="45"/>
                    </a:lnTo>
                    <a:close/>
                    <a:moveTo>
                      <a:pt x="47" y="20"/>
                    </a:moveTo>
                    <a:cubicBezTo>
                      <a:pt x="46" y="18"/>
                      <a:pt x="45" y="16"/>
                      <a:pt x="42" y="15"/>
                    </a:cubicBezTo>
                    <a:cubicBezTo>
                      <a:pt x="40" y="15"/>
                      <a:pt x="38" y="16"/>
                      <a:pt x="37" y="18"/>
                    </a:cubicBezTo>
                    <a:cubicBezTo>
                      <a:pt x="37" y="18"/>
                      <a:pt x="30" y="28"/>
                      <a:pt x="11" y="30"/>
                    </a:cubicBezTo>
                    <a:cubicBezTo>
                      <a:pt x="11" y="25"/>
                      <a:pt x="13" y="20"/>
                      <a:pt x="17" y="17"/>
                    </a:cubicBezTo>
                    <a:cubicBezTo>
                      <a:pt x="21" y="13"/>
                      <a:pt x="26" y="10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9" y="10"/>
                      <a:pt x="45" y="13"/>
                      <a:pt x="49" y="17"/>
                    </a:cubicBezTo>
                    <a:cubicBezTo>
                      <a:pt x="52" y="20"/>
                      <a:pt x="54" y="24"/>
                      <a:pt x="54" y="29"/>
                    </a:cubicBezTo>
                    <a:cubicBezTo>
                      <a:pt x="50" y="27"/>
                      <a:pt x="48" y="24"/>
                      <a:pt x="47" y="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06" name="Google Shape;606;p11"/>
              <p:cNvSpPr/>
              <p:nvPr/>
            </p:nvSpPr>
            <p:spPr>
              <a:xfrm>
                <a:off x="9882188" y="2900363"/>
                <a:ext cx="141288" cy="163513"/>
              </a:xfrm>
              <a:custGeom>
                <a:rect b="b" l="l" r="r" t="t"/>
                <a:pathLst>
                  <a:path extrusionOk="0" h="75" w="65">
                    <a:moveTo>
                      <a:pt x="56" y="9"/>
                    </a:moveTo>
                    <a:cubicBezTo>
                      <a:pt x="50" y="3"/>
                      <a:pt x="42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3" y="0"/>
                      <a:pt x="15" y="3"/>
                      <a:pt x="9" y="9"/>
                    </a:cubicBezTo>
                    <a:cubicBezTo>
                      <a:pt x="3" y="15"/>
                      <a:pt x="0" y="23"/>
                      <a:pt x="1" y="31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2" y="62"/>
                      <a:pt x="16" y="75"/>
                      <a:pt x="32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49" y="75"/>
                      <a:pt x="63" y="62"/>
                      <a:pt x="64" y="45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5" y="23"/>
                      <a:pt x="62" y="15"/>
                      <a:pt x="56" y="9"/>
                    </a:cubicBezTo>
                    <a:close/>
                    <a:moveTo>
                      <a:pt x="54" y="31"/>
                    </a:move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56"/>
                      <a:pt x="44" y="64"/>
                      <a:pt x="33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22" y="64"/>
                      <a:pt x="13" y="56"/>
                      <a:pt x="12" y="45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25"/>
                      <a:pt x="13" y="20"/>
                      <a:pt x="17" y="17"/>
                    </a:cubicBezTo>
                    <a:cubicBezTo>
                      <a:pt x="21" y="13"/>
                      <a:pt x="26" y="10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9" y="10"/>
                      <a:pt x="45" y="13"/>
                      <a:pt x="49" y="17"/>
                    </a:cubicBezTo>
                    <a:cubicBezTo>
                      <a:pt x="52" y="20"/>
                      <a:pt x="54" y="25"/>
                      <a:pt x="54" y="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07" name="Google Shape;607;p11"/>
              <p:cNvSpPr/>
              <p:nvPr/>
            </p:nvSpPr>
            <p:spPr>
              <a:xfrm>
                <a:off x="9374188" y="2649538"/>
                <a:ext cx="371475" cy="425450"/>
              </a:xfrm>
              <a:custGeom>
                <a:rect b="b" l="l" r="r" t="t"/>
                <a:pathLst>
                  <a:path extrusionOk="0" h="195" w="171">
                    <a:moveTo>
                      <a:pt x="165" y="6"/>
                    </a:moveTo>
                    <a:cubicBezTo>
                      <a:pt x="159" y="0"/>
                      <a:pt x="150" y="0"/>
                      <a:pt x="144" y="6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4" y="66"/>
                      <a:pt x="82" y="67"/>
                      <a:pt x="81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12" y="67"/>
                      <a:pt x="0" y="79"/>
                      <a:pt x="0" y="93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77"/>
                      <a:pt x="7" y="184"/>
                      <a:pt x="16" y="184"/>
                    </a:cubicBezTo>
                    <a:cubicBezTo>
                      <a:pt x="18" y="184"/>
                      <a:pt x="20" y="184"/>
                      <a:pt x="21" y="183"/>
                    </a:cubicBezTo>
                    <a:cubicBezTo>
                      <a:pt x="21" y="189"/>
                      <a:pt x="21" y="189"/>
                      <a:pt x="21" y="189"/>
                    </a:cubicBezTo>
                    <a:cubicBezTo>
                      <a:pt x="21" y="192"/>
                      <a:pt x="24" y="195"/>
                      <a:pt x="27" y="195"/>
                    </a:cubicBezTo>
                    <a:cubicBezTo>
                      <a:pt x="91" y="195"/>
                      <a:pt x="91" y="195"/>
                      <a:pt x="91" y="195"/>
                    </a:cubicBezTo>
                    <a:cubicBezTo>
                      <a:pt x="94" y="195"/>
                      <a:pt x="96" y="192"/>
                      <a:pt x="96" y="189"/>
                    </a:cubicBezTo>
                    <a:cubicBezTo>
                      <a:pt x="96" y="103"/>
                      <a:pt x="96" y="103"/>
                      <a:pt x="96" y="103"/>
                    </a:cubicBezTo>
                    <a:cubicBezTo>
                      <a:pt x="96" y="102"/>
                      <a:pt x="97" y="100"/>
                      <a:pt x="97" y="99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71" y="21"/>
                      <a:pt x="171" y="11"/>
                      <a:pt x="165" y="6"/>
                    </a:cubicBezTo>
                    <a:close/>
                    <a:moveTo>
                      <a:pt x="157" y="19"/>
                    </a:moveTo>
                    <a:cubicBezTo>
                      <a:pt x="157" y="19"/>
                      <a:pt x="157" y="19"/>
                      <a:pt x="157" y="19"/>
                    </a:cubicBezTo>
                    <a:cubicBezTo>
                      <a:pt x="90" y="92"/>
                      <a:pt x="90" y="92"/>
                      <a:pt x="90" y="92"/>
                    </a:cubicBezTo>
                    <a:cubicBezTo>
                      <a:pt x="87" y="95"/>
                      <a:pt x="85" y="99"/>
                      <a:pt x="85" y="103"/>
                    </a:cubicBezTo>
                    <a:cubicBezTo>
                      <a:pt x="85" y="184"/>
                      <a:pt x="85" y="184"/>
                      <a:pt x="85" y="184"/>
                    </a:cubicBezTo>
                    <a:cubicBezTo>
                      <a:pt x="32" y="184"/>
                      <a:pt x="32" y="184"/>
                      <a:pt x="32" y="184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2" y="101"/>
                      <a:pt x="30" y="99"/>
                      <a:pt x="27" y="99"/>
                    </a:cubicBezTo>
                    <a:cubicBezTo>
                      <a:pt x="24" y="99"/>
                      <a:pt x="21" y="101"/>
                      <a:pt x="21" y="104"/>
                    </a:cubicBezTo>
                    <a:cubicBezTo>
                      <a:pt x="21" y="168"/>
                      <a:pt x="21" y="168"/>
                      <a:pt x="21" y="168"/>
                    </a:cubicBezTo>
                    <a:cubicBezTo>
                      <a:pt x="21" y="171"/>
                      <a:pt x="19" y="173"/>
                      <a:pt x="16" y="173"/>
                    </a:cubicBezTo>
                    <a:cubicBezTo>
                      <a:pt x="13" y="173"/>
                      <a:pt x="11" y="171"/>
                      <a:pt x="11" y="168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1" y="84"/>
                      <a:pt x="18" y="77"/>
                      <a:pt x="27" y="77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5" y="77"/>
                      <a:pt x="89" y="76"/>
                      <a:pt x="92" y="7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3" y="12"/>
                      <a:pt x="156" y="12"/>
                      <a:pt x="158" y="13"/>
                    </a:cubicBezTo>
                    <a:cubicBezTo>
                      <a:pt x="159" y="15"/>
                      <a:pt x="159" y="17"/>
                      <a:pt x="157" y="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08" name="Google Shape;608;p11"/>
              <p:cNvSpPr/>
              <p:nvPr/>
            </p:nvSpPr>
            <p:spPr>
              <a:xfrm>
                <a:off x="9490075" y="2830513"/>
                <a:ext cx="23813" cy="161925"/>
              </a:xfrm>
              <a:custGeom>
                <a:rect b="b" l="l" r="r" t="t"/>
                <a:pathLst>
                  <a:path extrusionOk="0" h="74" w="11">
                    <a:moveTo>
                      <a:pt x="6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2"/>
                      <a:pt x="3" y="74"/>
                      <a:pt x="6" y="74"/>
                    </a:cubicBezTo>
                    <a:cubicBezTo>
                      <a:pt x="9" y="74"/>
                      <a:pt x="11" y="72"/>
                      <a:pt x="11" y="69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9" y="0"/>
                      <a:pt x="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9628188" y="2900363"/>
                <a:ext cx="141288" cy="163513"/>
              </a:xfrm>
              <a:custGeom>
                <a:rect b="b" l="l" r="r" t="t"/>
                <a:pathLst>
                  <a:path extrusionOk="0" h="75" w="65">
                    <a:moveTo>
                      <a:pt x="56" y="9"/>
                    </a:moveTo>
                    <a:cubicBezTo>
                      <a:pt x="50" y="3"/>
                      <a:pt x="42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3" y="0"/>
                      <a:pt x="15" y="3"/>
                      <a:pt x="9" y="9"/>
                    </a:cubicBezTo>
                    <a:cubicBezTo>
                      <a:pt x="3" y="15"/>
                      <a:pt x="0" y="23"/>
                      <a:pt x="0" y="31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2" y="62"/>
                      <a:pt x="16" y="75"/>
                      <a:pt x="32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49" y="75"/>
                      <a:pt x="63" y="62"/>
                      <a:pt x="64" y="45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65" y="23"/>
                      <a:pt x="62" y="15"/>
                      <a:pt x="56" y="9"/>
                    </a:cubicBezTo>
                    <a:close/>
                    <a:moveTo>
                      <a:pt x="54" y="31"/>
                    </a:moveTo>
                    <a:cubicBezTo>
                      <a:pt x="53" y="45"/>
                      <a:pt x="53" y="45"/>
                      <a:pt x="53" y="45"/>
                    </a:cubicBezTo>
                    <a:cubicBezTo>
                      <a:pt x="52" y="56"/>
                      <a:pt x="43" y="64"/>
                      <a:pt x="33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21" y="64"/>
                      <a:pt x="12" y="56"/>
                      <a:pt x="12" y="45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25"/>
                      <a:pt x="13" y="20"/>
                      <a:pt x="16" y="17"/>
                    </a:cubicBezTo>
                    <a:cubicBezTo>
                      <a:pt x="20" y="13"/>
                      <a:pt x="26" y="10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9" y="10"/>
                      <a:pt x="44" y="13"/>
                      <a:pt x="48" y="17"/>
                    </a:cubicBezTo>
                    <a:cubicBezTo>
                      <a:pt x="52" y="20"/>
                      <a:pt x="54" y="25"/>
                      <a:pt x="54" y="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9583738" y="3074988"/>
                <a:ext cx="231775" cy="114300"/>
              </a:xfrm>
              <a:custGeom>
                <a:rect b="b" l="l" r="r" t="t"/>
                <a:pathLst>
                  <a:path extrusionOk="0" h="53" w="107">
                    <a:moveTo>
                      <a:pt x="81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1"/>
                      <a:pt x="0" y="2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1"/>
                      <a:pt x="2" y="53"/>
                      <a:pt x="5" y="53"/>
                    </a:cubicBezTo>
                    <a:cubicBezTo>
                      <a:pt x="8" y="53"/>
                      <a:pt x="11" y="51"/>
                      <a:pt x="11" y="48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17"/>
                      <a:pt x="17" y="10"/>
                      <a:pt x="26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9" y="10"/>
                      <a:pt x="96" y="17"/>
                      <a:pt x="96" y="25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96" y="51"/>
                      <a:pt x="98" y="53"/>
                      <a:pt x="101" y="53"/>
                    </a:cubicBezTo>
                    <a:cubicBezTo>
                      <a:pt x="104" y="53"/>
                      <a:pt x="107" y="51"/>
                      <a:pt x="107" y="48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7" y="11"/>
                      <a:pt x="95" y="0"/>
                      <a:pt x="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9837738" y="3074988"/>
                <a:ext cx="231775" cy="114300"/>
              </a:xfrm>
              <a:custGeom>
                <a:rect b="b" l="l" r="r" t="t"/>
                <a:pathLst>
                  <a:path extrusionOk="0" h="53" w="107">
                    <a:moveTo>
                      <a:pt x="81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1"/>
                      <a:pt x="0" y="2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1"/>
                      <a:pt x="3" y="53"/>
                      <a:pt x="6" y="53"/>
                    </a:cubicBezTo>
                    <a:cubicBezTo>
                      <a:pt x="9" y="53"/>
                      <a:pt x="11" y="51"/>
                      <a:pt x="11" y="48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17"/>
                      <a:pt x="18" y="10"/>
                      <a:pt x="26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90" y="10"/>
                      <a:pt x="96" y="17"/>
                      <a:pt x="96" y="25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96" y="51"/>
                      <a:pt x="99" y="53"/>
                      <a:pt x="102" y="53"/>
                    </a:cubicBezTo>
                    <a:cubicBezTo>
                      <a:pt x="105" y="53"/>
                      <a:pt x="107" y="51"/>
                      <a:pt x="107" y="48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7" y="11"/>
                      <a:pt x="95" y="0"/>
                      <a:pt x="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12" name="Google Shape;612;p11"/>
              <p:cNvSpPr/>
              <p:nvPr/>
            </p:nvSpPr>
            <p:spPr>
              <a:xfrm>
                <a:off x="9593263" y="2493963"/>
                <a:ext cx="476250" cy="382588"/>
              </a:xfrm>
              <a:custGeom>
                <a:rect b="b" l="l" r="r" t="t"/>
                <a:pathLst>
                  <a:path extrusionOk="0" h="176" w="219">
                    <a:moveTo>
                      <a:pt x="203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9"/>
                      <a:pt x="3" y="101"/>
                      <a:pt x="6" y="101"/>
                    </a:cubicBezTo>
                    <a:cubicBezTo>
                      <a:pt x="9" y="101"/>
                      <a:pt x="11" y="99"/>
                      <a:pt x="11" y="96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208" y="32"/>
                      <a:pt x="208" y="32"/>
                      <a:pt x="208" y="32"/>
                    </a:cubicBezTo>
                    <a:cubicBezTo>
                      <a:pt x="208" y="160"/>
                      <a:pt x="208" y="160"/>
                      <a:pt x="208" y="160"/>
                    </a:cubicBezTo>
                    <a:cubicBezTo>
                      <a:pt x="208" y="163"/>
                      <a:pt x="206" y="165"/>
                      <a:pt x="203" y="165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18" y="165"/>
                      <a:pt x="16" y="168"/>
                      <a:pt x="16" y="171"/>
                    </a:cubicBezTo>
                    <a:cubicBezTo>
                      <a:pt x="16" y="174"/>
                      <a:pt x="18" y="176"/>
                      <a:pt x="21" y="176"/>
                    </a:cubicBezTo>
                    <a:cubicBezTo>
                      <a:pt x="203" y="176"/>
                      <a:pt x="203" y="176"/>
                      <a:pt x="203" y="176"/>
                    </a:cubicBezTo>
                    <a:cubicBezTo>
                      <a:pt x="212" y="176"/>
                      <a:pt x="219" y="169"/>
                      <a:pt x="219" y="160"/>
                    </a:cubicBezTo>
                    <a:cubicBezTo>
                      <a:pt x="219" y="16"/>
                      <a:pt x="219" y="16"/>
                      <a:pt x="219" y="16"/>
                    </a:cubicBezTo>
                    <a:cubicBezTo>
                      <a:pt x="219" y="7"/>
                      <a:pt x="212" y="0"/>
                      <a:pt x="203" y="0"/>
                    </a:cubicBezTo>
                    <a:close/>
                    <a:moveTo>
                      <a:pt x="208" y="21"/>
                    </a:move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3"/>
                      <a:pt x="13" y="11"/>
                      <a:pt x="16" y="11"/>
                    </a:cubicBezTo>
                    <a:cubicBezTo>
                      <a:pt x="203" y="11"/>
                      <a:pt x="203" y="11"/>
                      <a:pt x="203" y="11"/>
                    </a:cubicBezTo>
                    <a:cubicBezTo>
                      <a:pt x="206" y="11"/>
                      <a:pt x="208" y="13"/>
                      <a:pt x="208" y="16"/>
                    </a:cubicBezTo>
                    <a:lnTo>
                      <a:pt x="208" y="2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13" name="Google Shape;613;p11"/>
              <p:cNvSpPr/>
              <p:nvPr/>
            </p:nvSpPr>
            <p:spPr>
              <a:xfrm>
                <a:off x="9999663" y="2641600"/>
                <a:ext cx="23813" cy="188913"/>
              </a:xfrm>
              <a:custGeom>
                <a:rect b="b" l="l" r="r" t="t"/>
                <a:pathLst>
                  <a:path extrusionOk="0" h="87" w="11"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4"/>
                      <a:pt x="2" y="87"/>
                      <a:pt x="5" y="87"/>
                    </a:cubicBezTo>
                    <a:cubicBezTo>
                      <a:pt x="8" y="87"/>
                      <a:pt x="11" y="84"/>
                      <a:pt x="11" y="8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14" name="Google Shape;614;p11"/>
              <p:cNvSpPr/>
              <p:nvPr/>
            </p:nvSpPr>
            <p:spPr>
              <a:xfrm>
                <a:off x="9953625" y="2713038"/>
                <a:ext cx="22225" cy="117475"/>
              </a:xfrm>
              <a:custGeom>
                <a:rect b="b" l="l" r="r" t="t"/>
                <a:pathLst>
                  <a:path extrusionOk="0" h="54" w="10">
                    <a:moveTo>
                      <a:pt x="5" y="0"/>
                    </a:moveTo>
                    <a:cubicBezTo>
                      <a:pt x="2" y="0"/>
                      <a:pt x="0" y="3"/>
                      <a:pt x="0" y="6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1"/>
                      <a:pt x="2" y="54"/>
                      <a:pt x="5" y="54"/>
                    </a:cubicBezTo>
                    <a:cubicBezTo>
                      <a:pt x="8" y="54"/>
                      <a:pt x="10" y="51"/>
                      <a:pt x="10" y="48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3"/>
                      <a:pt x="8" y="0"/>
                      <a:pt x="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15" name="Google Shape;615;p11"/>
              <p:cNvSpPr/>
              <p:nvPr/>
            </p:nvSpPr>
            <p:spPr>
              <a:xfrm>
                <a:off x="9906000" y="2690813"/>
                <a:ext cx="23813" cy="139700"/>
              </a:xfrm>
              <a:custGeom>
                <a:rect b="b" l="l" r="r" t="t"/>
                <a:pathLst>
                  <a:path extrusionOk="0" h="64" w="11">
                    <a:moveTo>
                      <a:pt x="6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3" y="64"/>
                      <a:pt x="6" y="64"/>
                    </a:cubicBezTo>
                    <a:cubicBezTo>
                      <a:pt x="9" y="64"/>
                      <a:pt x="11" y="61"/>
                      <a:pt x="11" y="58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9" y="0"/>
                      <a:pt x="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9861550" y="2760663"/>
                <a:ext cx="23813" cy="69850"/>
              </a:xfrm>
              <a:custGeom>
                <a:rect b="b" l="l" r="r" t="t"/>
                <a:pathLst>
                  <a:path extrusionOk="0" h="32" w="11"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9"/>
                      <a:pt x="2" y="32"/>
                      <a:pt x="5" y="32"/>
                    </a:cubicBezTo>
                    <a:cubicBezTo>
                      <a:pt x="8" y="32"/>
                      <a:pt x="11" y="29"/>
                      <a:pt x="11" y="2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9813925" y="2584450"/>
                <a:ext cx="209550" cy="190500"/>
              </a:xfrm>
              <a:custGeom>
                <a:rect b="b" l="l" r="r" t="t"/>
                <a:pathLst>
                  <a:path extrusionOk="0" h="87" w="97">
                    <a:moveTo>
                      <a:pt x="94" y="2"/>
                    </a:moveTo>
                    <a:cubicBezTo>
                      <a:pt x="92" y="0"/>
                      <a:pt x="89" y="1"/>
                      <a:pt x="87" y="3"/>
                    </a:cubicBezTo>
                    <a:cubicBezTo>
                      <a:pt x="69" y="30"/>
                      <a:pt x="69" y="30"/>
                      <a:pt x="69" y="30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0" y="16"/>
                      <a:pt x="46" y="16"/>
                      <a:pt x="44" y="19"/>
                    </a:cubicBezTo>
                    <a:cubicBezTo>
                      <a:pt x="44" y="19"/>
                      <a:pt x="44" y="19"/>
                      <a:pt x="44" y="20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0" y="78"/>
                      <a:pt x="0" y="82"/>
                      <a:pt x="2" y="84"/>
                    </a:cubicBezTo>
                    <a:cubicBezTo>
                      <a:pt x="4" y="86"/>
                      <a:pt x="7" y="87"/>
                      <a:pt x="9" y="85"/>
                    </a:cubicBezTo>
                    <a:cubicBezTo>
                      <a:pt x="31" y="69"/>
                      <a:pt x="31" y="69"/>
                      <a:pt x="31" y="69"/>
                    </a:cubicBezTo>
                    <a:cubicBezTo>
                      <a:pt x="31" y="68"/>
                      <a:pt x="32" y="68"/>
                      <a:pt x="32" y="67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69" y="44"/>
                      <a:pt x="73" y="44"/>
                      <a:pt x="74" y="41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96" y="9"/>
                      <a:pt x="96" y="9"/>
                      <a:pt x="96" y="9"/>
                    </a:cubicBezTo>
                    <a:cubicBezTo>
                      <a:pt x="97" y="7"/>
                      <a:pt x="97" y="3"/>
                      <a:pt x="94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18" name="Google Shape;618;p11"/>
              <p:cNvSpPr/>
              <p:nvPr/>
            </p:nvSpPr>
            <p:spPr>
              <a:xfrm>
                <a:off x="9642475" y="2587625"/>
                <a:ext cx="160338" cy="20638"/>
              </a:xfrm>
              <a:custGeom>
                <a:rect b="b" l="l" r="r" t="t"/>
                <a:pathLst>
                  <a:path extrusionOk="0" h="10" w="74">
                    <a:moveTo>
                      <a:pt x="6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72" y="10"/>
                      <a:pt x="74" y="8"/>
                      <a:pt x="74" y="5"/>
                    </a:cubicBezTo>
                    <a:cubicBezTo>
                      <a:pt x="74" y="2"/>
                      <a:pt x="72" y="0"/>
                      <a:pt x="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19" name="Google Shape;619;p11"/>
              <p:cNvSpPr/>
              <p:nvPr/>
            </p:nvSpPr>
            <p:spPr>
              <a:xfrm>
                <a:off x="9826625" y="2587625"/>
                <a:ext cx="46038" cy="20638"/>
              </a:xfrm>
              <a:custGeom>
                <a:rect b="b" l="l" r="r" t="t"/>
                <a:pathLst>
                  <a:path extrusionOk="0" h="10" w="21">
                    <a:moveTo>
                      <a:pt x="1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9" y="10"/>
                      <a:pt x="21" y="8"/>
                      <a:pt x="21" y="5"/>
                    </a:cubicBezTo>
                    <a:cubicBezTo>
                      <a:pt x="21" y="2"/>
                      <a:pt x="19" y="0"/>
                      <a:pt x="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620" name="Google Shape;620;p11"/>
          <p:cNvSpPr txBox="1"/>
          <p:nvPr/>
        </p:nvSpPr>
        <p:spPr>
          <a:xfrm>
            <a:off x="2123576" y="3629359"/>
            <a:ext cx="948507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30-45</a:t>
            </a:r>
            <a:endParaRPr/>
          </a:p>
        </p:txBody>
      </p:sp>
      <p:sp>
        <p:nvSpPr>
          <p:cNvPr id="621" name="Google Shape;621;p11"/>
          <p:cNvSpPr txBox="1"/>
          <p:nvPr/>
        </p:nvSpPr>
        <p:spPr>
          <a:xfrm>
            <a:off x="1513742" y="2952940"/>
            <a:ext cx="948507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46-55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8FA"/>
        </a:solidFill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/>
          <p:nvPr/>
        </p:nvSpPr>
        <p:spPr>
          <a:xfrm>
            <a:off x="365759" y="365759"/>
            <a:ext cx="11460481" cy="61264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8" name="Google Shape;628;p12"/>
          <p:cNvSpPr/>
          <p:nvPr/>
        </p:nvSpPr>
        <p:spPr>
          <a:xfrm>
            <a:off x="365758" y="365759"/>
            <a:ext cx="11460481" cy="3517368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rgbClr val="1A3A4B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9" name="Google Shape;629;p12"/>
          <p:cNvSpPr txBox="1"/>
          <p:nvPr>
            <p:ph idx="12" type="sldNum"/>
          </p:nvPr>
        </p:nvSpPr>
        <p:spPr>
          <a:xfrm>
            <a:off x="11826241" y="6492240"/>
            <a:ext cx="365760" cy="365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0" name="Google Shape;630;p12"/>
          <p:cNvSpPr txBox="1"/>
          <p:nvPr/>
        </p:nvSpPr>
        <p:spPr>
          <a:xfrm>
            <a:off x="1853773" y="987484"/>
            <a:ext cx="8465442" cy="477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CUSTOMER NEEDS ANALYSIS</a:t>
            </a:r>
            <a:endParaRPr/>
          </a:p>
        </p:txBody>
      </p:sp>
      <p:sp>
        <p:nvSpPr>
          <p:cNvPr id="631" name="Google Shape;631;p12"/>
          <p:cNvSpPr/>
          <p:nvPr/>
        </p:nvSpPr>
        <p:spPr>
          <a:xfrm>
            <a:off x="752048" y="2086263"/>
            <a:ext cx="1953756" cy="3956316"/>
          </a:xfrm>
          <a:prstGeom prst="rect">
            <a:avLst/>
          </a:prstGeom>
          <a:noFill/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2" name="Google Shape;632;p12"/>
          <p:cNvSpPr txBox="1"/>
          <p:nvPr/>
        </p:nvSpPr>
        <p:spPr>
          <a:xfrm>
            <a:off x="781720" y="4691602"/>
            <a:ext cx="1891410" cy="765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8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 an overview, who would be the most ideal, typical customer profile for us?</a:t>
            </a:r>
            <a:endParaRPr/>
          </a:p>
        </p:txBody>
      </p:sp>
      <p:cxnSp>
        <p:nvCxnSpPr>
          <p:cNvPr id="633" name="Google Shape;633;p12"/>
          <p:cNvCxnSpPr/>
          <p:nvPr/>
        </p:nvCxnSpPr>
        <p:spPr>
          <a:xfrm>
            <a:off x="1585071" y="4564513"/>
            <a:ext cx="28770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4" name="Google Shape;634;p12"/>
          <p:cNvSpPr txBox="1"/>
          <p:nvPr/>
        </p:nvSpPr>
        <p:spPr>
          <a:xfrm>
            <a:off x="803078" y="4096911"/>
            <a:ext cx="1851695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WHO THEY ARE</a:t>
            </a:r>
            <a:endParaRPr/>
          </a:p>
        </p:txBody>
      </p:sp>
      <p:sp>
        <p:nvSpPr>
          <p:cNvPr id="635" name="Google Shape;635;p12"/>
          <p:cNvSpPr/>
          <p:nvPr/>
        </p:nvSpPr>
        <p:spPr>
          <a:xfrm>
            <a:off x="1195438" y="2455677"/>
            <a:ext cx="1066974" cy="1066974"/>
          </a:xfrm>
          <a:custGeom>
            <a:rect b="b" l="l" r="r" t="t"/>
            <a:pathLst>
              <a:path extrusionOk="0" h="1023412" w="1023412">
                <a:moveTo>
                  <a:pt x="510450" y="0"/>
                </a:moveTo>
                <a:lnTo>
                  <a:pt x="579404" y="68616"/>
                </a:lnTo>
                <a:lnTo>
                  <a:pt x="641509" y="6205"/>
                </a:lnTo>
                <a:lnTo>
                  <a:pt x="1015645" y="5286"/>
                </a:lnTo>
                <a:lnTo>
                  <a:pt x="1016564" y="379422"/>
                </a:lnTo>
                <a:lnTo>
                  <a:pt x="954458" y="441833"/>
                </a:lnTo>
                <a:lnTo>
                  <a:pt x="1023412" y="510449"/>
                </a:lnTo>
                <a:lnTo>
                  <a:pt x="954796" y="579403"/>
                </a:lnTo>
                <a:lnTo>
                  <a:pt x="1017208" y="641509"/>
                </a:lnTo>
                <a:lnTo>
                  <a:pt x="1018126" y="1015645"/>
                </a:lnTo>
                <a:lnTo>
                  <a:pt x="643990" y="1016564"/>
                </a:lnTo>
                <a:lnTo>
                  <a:pt x="581579" y="954458"/>
                </a:lnTo>
                <a:lnTo>
                  <a:pt x="512963" y="1023412"/>
                </a:lnTo>
                <a:lnTo>
                  <a:pt x="444009" y="954796"/>
                </a:lnTo>
                <a:lnTo>
                  <a:pt x="381903" y="1017207"/>
                </a:lnTo>
                <a:lnTo>
                  <a:pt x="7767" y="1018126"/>
                </a:lnTo>
                <a:lnTo>
                  <a:pt x="6848" y="643990"/>
                </a:lnTo>
                <a:lnTo>
                  <a:pt x="68954" y="581579"/>
                </a:lnTo>
                <a:lnTo>
                  <a:pt x="0" y="512963"/>
                </a:lnTo>
                <a:lnTo>
                  <a:pt x="68616" y="444009"/>
                </a:lnTo>
                <a:lnTo>
                  <a:pt x="6205" y="381903"/>
                </a:lnTo>
                <a:lnTo>
                  <a:pt x="5286" y="7767"/>
                </a:lnTo>
                <a:lnTo>
                  <a:pt x="379422" y="6848"/>
                </a:lnTo>
                <a:lnTo>
                  <a:pt x="441834" y="6895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rotWithShape="0" algn="bl" dir="18900000" dist="38100">
              <a:schemeClr val="lt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6" name="Google Shape;636;p12"/>
          <p:cNvSpPr/>
          <p:nvPr/>
        </p:nvSpPr>
        <p:spPr>
          <a:xfrm>
            <a:off x="2932541" y="2086263"/>
            <a:ext cx="1953756" cy="3956316"/>
          </a:xfrm>
          <a:prstGeom prst="rect">
            <a:avLst/>
          </a:prstGeom>
          <a:noFill/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7" name="Google Shape;637;p12"/>
          <p:cNvSpPr txBox="1"/>
          <p:nvPr/>
        </p:nvSpPr>
        <p:spPr>
          <a:xfrm>
            <a:off x="3040447" y="4691602"/>
            <a:ext cx="1737941" cy="765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8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do they do professionally and on their own free time?</a:t>
            </a:r>
            <a:endParaRPr/>
          </a:p>
        </p:txBody>
      </p:sp>
      <p:cxnSp>
        <p:nvCxnSpPr>
          <p:cNvPr id="638" name="Google Shape;638;p12"/>
          <p:cNvCxnSpPr/>
          <p:nvPr/>
        </p:nvCxnSpPr>
        <p:spPr>
          <a:xfrm>
            <a:off x="3765564" y="4564513"/>
            <a:ext cx="28770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9" name="Google Shape;639;p12"/>
          <p:cNvSpPr txBox="1"/>
          <p:nvPr/>
        </p:nvSpPr>
        <p:spPr>
          <a:xfrm>
            <a:off x="2983571" y="4096911"/>
            <a:ext cx="1851695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WHAT THEY DO</a:t>
            </a:r>
            <a:endParaRPr/>
          </a:p>
        </p:txBody>
      </p:sp>
      <p:sp>
        <p:nvSpPr>
          <p:cNvPr id="640" name="Google Shape;640;p12"/>
          <p:cNvSpPr/>
          <p:nvPr/>
        </p:nvSpPr>
        <p:spPr>
          <a:xfrm>
            <a:off x="3375931" y="2455677"/>
            <a:ext cx="1066974" cy="1066974"/>
          </a:xfrm>
          <a:custGeom>
            <a:rect b="b" l="l" r="r" t="t"/>
            <a:pathLst>
              <a:path extrusionOk="0" h="1023412" w="1023412">
                <a:moveTo>
                  <a:pt x="510450" y="0"/>
                </a:moveTo>
                <a:lnTo>
                  <a:pt x="579404" y="68616"/>
                </a:lnTo>
                <a:lnTo>
                  <a:pt x="641509" y="6205"/>
                </a:lnTo>
                <a:lnTo>
                  <a:pt x="1015645" y="5286"/>
                </a:lnTo>
                <a:lnTo>
                  <a:pt x="1016564" y="379422"/>
                </a:lnTo>
                <a:lnTo>
                  <a:pt x="954458" y="441833"/>
                </a:lnTo>
                <a:lnTo>
                  <a:pt x="1023412" y="510449"/>
                </a:lnTo>
                <a:lnTo>
                  <a:pt x="954796" y="579403"/>
                </a:lnTo>
                <a:lnTo>
                  <a:pt x="1017208" y="641509"/>
                </a:lnTo>
                <a:lnTo>
                  <a:pt x="1018126" y="1015645"/>
                </a:lnTo>
                <a:lnTo>
                  <a:pt x="643990" y="1016564"/>
                </a:lnTo>
                <a:lnTo>
                  <a:pt x="581579" y="954458"/>
                </a:lnTo>
                <a:lnTo>
                  <a:pt x="512963" y="1023412"/>
                </a:lnTo>
                <a:lnTo>
                  <a:pt x="444009" y="954796"/>
                </a:lnTo>
                <a:lnTo>
                  <a:pt x="381903" y="1017207"/>
                </a:lnTo>
                <a:lnTo>
                  <a:pt x="7767" y="1018126"/>
                </a:lnTo>
                <a:lnTo>
                  <a:pt x="6848" y="643990"/>
                </a:lnTo>
                <a:lnTo>
                  <a:pt x="68954" y="581579"/>
                </a:lnTo>
                <a:lnTo>
                  <a:pt x="0" y="512963"/>
                </a:lnTo>
                <a:lnTo>
                  <a:pt x="68616" y="444009"/>
                </a:lnTo>
                <a:lnTo>
                  <a:pt x="6205" y="381903"/>
                </a:lnTo>
                <a:lnTo>
                  <a:pt x="5286" y="7767"/>
                </a:lnTo>
                <a:lnTo>
                  <a:pt x="379422" y="6848"/>
                </a:lnTo>
                <a:lnTo>
                  <a:pt x="441834" y="689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rotWithShape="0" algn="bl" dir="18900000" dist="38100">
              <a:schemeClr val="lt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1" name="Google Shape;641;p12"/>
          <p:cNvSpPr/>
          <p:nvPr/>
        </p:nvSpPr>
        <p:spPr>
          <a:xfrm>
            <a:off x="5113034" y="2086263"/>
            <a:ext cx="1953756" cy="3956316"/>
          </a:xfrm>
          <a:prstGeom prst="rect">
            <a:avLst/>
          </a:prstGeom>
          <a:noFill/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2" name="Google Shape;642;p12"/>
          <p:cNvSpPr txBox="1"/>
          <p:nvPr/>
        </p:nvSpPr>
        <p:spPr>
          <a:xfrm>
            <a:off x="5170152" y="4691602"/>
            <a:ext cx="1851695" cy="996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8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Under what circumstances do they start to consider a purchase?</a:t>
            </a:r>
            <a:endParaRPr/>
          </a:p>
        </p:txBody>
      </p:sp>
      <p:cxnSp>
        <p:nvCxnSpPr>
          <p:cNvPr id="643" name="Google Shape;643;p12"/>
          <p:cNvCxnSpPr/>
          <p:nvPr/>
        </p:nvCxnSpPr>
        <p:spPr>
          <a:xfrm>
            <a:off x="5946057" y="4564513"/>
            <a:ext cx="28770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4" name="Google Shape;644;p12"/>
          <p:cNvSpPr txBox="1"/>
          <p:nvPr/>
        </p:nvSpPr>
        <p:spPr>
          <a:xfrm>
            <a:off x="5164064" y="4096911"/>
            <a:ext cx="1851695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WHEN THEY BUY</a:t>
            </a:r>
            <a:endParaRPr/>
          </a:p>
        </p:txBody>
      </p:sp>
      <p:sp>
        <p:nvSpPr>
          <p:cNvPr id="645" name="Google Shape;645;p12"/>
          <p:cNvSpPr/>
          <p:nvPr/>
        </p:nvSpPr>
        <p:spPr>
          <a:xfrm>
            <a:off x="5556424" y="2455677"/>
            <a:ext cx="1066974" cy="1066974"/>
          </a:xfrm>
          <a:custGeom>
            <a:rect b="b" l="l" r="r" t="t"/>
            <a:pathLst>
              <a:path extrusionOk="0" h="1023412" w="1023412">
                <a:moveTo>
                  <a:pt x="510450" y="0"/>
                </a:moveTo>
                <a:lnTo>
                  <a:pt x="579404" y="68616"/>
                </a:lnTo>
                <a:lnTo>
                  <a:pt x="641509" y="6205"/>
                </a:lnTo>
                <a:lnTo>
                  <a:pt x="1015645" y="5286"/>
                </a:lnTo>
                <a:lnTo>
                  <a:pt x="1016564" y="379422"/>
                </a:lnTo>
                <a:lnTo>
                  <a:pt x="954458" y="441833"/>
                </a:lnTo>
                <a:lnTo>
                  <a:pt x="1023412" y="510449"/>
                </a:lnTo>
                <a:lnTo>
                  <a:pt x="954796" y="579403"/>
                </a:lnTo>
                <a:lnTo>
                  <a:pt x="1017208" y="641509"/>
                </a:lnTo>
                <a:lnTo>
                  <a:pt x="1018126" y="1015645"/>
                </a:lnTo>
                <a:lnTo>
                  <a:pt x="643990" y="1016564"/>
                </a:lnTo>
                <a:lnTo>
                  <a:pt x="581579" y="954458"/>
                </a:lnTo>
                <a:lnTo>
                  <a:pt x="512963" y="1023412"/>
                </a:lnTo>
                <a:lnTo>
                  <a:pt x="444009" y="954796"/>
                </a:lnTo>
                <a:lnTo>
                  <a:pt x="381903" y="1017207"/>
                </a:lnTo>
                <a:lnTo>
                  <a:pt x="7767" y="1018126"/>
                </a:lnTo>
                <a:lnTo>
                  <a:pt x="6848" y="643990"/>
                </a:lnTo>
                <a:lnTo>
                  <a:pt x="68954" y="581579"/>
                </a:lnTo>
                <a:lnTo>
                  <a:pt x="0" y="512963"/>
                </a:lnTo>
                <a:lnTo>
                  <a:pt x="68616" y="444009"/>
                </a:lnTo>
                <a:lnTo>
                  <a:pt x="6205" y="381903"/>
                </a:lnTo>
                <a:lnTo>
                  <a:pt x="5286" y="7767"/>
                </a:lnTo>
                <a:lnTo>
                  <a:pt x="379422" y="6848"/>
                </a:lnTo>
                <a:lnTo>
                  <a:pt x="441834" y="689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rotWithShape="0" algn="bl" dir="18900000" dist="38100">
              <a:schemeClr val="lt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6" name="Google Shape;646;p12"/>
          <p:cNvSpPr/>
          <p:nvPr/>
        </p:nvSpPr>
        <p:spPr>
          <a:xfrm>
            <a:off x="7299613" y="2086263"/>
            <a:ext cx="1953756" cy="3956316"/>
          </a:xfrm>
          <a:prstGeom prst="rect">
            <a:avLst/>
          </a:prstGeom>
          <a:noFill/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7" name="Google Shape;647;p12"/>
          <p:cNvSpPr txBox="1"/>
          <p:nvPr/>
        </p:nvSpPr>
        <p:spPr>
          <a:xfrm>
            <a:off x="7355873" y="4691602"/>
            <a:ext cx="1841234" cy="765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8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Are purchases made on a whim? In the store? As add-ons? On website?</a:t>
            </a:r>
            <a:endParaRPr/>
          </a:p>
        </p:txBody>
      </p:sp>
      <p:cxnSp>
        <p:nvCxnSpPr>
          <p:cNvPr id="648" name="Google Shape;648;p12"/>
          <p:cNvCxnSpPr/>
          <p:nvPr/>
        </p:nvCxnSpPr>
        <p:spPr>
          <a:xfrm>
            <a:off x="8132636" y="4564513"/>
            <a:ext cx="28770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9" name="Google Shape;649;p12"/>
          <p:cNvSpPr txBox="1"/>
          <p:nvPr/>
        </p:nvSpPr>
        <p:spPr>
          <a:xfrm>
            <a:off x="7350643" y="4096911"/>
            <a:ext cx="1851695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HOW THEY BUY</a:t>
            </a:r>
            <a:endParaRPr/>
          </a:p>
        </p:txBody>
      </p:sp>
      <p:sp>
        <p:nvSpPr>
          <p:cNvPr id="650" name="Google Shape;650;p12"/>
          <p:cNvSpPr/>
          <p:nvPr/>
        </p:nvSpPr>
        <p:spPr>
          <a:xfrm>
            <a:off x="7743003" y="2455677"/>
            <a:ext cx="1066974" cy="1066974"/>
          </a:xfrm>
          <a:custGeom>
            <a:rect b="b" l="l" r="r" t="t"/>
            <a:pathLst>
              <a:path extrusionOk="0" h="1023412" w="1023412">
                <a:moveTo>
                  <a:pt x="510450" y="0"/>
                </a:moveTo>
                <a:lnTo>
                  <a:pt x="579404" y="68616"/>
                </a:lnTo>
                <a:lnTo>
                  <a:pt x="641509" y="6205"/>
                </a:lnTo>
                <a:lnTo>
                  <a:pt x="1015645" y="5286"/>
                </a:lnTo>
                <a:lnTo>
                  <a:pt x="1016564" y="379422"/>
                </a:lnTo>
                <a:lnTo>
                  <a:pt x="954458" y="441833"/>
                </a:lnTo>
                <a:lnTo>
                  <a:pt x="1023412" y="510449"/>
                </a:lnTo>
                <a:lnTo>
                  <a:pt x="954796" y="579403"/>
                </a:lnTo>
                <a:lnTo>
                  <a:pt x="1017208" y="641509"/>
                </a:lnTo>
                <a:lnTo>
                  <a:pt x="1018126" y="1015645"/>
                </a:lnTo>
                <a:lnTo>
                  <a:pt x="643990" y="1016564"/>
                </a:lnTo>
                <a:lnTo>
                  <a:pt x="581579" y="954458"/>
                </a:lnTo>
                <a:lnTo>
                  <a:pt x="512963" y="1023412"/>
                </a:lnTo>
                <a:lnTo>
                  <a:pt x="444009" y="954796"/>
                </a:lnTo>
                <a:lnTo>
                  <a:pt x="381903" y="1017207"/>
                </a:lnTo>
                <a:lnTo>
                  <a:pt x="7767" y="1018126"/>
                </a:lnTo>
                <a:lnTo>
                  <a:pt x="6848" y="643990"/>
                </a:lnTo>
                <a:lnTo>
                  <a:pt x="68954" y="581579"/>
                </a:lnTo>
                <a:lnTo>
                  <a:pt x="0" y="512963"/>
                </a:lnTo>
                <a:lnTo>
                  <a:pt x="68616" y="444009"/>
                </a:lnTo>
                <a:lnTo>
                  <a:pt x="6205" y="381903"/>
                </a:lnTo>
                <a:lnTo>
                  <a:pt x="5286" y="7767"/>
                </a:lnTo>
                <a:lnTo>
                  <a:pt x="379422" y="6848"/>
                </a:lnTo>
                <a:lnTo>
                  <a:pt x="441834" y="689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rotWithShape="0" algn="bl" dir="18900000" dist="38100">
              <a:schemeClr val="lt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1" name="Google Shape;651;p12"/>
          <p:cNvSpPr/>
          <p:nvPr/>
        </p:nvSpPr>
        <p:spPr>
          <a:xfrm>
            <a:off x="9486192" y="2086263"/>
            <a:ext cx="1953756" cy="3956316"/>
          </a:xfrm>
          <a:prstGeom prst="rect">
            <a:avLst/>
          </a:prstGeom>
          <a:noFill/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2" name="Google Shape;652;p12"/>
          <p:cNvSpPr txBox="1"/>
          <p:nvPr/>
        </p:nvSpPr>
        <p:spPr>
          <a:xfrm>
            <a:off x="9542452" y="4691602"/>
            <a:ext cx="1841234" cy="996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8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level of pre and post sale support and customer service is expected?</a:t>
            </a:r>
            <a:endParaRPr/>
          </a:p>
        </p:txBody>
      </p:sp>
      <p:cxnSp>
        <p:nvCxnSpPr>
          <p:cNvPr id="653" name="Google Shape;653;p12"/>
          <p:cNvCxnSpPr/>
          <p:nvPr/>
        </p:nvCxnSpPr>
        <p:spPr>
          <a:xfrm>
            <a:off x="10319215" y="4564513"/>
            <a:ext cx="28770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4" name="Google Shape;654;p12"/>
          <p:cNvSpPr txBox="1"/>
          <p:nvPr/>
        </p:nvSpPr>
        <p:spPr>
          <a:xfrm>
            <a:off x="9537222" y="4096911"/>
            <a:ext cx="1851695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WHAT THEY EXPECT</a:t>
            </a:r>
            <a:endParaRPr/>
          </a:p>
        </p:txBody>
      </p:sp>
      <p:sp>
        <p:nvSpPr>
          <p:cNvPr id="655" name="Google Shape;655;p12"/>
          <p:cNvSpPr/>
          <p:nvPr/>
        </p:nvSpPr>
        <p:spPr>
          <a:xfrm>
            <a:off x="9929582" y="2455677"/>
            <a:ext cx="1066974" cy="1066974"/>
          </a:xfrm>
          <a:custGeom>
            <a:rect b="b" l="l" r="r" t="t"/>
            <a:pathLst>
              <a:path extrusionOk="0" h="1023412" w="1023412">
                <a:moveTo>
                  <a:pt x="510450" y="0"/>
                </a:moveTo>
                <a:lnTo>
                  <a:pt x="579404" y="68616"/>
                </a:lnTo>
                <a:lnTo>
                  <a:pt x="641509" y="6205"/>
                </a:lnTo>
                <a:lnTo>
                  <a:pt x="1015645" y="5286"/>
                </a:lnTo>
                <a:lnTo>
                  <a:pt x="1016564" y="379422"/>
                </a:lnTo>
                <a:lnTo>
                  <a:pt x="954458" y="441833"/>
                </a:lnTo>
                <a:lnTo>
                  <a:pt x="1023412" y="510449"/>
                </a:lnTo>
                <a:lnTo>
                  <a:pt x="954796" y="579403"/>
                </a:lnTo>
                <a:lnTo>
                  <a:pt x="1017208" y="641509"/>
                </a:lnTo>
                <a:lnTo>
                  <a:pt x="1018126" y="1015645"/>
                </a:lnTo>
                <a:lnTo>
                  <a:pt x="643990" y="1016564"/>
                </a:lnTo>
                <a:lnTo>
                  <a:pt x="581579" y="954458"/>
                </a:lnTo>
                <a:lnTo>
                  <a:pt x="512963" y="1023412"/>
                </a:lnTo>
                <a:lnTo>
                  <a:pt x="444009" y="954796"/>
                </a:lnTo>
                <a:lnTo>
                  <a:pt x="381903" y="1017207"/>
                </a:lnTo>
                <a:lnTo>
                  <a:pt x="7767" y="1018126"/>
                </a:lnTo>
                <a:lnTo>
                  <a:pt x="6848" y="643990"/>
                </a:lnTo>
                <a:lnTo>
                  <a:pt x="68954" y="581579"/>
                </a:lnTo>
                <a:lnTo>
                  <a:pt x="0" y="512963"/>
                </a:lnTo>
                <a:lnTo>
                  <a:pt x="68616" y="444009"/>
                </a:lnTo>
                <a:lnTo>
                  <a:pt x="6205" y="381903"/>
                </a:lnTo>
                <a:lnTo>
                  <a:pt x="5286" y="7767"/>
                </a:lnTo>
                <a:lnTo>
                  <a:pt x="379422" y="6848"/>
                </a:lnTo>
                <a:lnTo>
                  <a:pt x="441834" y="6895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rotWithShape="0" algn="bl" dir="18900000" dist="38100">
              <a:schemeClr val="lt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56" name="Google Shape;656;p12"/>
          <p:cNvGrpSpPr/>
          <p:nvPr/>
        </p:nvGrpSpPr>
        <p:grpSpPr>
          <a:xfrm>
            <a:off x="1596794" y="2818834"/>
            <a:ext cx="260073" cy="340659"/>
            <a:chOff x="190501" y="2628900"/>
            <a:chExt cx="450850" cy="590550"/>
          </a:xfrm>
        </p:grpSpPr>
        <p:sp>
          <p:nvSpPr>
            <p:cNvPr id="657" name="Google Shape;657;p12"/>
            <p:cNvSpPr/>
            <p:nvPr/>
          </p:nvSpPr>
          <p:spPr>
            <a:xfrm>
              <a:off x="296863" y="2628900"/>
              <a:ext cx="238125" cy="288925"/>
            </a:xfrm>
            <a:custGeom>
              <a:rect b="b" l="l" r="r" t="t"/>
              <a:pathLst>
                <a:path extrusionOk="0" h="275" w="226">
                  <a:moveTo>
                    <a:pt x="113" y="275"/>
                  </a:moveTo>
                  <a:cubicBezTo>
                    <a:pt x="175" y="275"/>
                    <a:pt x="226" y="213"/>
                    <a:pt x="226" y="137"/>
                  </a:cubicBezTo>
                  <a:cubicBezTo>
                    <a:pt x="226" y="62"/>
                    <a:pt x="210" y="0"/>
                    <a:pt x="113" y="0"/>
                  </a:cubicBezTo>
                  <a:cubicBezTo>
                    <a:pt x="17" y="0"/>
                    <a:pt x="0" y="62"/>
                    <a:pt x="0" y="137"/>
                  </a:cubicBezTo>
                  <a:cubicBezTo>
                    <a:pt x="0" y="213"/>
                    <a:pt x="51" y="275"/>
                    <a:pt x="113" y="2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58" name="Google Shape;658;p12"/>
            <p:cNvSpPr/>
            <p:nvPr/>
          </p:nvSpPr>
          <p:spPr>
            <a:xfrm>
              <a:off x="190501" y="3132138"/>
              <a:ext cx="0" cy="6350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cubicBezTo>
                    <a:pt x="0" y="0"/>
                    <a:pt x="0" y="3"/>
                    <a:pt x="0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59" name="Google Shape;659;p12"/>
            <p:cNvSpPr/>
            <p:nvPr/>
          </p:nvSpPr>
          <p:spPr>
            <a:xfrm>
              <a:off x="641351" y="3132138"/>
              <a:ext cx="0" cy="9525"/>
            </a:xfrm>
            <a:custGeom>
              <a:rect b="b" l="l" r="r" t="t"/>
              <a:pathLst>
                <a:path extrusionOk="0" h="9" w="120000">
                  <a:moveTo>
                    <a:pt x="0" y="9"/>
                  </a:moveTo>
                  <a:cubicBezTo>
                    <a:pt x="0" y="8"/>
                    <a:pt x="0" y="0"/>
                    <a:pt x="0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0" name="Google Shape;660;p12"/>
            <p:cNvSpPr/>
            <p:nvPr/>
          </p:nvSpPr>
          <p:spPr>
            <a:xfrm>
              <a:off x="190501" y="2927350"/>
              <a:ext cx="450850" cy="292100"/>
            </a:xfrm>
            <a:custGeom>
              <a:rect b="b" l="l" r="r" t="t"/>
              <a:pathLst>
                <a:path extrusionOk="0" h="277" w="428">
                  <a:moveTo>
                    <a:pt x="427" y="194"/>
                  </a:moveTo>
                  <a:cubicBezTo>
                    <a:pt x="425" y="62"/>
                    <a:pt x="408" y="24"/>
                    <a:pt x="276" y="0"/>
                  </a:cubicBezTo>
                  <a:cubicBezTo>
                    <a:pt x="276" y="0"/>
                    <a:pt x="257" y="24"/>
                    <a:pt x="214" y="24"/>
                  </a:cubicBezTo>
                  <a:cubicBezTo>
                    <a:pt x="171" y="24"/>
                    <a:pt x="152" y="0"/>
                    <a:pt x="152" y="0"/>
                  </a:cubicBezTo>
                  <a:cubicBezTo>
                    <a:pt x="21" y="24"/>
                    <a:pt x="3" y="61"/>
                    <a:pt x="1" y="190"/>
                  </a:cubicBezTo>
                  <a:cubicBezTo>
                    <a:pt x="0" y="200"/>
                    <a:pt x="0" y="201"/>
                    <a:pt x="0" y="200"/>
                  </a:cubicBezTo>
                  <a:cubicBezTo>
                    <a:pt x="0" y="202"/>
                    <a:pt x="0" y="206"/>
                    <a:pt x="0" y="214"/>
                  </a:cubicBezTo>
                  <a:cubicBezTo>
                    <a:pt x="0" y="214"/>
                    <a:pt x="32" y="277"/>
                    <a:pt x="214" y="277"/>
                  </a:cubicBezTo>
                  <a:cubicBezTo>
                    <a:pt x="396" y="277"/>
                    <a:pt x="428" y="214"/>
                    <a:pt x="428" y="214"/>
                  </a:cubicBezTo>
                  <a:cubicBezTo>
                    <a:pt x="428" y="209"/>
                    <a:pt x="428" y="206"/>
                    <a:pt x="428" y="203"/>
                  </a:cubicBezTo>
                  <a:cubicBezTo>
                    <a:pt x="428" y="204"/>
                    <a:pt x="428" y="203"/>
                    <a:pt x="427" y="1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61" name="Google Shape;661;p12"/>
          <p:cNvSpPr/>
          <p:nvPr/>
        </p:nvSpPr>
        <p:spPr>
          <a:xfrm>
            <a:off x="3732428" y="2818834"/>
            <a:ext cx="353980" cy="353462"/>
          </a:xfrm>
          <a:custGeom>
            <a:rect b="b" l="l" r="r" t="t"/>
            <a:pathLst>
              <a:path extrusionOk="0" h="287" w="287">
                <a:moveTo>
                  <a:pt x="32" y="175"/>
                </a:moveTo>
                <a:cubicBezTo>
                  <a:pt x="34" y="184"/>
                  <a:pt x="38" y="192"/>
                  <a:pt x="42" y="200"/>
                </a:cubicBezTo>
                <a:cubicBezTo>
                  <a:pt x="30" y="216"/>
                  <a:pt x="30" y="216"/>
                  <a:pt x="30" y="216"/>
                </a:cubicBezTo>
                <a:cubicBezTo>
                  <a:pt x="25" y="222"/>
                  <a:pt x="26" y="229"/>
                  <a:pt x="31" y="234"/>
                </a:cubicBezTo>
                <a:cubicBezTo>
                  <a:pt x="52" y="256"/>
                  <a:pt x="52" y="256"/>
                  <a:pt x="52" y="256"/>
                </a:cubicBezTo>
                <a:cubicBezTo>
                  <a:pt x="57" y="260"/>
                  <a:pt x="65" y="261"/>
                  <a:pt x="70" y="257"/>
                </a:cubicBezTo>
                <a:cubicBezTo>
                  <a:pt x="86" y="244"/>
                  <a:pt x="86" y="244"/>
                  <a:pt x="86" y="244"/>
                </a:cubicBezTo>
                <a:cubicBezTo>
                  <a:pt x="94" y="249"/>
                  <a:pt x="103" y="253"/>
                  <a:pt x="112" y="255"/>
                </a:cubicBezTo>
                <a:cubicBezTo>
                  <a:pt x="114" y="276"/>
                  <a:pt x="114" y="276"/>
                  <a:pt x="114" y="276"/>
                </a:cubicBezTo>
                <a:cubicBezTo>
                  <a:pt x="115" y="282"/>
                  <a:pt x="121" y="287"/>
                  <a:pt x="127" y="287"/>
                </a:cubicBezTo>
                <a:cubicBezTo>
                  <a:pt x="158" y="287"/>
                  <a:pt x="158" y="287"/>
                  <a:pt x="158" y="287"/>
                </a:cubicBezTo>
                <a:cubicBezTo>
                  <a:pt x="165" y="287"/>
                  <a:pt x="171" y="282"/>
                  <a:pt x="171" y="276"/>
                </a:cubicBezTo>
                <a:cubicBezTo>
                  <a:pt x="174" y="256"/>
                  <a:pt x="174" y="256"/>
                  <a:pt x="174" y="256"/>
                </a:cubicBezTo>
                <a:cubicBezTo>
                  <a:pt x="183" y="253"/>
                  <a:pt x="193" y="250"/>
                  <a:pt x="202" y="245"/>
                </a:cubicBezTo>
                <a:cubicBezTo>
                  <a:pt x="217" y="257"/>
                  <a:pt x="217" y="257"/>
                  <a:pt x="217" y="257"/>
                </a:cubicBezTo>
                <a:cubicBezTo>
                  <a:pt x="222" y="261"/>
                  <a:pt x="230" y="260"/>
                  <a:pt x="234" y="256"/>
                </a:cubicBezTo>
                <a:cubicBezTo>
                  <a:pt x="256" y="234"/>
                  <a:pt x="256" y="234"/>
                  <a:pt x="256" y="234"/>
                </a:cubicBezTo>
                <a:cubicBezTo>
                  <a:pt x="261" y="229"/>
                  <a:pt x="261" y="222"/>
                  <a:pt x="257" y="216"/>
                </a:cubicBezTo>
                <a:cubicBezTo>
                  <a:pt x="245" y="201"/>
                  <a:pt x="245" y="201"/>
                  <a:pt x="245" y="201"/>
                </a:cubicBezTo>
                <a:cubicBezTo>
                  <a:pt x="250" y="193"/>
                  <a:pt x="254" y="183"/>
                  <a:pt x="257" y="174"/>
                </a:cubicBezTo>
                <a:cubicBezTo>
                  <a:pt x="275" y="172"/>
                  <a:pt x="275" y="172"/>
                  <a:pt x="275" y="172"/>
                </a:cubicBezTo>
                <a:cubicBezTo>
                  <a:pt x="282" y="171"/>
                  <a:pt x="287" y="165"/>
                  <a:pt x="287" y="159"/>
                </a:cubicBezTo>
                <a:cubicBezTo>
                  <a:pt x="287" y="128"/>
                  <a:pt x="287" y="128"/>
                  <a:pt x="287" y="128"/>
                </a:cubicBezTo>
                <a:cubicBezTo>
                  <a:pt x="287" y="121"/>
                  <a:pt x="282" y="115"/>
                  <a:pt x="275" y="115"/>
                </a:cubicBezTo>
                <a:cubicBezTo>
                  <a:pt x="257" y="113"/>
                  <a:pt x="257" y="113"/>
                  <a:pt x="257" y="113"/>
                </a:cubicBezTo>
                <a:cubicBezTo>
                  <a:pt x="255" y="103"/>
                  <a:pt x="251" y="94"/>
                  <a:pt x="246" y="85"/>
                </a:cubicBezTo>
                <a:cubicBezTo>
                  <a:pt x="257" y="71"/>
                  <a:pt x="257" y="71"/>
                  <a:pt x="257" y="71"/>
                </a:cubicBezTo>
                <a:cubicBezTo>
                  <a:pt x="261" y="66"/>
                  <a:pt x="261" y="59"/>
                  <a:pt x="256" y="54"/>
                </a:cubicBezTo>
                <a:cubicBezTo>
                  <a:pt x="234" y="32"/>
                  <a:pt x="234" y="32"/>
                  <a:pt x="234" y="32"/>
                </a:cubicBezTo>
                <a:cubicBezTo>
                  <a:pt x="230" y="27"/>
                  <a:pt x="222" y="27"/>
                  <a:pt x="217" y="31"/>
                </a:cubicBezTo>
                <a:cubicBezTo>
                  <a:pt x="203" y="42"/>
                  <a:pt x="203" y="42"/>
                  <a:pt x="203" y="42"/>
                </a:cubicBezTo>
                <a:cubicBezTo>
                  <a:pt x="194" y="37"/>
                  <a:pt x="185" y="33"/>
                  <a:pt x="175" y="30"/>
                </a:cubicBezTo>
                <a:cubicBezTo>
                  <a:pt x="173" y="12"/>
                  <a:pt x="173" y="12"/>
                  <a:pt x="173" y="12"/>
                </a:cubicBezTo>
                <a:cubicBezTo>
                  <a:pt x="172" y="5"/>
                  <a:pt x="166" y="0"/>
                  <a:pt x="160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2" y="0"/>
                  <a:pt x="116" y="5"/>
                  <a:pt x="116" y="12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03" y="33"/>
                  <a:pt x="93" y="37"/>
                  <a:pt x="84" y="42"/>
                </a:cubicBezTo>
                <a:cubicBezTo>
                  <a:pt x="70" y="31"/>
                  <a:pt x="70" y="31"/>
                  <a:pt x="70" y="31"/>
                </a:cubicBezTo>
                <a:cubicBezTo>
                  <a:pt x="65" y="27"/>
                  <a:pt x="57" y="27"/>
                  <a:pt x="52" y="32"/>
                </a:cubicBezTo>
                <a:cubicBezTo>
                  <a:pt x="31" y="54"/>
                  <a:pt x="31" y="54"/>
                  <a:pt x="31" y="54"/>
                </a:cubicBezTo>
                <a:cubicBezTo>
                  <a:pt x="26" y="59"/>
                  <a:pt x="25" y="66"/>
                  <a:pt x="30" y="71"/>
                </a:cubicBezTo>
                <a:cubicBezTo>
                  <a:pt x="42" y="86"/>
                  <a:pt x="42" y="86"/>
                  <a:pt x="42" y="86"/>
                </a:cubicBezTo>
                <a:cubicBezTo>
                  <a:pt x="37" y="95"/>
                  <a:pt x="33" y="104"/>
                  <a:pt x="31" y="114"/>
                </a:cubicBezTo>
                <a:cubicBezTo>
                  <a:pt x="12" y="116"/>
                  <a:pt x="12" y="116"/>
                  <a:pt x="12" y="116"/>
                </a:cubicBezTo>
                <a:cubicBezTo>
                  <a:pt x="5" y="117"/>
                  <a:pt x="0" y="122"/>
                  <a:pt x="0" y="129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7"/>
                  <a:pt x="5" y="172"/>
                  <a:pt x="12" y="173"/>
                </a:cubicBezTo>
                <a:lnTo>
                  <a:pt x="32" y="175"/>
                </a:lnTo>
                <a:close/>
                <a:moveTo>
                  <a:pt x="144" y="91"/>
                </a:moveTo>
                <a:cubicBezTo>
                  <a:pt x="172" y="91"/>
                  <a:pt x="195" y="114"/>
                  <a:pt x="195" y="143"/>
                </a:cubicBezTo>
                <a:cubicBezTo>
                  <a:pt x="195" y="171"/>
                  <a:pt x="172" y="194"/>
                  <a:pt x="144" y="194"/>
                </a:cubicBezTo>
                <a:cubicBezTo>
                  <a:pt x="116" y="194"/>
                  <a:pt x="93" y="171"/>
                  <a:pt x="93" y="143"/>
                </a:cubicBezTo>
                <a:cubicBezTo>
                  <a:pt x="93" y="114"/>
                  <a:pt x="116" y="91"/>
                  <a:pt x="144" y="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62" name="Google Shape;662;p12"/>
          <p:cNvGrpSpPr/>
          <p:nvPr/>
        </p:nvGrpSpPr>
        <p:grpSpPr>
          <a:xfrm>
            <a:off x="5913041" y="2795388"/>
            <a:ext cx="356222" cy="403640"/>
            <a:chOff x="1587" y="1989138"/>
            <a:chExt cx="1466851" cy="1662112"/>
          </a:xfrm>
        </p:grpSpPr>
        <p:sp>
          <p:nvSpPr>
            <p:cNvPr id="663" name="Google Shape;663;p12"/>
            <p:cNvSpPr/>
            <p:nvPr/>
          </p:nvSpPr>
          <p:spPr>
            <a:xfrm>
              <a:off x="666750" y="2241550"/>
              <a:ext cx="509588" cy="577850"/>
            </a:xfrm>
            <a:custGeom>
              <a:rect b="b" l="l" r="r" t="t"/>
              <a:pathLst>
                <a:path extrusionOk="0" h="153" w="135">
                  <a:moveTo>
                    <a:pt x="119" y="121"/>
                  </a:moveTo>
                  <a:cubicBezTo>
                    <a:pt x="32" y="121"/>
                    <a:pt x="32" y="121"/>
                    <a:pt x="32" y="121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6"/>
                    <a:pt x="7" y="153"/>
                    <a:pt x="16" y="153"/>
                  </a:cubicBezTo>
                  <a:cubicBezTo>
                    <a:pt x="119" y="153"/>
                    <a:pt x="119" y="153"/>
                    <a:pt x="119" y="153"/>
                  </a:cubicBezTo>
                  <a:cubicBezTo>
                    <a:pt x="128" y="153"/>
                    <a:pt x="135" y="146"/>
                    <a:pt x="135" y="137"/>
                  </a:cubicBezTo>
                  <a:cubicBezTo>
                    <a:pt x="135" y="128"/>
                    <a:pt x="128" y="121"/>
                    <a:pt x="119" y="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4" name="Google Shape;664;p12"/>
            <p:cNvSpPr/>
            <p:nvPr/>
          </p:nvSpPr>
          <p:spPr>
            <a:xfrm>
              <a:off x="1587" y="1989138"/>
              <a:ext cx="1466851" cy="1465262"/>
            </a:xfrm>
            <a:custGeom>
              <a:rect b="b" l="l" r="r" t="t"/>
              <a:pathLst>
                <a:path extrusionOk="0" h="388" w="388">
                  <a:moveTo>
                    <a:pt x="179" y="346"/>
                  </a:moveTo>
                  <a:cubicBezTo>
                    <a:pt x="102" y="339"/>
                    <a:pt x="41" y="273"/>
                    <a:pt x="41" y="194"/>
                  </a:cubicBezTo>
                  <a:cubicBezTo>
                    <a:pt x="41" y="110"/>
                    <a:pt x="110" y="41"/>
                    <a:pt x="194" y="41"/>
                  </a:cubicBezTo>
                  <a:cubicBezTo>
                    <a:pt x="278" y="41"/>
                    <a:pt x="347" y="110"/>
                    <a:pt x="347" y="194"/>
                  </a:cubicBezTo>
                  <a:cubicBezTo>
                    <a:pt x="347" y="211"/>
                    <a:pt x="344" y="227"/>
                    <a:pt x="339" y="243"/>
                  </a:cubicBezTo>
                  <a:cubicBezTo>
                    <a:pt x="352" y="249"/>
                    <a:pt x="364" y="258"/>
                    <a:pt x="373" y="269"/>
                  </a:cubicBezTo>
                  <a:cubicBezTo>
                    <a:pt x="383" y="246"/>
                    <a:pt x="388" y="220"/>
                    <a:pt x="388" y="194"/>
                  </a:cubicBezTo>
                  <a:cubicBezTo>
                    <a:pt x="388" y="87"/>
                    <a:pt x="301" y="0"/>
                    <a:pt x="194" y="0"/>
                  </a:cubicBezTo>
                  <a:cubicBezTo>
                    <a:pt x="87" y="0"/>
                    <a:pt x="0" y="87"/>
                    <a:pt x="0" y="194"/>
                  </a:cubicBezTo>
                  <a:cubicBezTo>
                    <a:pt x="0" y="299"/>
                    <a:pt x="84" y="385"/>
                    <a:pt x="189" y="388"/>
                  </a:cubicBezTo>
                  <a:cubicBezTo>
                    <a:pt x="183" y="375"/>
                    <a:pt x="180" y="361"/>
                    <a:pt x="179" y="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5" name="Google Shape;665;p12"/>
            <p:cNvSpPr/>
            <p:nvPr/>
          </p:nvSpPr>
          <p:spPr>
            <a:xfrm>
              <a:off x="1003300" y="3087688"/>
              <a:ext cx="192088" cy="388937"/>
            </a:xfrm>
            <a:custGeom>
              <a:rect b="b" l="l" r="r" t="t"/>
              <a:pathLst>
                <a:path extrusionOk="0" h="103" w="51">
                  <a:moveTo>
                    <a:pt x="30" y="44"/>
                  </a:moveTo>
                  <a:cubicBezTo>
                    <a:pt x="19" y="40"/>
                    <a:pt x="16" y="37"/>
                    <a:pt x="16" y="32"/>
                  </a:cubicBezTo>
                  <a:cubicBezTo>
                    <a:pt x="16" y="28"/>
                    <a:pt x="19" y="24"/>
                    <a:pt x="27" y="24"/>
                  </a:cubicBezTo>
                  <a:cubicBezTo>
                    <a:pt x="34" y="24"/>
                    <a:pt x="40" y="27"/>
                    <a:pt x="40" y="27"/>
                  </a:cubicBezTo>
                  <a:cubicBezTo>
                    <a:pt x="40" y="27"/>
                    <a:pt x="41" y="27"/>
                    <a:pt x="42" y="27"/>
                  </a:cubicBezTo>
                  <a:cubicBezTo>
                    <a:pt x="43" y="27"/>
                    <a:pt x="45" y="26"/>
                    <a:pt x="45" y="25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8" y="18"/>
                    <a:pt x="47" y="16"/>
                    <a:pt x="46" y="16"/>
                  </a:cubicBezTo>
                  <a:cubicBezTo>
                    <a:pt x="41" y="14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19" y="13"/>
                    <a:pt x="19" y="13"/>
                  </a:cubicBezTo>
                  <a:cubicBezTo>
                    <a:pt x="8" y="15"/>
                    <a:pt x="1" y="24"/>
                    <a:pt x="1" y="34"/>
                  </a:cubicBezTo>
                  <a:cubicBezTo>
                    <a:pt x="1" y="46"/>
                    <a:pt x="11" y="52"/>
                    <a:pt x="23" y="57"/>
                  </a:cubicBezTo>
                  <a:cubicBezTo>
                    <a:pt x="32" y="60"/>
                    <a:pt x="36" y="64"/>
                    <a:pt x="36" y="69"/>
                  </a:cubicBezTo>
                  <a:cubicBezTo>
                    <a:pt x="36" y="75"/>
                    <a:pt x="30" y="79"/>
                    <a:pt x="23" y="79"/>
                  </a:cubicBezTo>
                  <a:cubicBezTo>
                    <a:pt x="16" y="79"/>
                    <a:pt x="8" y="75"/>
                    <a:pt x="8" y="75"/>
                  </a:cubicBezTo>
                  <a:cubicBezTo>
                    <a:pt x="7" y="74"/>
                    <a:pt x="7" y="74"/>
                    <a:pt x="6" y="74"/>
                  </a:cubicBezTo>
                  <a:cubicBezTo>
                    <a:pt x="4" y="74"/>
                    <a:pt x="3" y="75"/>
                    <a:pt x="2" y="77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1" y="85"/>
                    <a:pt x="2" y="86"/>
                  </a:cubicBezTo>
                  <a:cubicBezTo>
                    <a:pt x="7" y="89"/>
                    <a:pt x="18" y="91"/>
                    <a:pt x="18" y="91"/>
                  </a:cubicBezTo>
                  <a:cubicBezTo>
                    <a:pt x="18" y="91"/>
                    <a:pt x="19" y="91"/>
                    <a:pt x="19" y="91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9" y="101"/>
                    <a:pt x="21" y="103"/>
                    <a:pt x="23" y="103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9" y="103"/>
                    <a:pt x="31" y="101"/>
                    <a:pt x="31" y="99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31" y="90"/>
                    <a:pt x="31" y="90"/>
                    <a:pt x="32" y="90"/>
                  </a:cubicBezTo>
                  <a:cubicBezTo>
                    <a:pt x="43" y="88"/>
                    <a:pt x="51" y="79"/>
                    <a:pt x="51" y="68"/>
                  </a:cubicBezTo>
                  <a:cubicBezTo>
                    <a:pt x="51" y="57"/>
                    <a:pt x="44" y="50"/>
                    <a:pt x="30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6" name="Google Shape;666;p12"/>
            <p:cNvSpPr/>
            <p:nvPr/>
          </p:nvSpPr>
          <p:spPr>
            <a:xfrm>
              <a:off x="731837" y="2917825"/>
              <a:ext cx="731838" cy="733425"/>
            </a:xfrm>
            <a:custGeom>
              <a:rect b="b" l="l" r="r" t="t"/>
              <a:pathLst>
                <a:path extrusionOk="0" h="194" w="194">
                  <a:moveTo>
                    <a:pt x="97" y="0"/>
                  </a:moveTo>
                  <a:cubicBezTo>
                    <a:pt x="44" y="0"/>
                    <a:pt x="0" y="43"/>
                    <a:pt x="0" y="97"/>
                  </a:cubicBezTo>
                  <a:cubicBezTo>
                    <a:pt x="0" y="150"/>
                    <a:pt x="44" y="194"/>
                    <a:pt x="97" y="194"/>
                  </a:cubicBezTo>
                  <a:cubicBezTo>
                    <a:pt x="151" y="194"/>
                    <a:pt x="194" y="150"/>
                    <a:pt x="194" y="97"/>
                  </a:cubicBezTo>
                  <a:cubicBezTo>
                    <a:pt x="194" y="43"/>
                    <a:pt x="151" y="0"/>
                    <a:pt x="97" y="0"/>
                  </a:cubicBezTo>
                  <a:close/>
                  <a:moveTo>
                    <a:pt x="97" y="171"/>
                  </a:moveTo>
                  <a:cubicBezTo>
                    <a:pt x="56" y="171"/>
                    <a:pt x="23" y="138"/>
                    <a:pt x="23" y="97"/>
                  </a:cubicBezTo>
                  <a:cubicBezTo>
                    <a:pt x="23" y="55"/>
                    <a:pt x="56" y="22"/>
                    <a:pt x="97" y="22"/>
                  </a:cubicBezTo>
                  <a:cubicBezTo>
                    <a:pt x="139" y="22"/>
                    <a:pt x="172" y="55"/>
                    <a:pt x="172" y="97"/>
                  </a:cubicBezTo>
                  <a:cubicBezTo>
                    <a:pt x="172" y="138"/>
                    <a:pt x="139" y="171"/>
                    <a:pt x="97" y="1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67" name="Google Shape;667;p12"/>
          <p:cNvGrpSpPr/>
          <p:nvPr/>
        </p:nvGrpSpPr>
        <p:grpSpPr>
          <a:xfrm>
            <a:off x="8084670" y="2796916"/>
            <a:ext cx="407086" cy="362571"/>
            <a:chOff x="360362" y="3122612"/>
            <a:chExt cx="798514" cy="711201"/>
          </a:xfrm>
        </p:grpSpPr>
        <p:sp>
          <p:nvSpPr>
            <p:cNvPr id="668" name="Google Shape;668;p12"/>
            <p:cNvSpPr/>
            <p:nvPr/>
          </p:nvSpPr>
          <p:spPr>
            <a:xfrm>
              <a:off x="585788" y="3122612"/>
              <a:ext cx="573088" cy="211138"/>
            </a:xfrm>
            <a:custGeom>
              <a:rect b="b" l="l" r="r" t="t"/>
              <a:pathLst>
                <a:path extrusionOk="0" h="207" w="561">
                  <a:moveTo>
                    <a:pt x="528" y="105"/>
                  </a:moveTo>
                  <a:cubicBezTo>
                    <a:pt x="53" y="5"/>
                    <a:pt x="53" y="5"/>
                    <a:pt x="53" y="5"/>
                  </a:cubicBezTo>
                  <a:cubicBezTo>
                    <a:pt x="33" y="0"/>
                    <a:pt x="13" y="13"/>
                    <a:pt x="9" y="33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47" y="207"/>
                    <a:pt x="547" y="207"/>
                    <a:pt x="547" y="207"/>
                  </a:cubicBezTo>
                  <a:cubicBezTo>
                    <a:pt x="556" y="149"/>
                    <a:pt x="556" y="149"/>
                    <a:pt x="556" y="149"/>
                  </a:cubicBezTo>
                  <a:cubicBezTo>
                    <a:pt x="561" y="129"/>
                    <a:pt x="548" y="109"/>
                    <a:pt x="528" y="1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9" name="Google Shape;669;p12"/>
            <p:cNvSpPr/>
            <p:nvPr/>
          </p:nvSpPr>
          <p:spPr>
            <a:xfrm>
              <a:off x="360362" y="3298825"/>
              <a:ext cx="763588" cy="534988"/>
            </a:xfrm>
            <a:custGeom>
              <a:rect b="b" l="l" r="r" t="t"/>
              <a:pathLst>
                <a:path extrusionOk="0" h="525" w="748">
                  <a:moveTo>
                    <a:pt x="549" y="46"/>
                  </a:moveTo>
                  <a:cubicBezTo>
                    <a:pt x="544" y="26"/>
                    <a:pt x="523" y="15"/>
                    <a:pt x="503" y="20"/>
                  </a:cubicBezTo>
                  <a:cubicBezTo>
                    <a:pt x="413" y="45"/>
                    <a:pt x="413" y="45"/>
                    <a:pt x="413" y="45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177" y="111"/>
                    <a:pt x="177" y="111"/>
                    <a:pt x="177" y="111"/>
                  </a:cubicBezTo>
                  <a:cubicBezTo>
                    <a:pt x="31" y="151"/>
                    <a:pt x="31" y="151"/>
                    <a:pt x="31" y="151"/>
                  </a:cubicBezTo>
                  <a:cubicBezTo>
                    <a:pt x="12" y="157"/>
                    <a:pt x="0" y="177"/>
                    <a:pt x="5" y="197"/>
                  </a:cubicBezTo>
                  <a:cubicBezTo>
                    <a:pt x="87" y="494"/>
                    <a:pt x="87" y="494"/>
                    <a:pt x="87" y="494"/>
                  </a:cubicBezTo>
                  <a:cubicBezTo>
                    <a:pt x="93" y="513"/>
                    <a:pt x="114" y="525"/>
                    <a:pt x="134" y="520"/>
                  </a:cubicBezTo>
                  <a:cubicBezTo>
                    <a:pt x="605" y="389"/>
                    <a:pt x="605" y="389"/>
                    <a:pt x="605" y="389"/>
                  </a:cubicBezTo>
                  <a:cubicBezTo>
                    <a:pt x="625" y="383"/>
                    <a:pt x="637" y="363"/>
                    <a:pt x="631" y="343"/>
                  </a:cubicBezTo>
                  <a:cubicBezTo>
                    <a:pt x="617" y="292"/>
                    <a:pt x="617" y="292"/>
                    <a:pt x="617" y="292"/>
                  </a:cubicBezTo>
                  <a:cubicBezTo>
                    <a:pt x="670" y="303"/>
                    <a:pt x="670" y="303"/>
                    <a:pt x="670" y="303"/>
                  </a:cubicBezTo>
                  <a:cubicBezTo>
                    <a:pt x="690" y="307"/>
                    <a:pt x="710" y="294"/>
                    <a:pt x="714" y="274"/>
                  </a:cubicBezTo>
                  <a:cubicBezTo>
                    <a:pt x="748" y="116"/>
                    <a:pt x="748" y="116"/>
                    <a:pt x="748" y="116"/>
                  </a:cubicBezTo>
                  <a:cubicBezTo>
                    <a:pt x="557" y="76"/>
                    <a:pt x="557" y="76"/>
                    <a:pt x="557" y="76"/>
                  </a:cubicBezTo>
                  <a:lnTo>
                    <a:pt x="549" y="46"/>
                  </a:lnTo>
                  <a:close/>
                  <a:moveTo>
                    <a:pt x="604" y="197"/>
                  </a:moveTo>
                  <a:cubicBezTo>
                    <a:pt x="615" y="142"/>
                    <a:pt x="615" y="142"/>
                    <a:pt x="615" y="142"/>
                  </a:cubicBezTo>
                  <a:cubicBezTo>
                    <a:pt x="617" y="134"/>
                    <a:pt x="625" y="128"/>
                    <a:pt x="633" y="130"/>
                  </a:cubicBezTo>
                  <a:cubicBezTo>
                    <a:pt x="689" y="142"/>
                    <a:pt x="689" y="142"/>
                    <a:pt x="689" y="142"/>
                  </a:cubicBezTo>
                  <a:cubicBezTo>
                    <a:pt x="697" y="143"/>
                    <a:pt x="702" y="152"/>
                    <a:pt x="700" y="160"/>
                  </a:cubicBezTo>
                  <a:cubicBezTo>
                    <a:pt x="689" y="215"/>
                    <a:pt x="689" y="215"/>
                    <a:pt x="689" y="215"/>
                  </a:cubicBezTo>
                  <a:cubicBezTo>
                    <a:pt x="687" y="223"/>
                    <a:pt x="679" y="229"/>
                    <a:pt x="671" y="227"/>
                  </a:cubicBezTo>
                  <a:cubicBezTo>
                    <a:pt x="615" y="215"/>
                    <a:pt x="615" y="215"/>
                    <a:pt x="615" y="215"/>
                  </a:cubicBezTo>
                  <a:cubicBezTo>
                    <a:pt x="607" y="213"/>
                    <a:pt x="602" y="205"/>
                    <a:pt x="604" y="197"/>
                  </a:cubicBezTo>
                  <a:close/>
                  <a:moveTo>
                    <a:pt x="40" y="181"/>
                  </a:moveTo>
                  <a:cubicBezTo>
                    <a:pt x="170" y="144"/>
                    <a:pt x="170" y="144"/>
                    <a:pt x="170" y="144"/>
                  </a:cubicBezTo>
                  <a:cubicBezTo>
                    <a:pt x="478" y="59"/>
                    <a:pt x="478" y="59"/>
                    <a:pt x="478" y="59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2" y="50"/>
                    <a:pt x="513" y="50"/>
                  </a:cubicBezTo>
                  <a:cubicBezTo>
                    <a:pt x="515" y="50"/>
                    <a:pt x="519" y="51"/>
                    <a:pt x="520" y="55"/>
                  </a:cubicBezTo>
                  <a:cubicBezTo>
                    <a:pt x="523" y="69"/>
                    <a:pt x="523" y="69"/>
                    <a:pt x="523" y="69"/>
                  </a:cubicBezTo>
                  <a:cubicBezTo>
                    <a:pt x="536" y="113"/>
                    <a:pt x="536" y="113"/>
                    <a:pt x="536" y="113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35" y="189"/>
                    <a:pt x="35" y="189"/>
                    <a:pt x="35" y="189"/>
                  </a:cubicBezTo>
                  <a:cubicBezTo>
                    <a:pt x="34" y="186"/>
                    <a:pt x="36" y="182"/>
                    <a:pt x="40" y="181"/>
                  </a:cubicBezTo>
                  <a:close/>
                  <a:moveTo>
                    <a:pt x="602" y="351"/>
                  </a:moveTo>
                  <a:cubicBezTo>
                    <a:pt x="602" y="353"/>
                    <a:pt x="602" y="355"/>
                    <a:pt x="601" y="356"/>
                  </a:cubicBezTo>
                  <a:cubicBezTo>
                    <a:pt x="600" y="357"/>
                    <a:pt x="599" y="359"/>
                    <a:pt x="597" y="359"/>
                  </a:cubicBezTo>
                  <a:cubicBezTo>
                    <a:pt x="126" y="490"/>
                    <a:pt x="126" y="490"/>
                    <a:pt x="126" y="490"/>
                  </a:cubicBezTo>
                  <a:cubicBezTo>
                    <a:pt x="125" y="490"/>
                    <a:pt x="124" y="490"/>
                    <a:pt x="124" y="490"/>
                  </a:cubicBezTo>
                  <a:cubicBezTo>
                    <a:pt x="121" y="490"/>
                    <a:pt x="118" y="489"/>
                    <a:pt x="117" y="485"/>
                  </a:cubicBezTo>
                  <a:cubicBezTo>
                    <a:pt x="69" y="313"/>
                    <a:pt x="69" y="313"/>
                    <a:pt x="69" y="313"/>
                  </a:cubicBezTo>
                  <a:cubicBezTo>
                    <a:pt x="554" y="178"/>
                    <a:pt x="554" y="178"/>
                    <a:pt x="554" y="178"/>
                  </a:cubicBezTo>
                  <a:cubicBezTo>
                    <a:pt x="583" y="285"/>
                    <a:pt x="583" y="285"/>
                    <a:pt x="583" y="285"/>
                  </a:cubicBezTo>
                  <a:lnTo>
                    <a:pt x="602" y="3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0" name="Google Shape;670;p12"/>
            <p:cNvSpPr/>
            <p:nvPr/>
          </p:nvSpPr>
          <p:spPr>
            <a:xfrm>
              <a:off x="477838" y="3656013"/>
              <a:ext cx="106363" cy="104775"/>
            </a:xfrm>
            <a:custGeom>
              <a:rect b="b" l="l" r="r" t="t"/>
              <a:pathLst>
                <a:path extrusionOk="0" h="104" w="104">
                  <a:moveTo>
                    <a:pt x="87" y="13"/>
                  </a:moveTo>
                  <a:cubicBezTo>
                    <a:pt x="84" y="4"/>
                    <a:pt x="76" y="0"/>
                    <a:pt x="68" y="2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5" y="19"/>
                    <a:pt x="0" y="28"/>
                    <a:pt x="2" y="36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20" y="99"/>
                    <a:pt x="28" y="104"/>
                    <a:pt x="36" y="102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9" y="84"/>
                    <a:pt x="104" y="76"/>
                    <a:pt x="102" y="68"/>
                  </a:cubicBezTo>
                  <a:lnTo>
                    <a:pt x="87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71" name="Google Shape;671;p12"/>
          <p:cNvGrpSpPr/>
          <p:nvPr/>
        </p:nvGrpSpPr>
        <p:grpSpPr>
          <a:xfrm>
            <a:off x="10316036" y="2818836"/>
            <a:ext cx="301261" cy="349326"/>
            <a:chOff x="-336551" y="2679701"/>
            <a:chExt cx="706439" cy="819149"/>
          </a:xfrm>
        </p:grpSpPr>
        <p:sp>
          <p:nvSpPr>
            <p:cNvPr id="672" name="Google Shape;672;p12"/>
            <p:cNvSpPr/>
            <p:nvPr/>
          </p:nvSpPr>
          <p:spPr>
            <a:xfrm>
              <a:off x="-100013" y="2863850"/>
              <a:ext cx="122238" cy="12223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3" name="Google Shape;673;p12"/>
            <p:cNvSpPr/>
            <p:nvPr/>
          </p:nvSpPr>
          <p:spPr>
            <a:xfrm>
              <a:off x="-336551" y="2679701"/>
              <a:ext cx="706439" cy="819149"/>
            </a:xfrm>
            <a:custGeom>
              <a:rect b="b" l="l" r="r" t="t"/>
              <a:pathLst>
                <a:path extrusionOk="0" h="1345" w="1158">
                  <a:moveTo>
                    <a:pt x="163" y="1173"/>
                  </a:moveTo>
                  <a:cubicBezTo>
                    <a:pt x="163" y="1308"/>
                    <a:pt x="163" y="1308"/>
                    <a:pt x="163" y="1308"/>
                  </a:cubicBezTo>
                  <a:cubicBezTo>
                    <a:pt x="163" y="1329"/>
                    <a:pt x="180" y="1345"/>
                    <a:pt x="200" y="1345"/>
                  </a:cubicBezTo>
                  <a:cubicBezTo>
                    <a:pt x="726" y="1345"/>
                    <a:pt x="726" y="1345"/>
                    <a:pt x="726" y="1345"/>
                  </a:cubicBezTo>
                  <a:cubicBezTo>
                    <a:pt x="746" y="1345"/>
                    <a:pt x="763" y="1329"/>
                    <a:pt x="763" y="1308"/>
                  </a:cubicBezTo>
                  <a:cubicBezTo>
                    <a:pt x="763" y="1176"/>
                    <a:pt x="763" y="1176"/>
                    <a:pt x="763" y="1176"/>
                  </a:cubicBezTo>
                  <a:cubicBezTo>
                    <a:pt x="910" y="1176"/>
                    <a:pt x="910" y="1176"/>
                    <a:pt x="910" y="1176"/>
                  </a:cubicBezTo>
                  <a:cubicBezTo>
                    <a:pt x="969" y="1176"/>
                    <a:pt x="1017" y="1129"/>
                    <a:pt x="1017" y="1070"/>
                  </a:cubicBezTo>
                  <a:cubicBezTo>
                    <a:pt x="1017" y="883"/>
                    <a:pt x="1017" y="883"/>
                    <a:pt x="1017" y="883"/>
                  </a:cubicBezTo>
                  <a:cubicBezTo>
                    <a:pt x="1103" y="881"/>
                    <a:pt x="1103" y="881"/>
                    <a:pt x="1103" y="881"/>
                  </a:cubicBezTo>
                  <a:cubicBezTo>
                    <a:pt x="1137" y="881"/>
                    <a:pt x="1158" y="844"/>
                    <a:pt x="1142" y="814"/>
                  </a:cubicBezTo>
                  <a:cubicBezTo>
                    <a:pt x="1048" y="637"/>
                    <a:pt x="1048" y="637"/>
                    <a:pt x="1048" y="637"/>
                  </a:cubicBezTo>
                  <a:cubicBezTo>
                    <a:pt x="1027" y="598"/>
                    <a:pt x="1016" y="554"/>
                    <a:pt x="1016" y="509"/>
                  </a:cubicBezTo>
                  <a:cubicBezTo>
                    <a:pt x="1016" y="509"/>
                    <a:pt x="1016" y="509"/>
                    <a:pt x="1016" y="509"/>
                  </a:cubicBezTo>
                  <a:cubicBezTo>
                    <a:pt x="1016" y="509"/>
                    <a:pt x="1016" y="509"/>
                    <a:pt x="1016" y="509"/>
                  </a:cubicBezTo>
                  <a:cubicBezTo>
                    <a:pt x="1016" y="228"/>
                    <a:pt x="787" y="0"/>
                    <a:pt x="505" y="3"/>
                  </a:cubicBezTo>
                  <a:cubicBezTo>
                    <a:pt x="224" y="5"/>
                    <a:pt x="0" y="234"/>
                    <a:pt x="3" y="515"/>
                  </a:cubicBezTo>
                  <a:cubicBezTo>
                    <a:pt x="3" y="596"/>
                    <a:pt x="23" y="672"/>
                    <a:pt x="58" y="740"/>
                  </a:cubicBezTo>
                  <a:cubicBezTo>
                    <a:pt x="127" y="874"/>
                    <a:pt x="163" y="1022"/>
                    <a:pt x="163" y="1173"/>
                  </a:cubicBezTo>
                  <a:close/>
                  <a:moveTo>
                    <a:pt x="220" y="386"/>
                  </a:moveTo>
                  <a:cubicBezTo>
                    <a:pt x="220" y="376"/>
                    <a:pt x="225" y="367"/>
                    <a:pt x="234" y="364"/>
                  </a:cubicBezTo>
                  <a:cubicBezTo>
                    <a:pt x="290" y="340"/>
                    <a:pt x="290" y="340"/>
                    <a:pt x="290" y="340"/>
                  </a:cubicBezTo>
                  <a:cubicBezTo>
                    <a:pt x="295" y="338"/>
                    <a:pt x="300" y="333"/>
                    <a:pt x="302" y="327"/>
                  </a:cubicBezTo>
                  <a:cubicBezTo>
                    <a:pt x="303" y="326"/>
                    <a:pt x="303" y="326"/>
                    <a:pt x="303" y="325"/>
                  </a:cubicBezTo>
                  <a:cubicBezTo>
                    <a:pt x="306" y="319"/>
                    <a:pt x="306" y="313"/>
                    <a:pt x="303" y="307"/>
                  </a:cubicBezTo>
                  <a:cubicBezTo>
                    <a:pt x="280" y="252"/>
                    <a:pt x="280" y="252"/>
                    <a:pt x="280" y="252"/>
                  </a:cubicBezTo>
                  <a:cubicBezTo>
                    <a:pt x="277" y="243"/>
                    <a:pt x="279" y="233"/>
                    <a:pt x="286" y="226"/>
                  </a:cubicBezTo>
                  <a:cubicBezTo>
                    <a:pt x="311" y="201"/>
                    <a:pt x="311" y="201"/>
                    <a:pt x="311" y="201"/>
                  </a:cubicBezTo>
                  <a:cubicBezTo>
                    <a:pt x="318" y="194"/>
                    <a:pt x="328" y="192"/>
                    <a:pt x="337" y="195"/>
                  </a:cubicBezTo>
                  <a:cubicBezTo>
                    <a:pt x="393" y="218"/>
                    <a:pt x="393" y="218"/>
                    <a:pt x="393" y="218"/>
                  </a:cubicBezTo>
                  <a:cubicBezTo>
                    <a:pt x="398" y="220"/>
                    <a:pt x="405" y="220"/>
                    <a:pt x="411" y="218"/>
                  </a:cubicBezTo>
                  <a:cubicBezTo>
                    <a:pt x="411" y="218"/>
                    <a:pt x="412" y="217"/>
                    <a:pt x="412" y="217"/>
                  </a:cubicBezTo>
                  <a:cubicBezTo>
                    <a:pt x="418" y="215"/>
                    <a:pt x="423" y="210"/>
                    <a:pt x="425" y="204"/>
                  </a:cubicBezTo>
                  <a:cubicBezTo>
                    <a:pt x="449" y="149"/>
                    <a:pt x="449" y="149"/>
                    <a:pt x="449" y="149"/>
                  </a:cubicBezTo>
                  <a:cubicBezTo>
                    <a:pt x="452" y="140"/>
                    <a:pt x="461" y="134"/>
                    <a:pt x="471" y="134"/>
                  </a:cubicBezTo>
                  <a:cubicBezTo>
                    <a:pt x="506" y="134"/>
                    <a:pt x="506" y="134"/>
                    <a:pt x="506" y="134"/>
                  </a:cubicBezTo>
                  <a:cubicBezTo>
                    <a:pt x="516" y="134"/>
                    <a:pt x="524" y="140"/>
                    <a:pt x="528" y="149"/>
                  </a:cubicBezTo>
                  <a:cubicBezTo>
                    <a:pt x="552" y="205"/>
                    <a:pt x="552" y="205"/>
                    <a:pt x="552" y="205"/>
                  </a:cubicBezTo>
                  <a:cubicBezTo>
                    <a:pt x="555" y="211"/>
                    <a:pt x="559" y="215"/>
                    <a:pt x="565" y="217"/>
                  </a:cubicBezTo>
                  <a:cubicBezTo>
                    <a:pt x="565" y="218"/>
                    <a:pt x="566" y="218"/>
                    <a:pt x="566" y="218"/>
                  </a:cubicBezTo>
                  <a:cubicBezTo>
                    <a:pt x="572" y="220"/>
                    <a:pt x="578" y="220"/>
                    <a:pt x="584" y="218"/>
                  </a:cubicBezTo>
                  <a:cubicBezTo>
                    <a:pt x="640" y="195"/>
                    <a:pt x="640" y="195"/>
                    <a:pt x="640" y="195"/>
                  </a:cubicBezTo>
                  <a:cubicBezTo>
                    <a:pt x="649" y="191"/>
                    <a:pt x="659" y="193"/>
                    <a:pt x="666" y="200"/>
                  </a:cubicBezTo>
                  <a:cubicBezTo>
                    <a:pt x="691" y="225"/>
                    <a:pt x="691" y="225"/>
                    <a:pt x="691" y="225"/>
                  </a:cubicBezTo>
                  <a:cubicBezTo>
                    <a:pt x="698" y="232"/>
                    <a:pt x="700" y="242"/>
                    <a:pt x="696" y="251"/>
                  </a:cubicBezTo>
                  <a:cubicBezTo>
                    <a:pt x="674" y="308"/>
                    <a:pt x="674" y="308"/>
                    <a:pt x="674" y="308"/>
                  </a:cubicBezTo>
                  <a:cubicBezTo>
                    <a:pt x="671" y="314"/>
                    <a:pt x="671" y="320"/>
                    <a:pt x="674" y="326"/>
                  </a:cubicBezTo>
                  <a:cubicBezTo>
                    <a:pt x="674" y="326"/>
                    <a:pt x="674" y="326"/>
                    <a:pt x="674" y="326"/>
                  </a:cubicBezTo>
                  <a:cubicBezTo>
                    <a:pt x="676" y="332"/>
                    <a:pt x="681" y="337"/>
                    <a:pt x="687" y="339"/>
                  </a:cubicBezTo>
                  <a:cubicBezTo>
                    <a:pt x="743" y="363"/>
                    <a:pt x="743" y="363"/>
                    <a:pt x="743" y="363"/>
                  </a:cubicBezTo>
                  <a:cubicBezTo>
                    <a:pt x="752" y="367"/>
                    <a:pt x="758" y="375"/>
                    <a:pt x="758" y="385"/>
                  </a:cubicBezTo>
                  <a:cubicBezTo>
                    <a:pt x="758" y="420"/>
                    <a:pt x="758" y="420"/>
                    <a:pt x="758" y="420"/>
                  </a:cubicBezTo>
                  <a:cubicBezTo>
                    <a:pt x="758" y="430"/>
                    <a:pt x="752" y="439"/>
                    <a:pt x="743" y="442"/>
                  </a:cubicBezTo>
                  <a:cubicBezTo>
                    <a:pt x="687" y="466"/>
                    <a:pt x="687" y="466"/>
                    <a:pt x="687" y="466"/>
                  </a:cubicBezTo>
                  <a:cubicBezTo>
                    <a:pt x="681" y="469"/>
                    <a:pt x="676" y="474"/>
                    <a:pt x="674" y="480"/>
                  </a:cubicBezTo>
                  <a:cubicBezTo>
                    <a:pt x="674" y="480"/>
                    <a:pt x="674" y="480"/>
                    <a:pt x="674" y="480"/>
                  </a:cubicBezTo>
                  <a:cubicBezTo>
                    <a:pt x="671" y="486"/>
                    <a:pt x="671" y="492"/>
                    <a:pt x="674" y="498"/>
                  </a:cubicBezTo>
                  <a:cubicBezTo>
                    <a:pt x="697" y="554"/>
                    <a:pt x="697" y="554"/>
                    <a:pt x="697" y="554"/>
                  </a:cubicBezTo>
                  <a:cubicBezTo>
                    <a:pt x="701" y="563"/>
                    <a:pt x="699" y="573"/>
                    <a:pt x="692" y="580"/>
                  </a:cubicBezTo>
                  <a:cubicBezTo>
                    <a:pt x="667" y="605"/>
                    <a:pt x="667" y="605"/>
                    <a:pt x="667" y="605"/>
                  </a:cubicBezTo>
                  <a:cubicBezTo>
                    <a:pt x="660" y="612"/>
                    <a:pt x="650" y="614"/>
                    <a:pt x="641" y="611"/>
                  </a:cubicBezTo>
                  <a:cubicBezTo>
                    <a:pt x="584" y="588"/>
                    <a:pt x="584" y="588"/>
                    <a:pt x="584" y="588"/>
                  </a:cubicBezTo>
                  <a:cubicBezTo>
                    <a:pt x="578" y="586"/>
                    <a:pt x="572" y="586"/>
                    <a:pt x="566" y="588"/>
                  </a:cubicBezTo>
                  <a:cubicBezTo>
                    <a:pt x="566" y="588"/>
                    <a:pt x="565" y="588"/>
                    <a:pt x="565" y="588"/>
                  </a:cubicBezTo>
                  <a:cubicBezTo>
                    <a:pt x="559" y="591"/>
                    <a:pt x="555" y="595"/>
                    <a:pt x="552" y="601"/>
                  </a:cubicBezTo>
                  <a:cubicBezTo>
                    <a:pt x="529" y="657"/>
                    <a:pt x="529" y="657"/>
                    <a:pt x="529" y="657"/>
                  </a:cubicBezTo>
                  <a:cubicBezTo>
                    <a:pt x="525" y="666"/>
                    <a:pt x="517" y="672"/>
                    <a:pt x="507" y="672"/>
                  </a:cubicBezTo>
                  <a:cubicBezTo>
                    <a:pt x="471" y="672"/>
                    <a:pt x="471" y="672"/>
                    <a:pt x="471" y="672"/>
                  </a:cubicBezTo>
                  <a:cubicBezTo>
                    <a:pt x="462" y="672"/>
                    <a:pt x="453" y="666"/>
                    <a:pt x="450" y="657"/>
                  </a:cubicBezTo>
                  <a:cubicBezTo>
                    <a:pt x="426" y="602"/>
                    <a:pt x="426" y="602"/>
                    <a:pt x="426" y="602"/>
                  </a:cubicBezTo>
                  <a:cubicBezTo>
                    <a:pt x="423" y="596"/>
                    <a:pt x="418" y="591"/>
                    <a:pt x="412" y="589"/>
                  </a:cubicBezTo>
                  <a:cubicBezTo>
                    <a:pt x="412" y="589"/>
                    <a:pt x="411" y="589"/>
                    <a:pt x="411" y="588"/>
                  </a:cubicBezTo>
                  <a:cubicBezTo>
                    <a:pt x="405" y="586"/>
                    <a:pt x="399" y="586"/>
                    <a:pt x="393" y="588"/>
                  </a:cubicBezTo>
                  <a:cubicBezTo>
                    <a:pt x="338" y="611"/>
                    <a:pt x="338" y="611"/>
                    <a:pt x="338" y="611"/>
                  </a:cubicBezTo>
                  <a:cubicBezTo>
                    <a:pt x="329" y="615"/>
                    <a:pt x="318" y="613"/>
                    <a:pt x="312" y="606"/>
                  </a:cubicBezTo>
                  <a:cubicBezTo>
                    <a:pt x="286" y="581"/>
                    <a:pt x="286" y="581"/>
                    <a:pt x="286" y="581"/>
                  </a:cubicBezTo>
                  <a:cubicBezTo>
                    <a:pt x="280" y="574"/>
                    <a:pt x="278" y="564"/>
                    <a:pt x="281" y="555"/>
                  </a:cubicBezTo>
                  <a:cubicBezTo>
                    <a:pt x="304" y="499"/>
                    <a:pt x="304" y="499"/>
                    <a:pt x="304" y="499"/>
                  </a:cubicBezTo>
                  <a:cubicBezTo>
                    <a:pt x="306" y="494"/>
                    <a:pt x="306" y="487"/>
                    <a:pt x="303" y="481"/>
                  </a:cubicBezTo>
                  <a:cubicBezTo>
                    <a:pt x="303" y="481"/>
                    <a:pt x="303" y="480"/>
                    <a:pt x="303" y="479"/>
                  </a:cubicBezTo>
                  <a:cubicBezTo>
                    <a:pt x="300" y="473"/>
                    <a:pt x="296" y="468"/>
                    <a:pt x="290" y="466"/>
                  </a:cubicBezTo>
                  <a:cubicBezTo>
                    <a:pt x="235" y="443"/>
                    <a:pt x="235" y="443"/>
                    <a:pt x="235" y="443"/>
                  </a:cubicBezTo>
                  <a:cubicBezTo>
                    <a:pt x="226" y="439"/>
                    <a:pt x="220" y="431"/>
                    <a:pt x="220" y="421"/>
                  </a:cubicBezTo>
                  <a:cubicBezTo>
                    <a:pt x="220" y="386"/>
                    <a:pt x="220" y="386"/>
                    <a:pt x="220" y="386"/>
                  </a:cubicBezTo>
                  <a:cubicBezTo>
                    <a:pt x="220" y="386"/>
                    <a:pt x="220" y="386"/>
                    <a:pt x="220" y="3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74" name="Google Shape;674;p12"/>
          <p:cNvSpPr/>
          <p:nvPr/>
        </p:nvSpPr>
        <p:spPr>
          <a:xfrm>
            <a:off x="365466" y="3689946"/>
            <a:ext cx="11460481" cy="457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75" name="Google Shape;675;p12"/>
          <p:cNvGrpSpPr/>
          <p:nvPr/>
        </p:nvGrpSpPr>
        <p:grpSpPr>
          <a:xfrm rot="10800000">
            <a:off x="365466" y="1140372"/>
            <a:ext cx="2379664" cy="171277"/>
            <a:chOff x="9812336" y="530223"/>
            <a:chExt cx="2379664" cy="171277"/>
          </a:xfrm>
        </p:grpSpPr>
        <p:grpSp>
          <p:nvGrpSpPr>
            <p:cNvPr id="676" name="Google Shape;676;p12"/>
            <p:cNvGrpSpPr/>
            <p:nvPr/>
          </p:nvGrpSpPr>
          <p:grpSpPr>
            <a:xfrm>
              <a:off x="10883899" y="530223"/>
              <a:ext cx="1308101" cy="72000"/>
              <a:chOff x="10883899" y="530223"/>
              <a:chExt cx="1308101" cy="72000"/>
            </a:xfrm>
          </p:grpSpPr>
          <p:cxnSp>
            <p:nvCxnSpPr>
              <p:cNvPr id="677" name="Google Shape;677;p12"/>
              <p:cNvCxnSpPr/>
              <p:nvPr/>
            </p:nvCxnSpPr>
            <p:spPr>
              <a:xfrm rot="10800000">
                <a:off x="10909300" y="566223"/>
                <a:ext cx="1282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678" name="Google Shape;678;p12"/>
              <p:cNvSpPr/>
              <p:nvPr/>
            </p:nvSpPr>
            <p:spPr>
              <a:xfrm>
                <a:off x="10883899" y="530223"/>
                <a:ext cx="72000" cy="7200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679" name="Google Shape;679;p12"/>
            <p:cNvGrpSpPr/>
            <p:nvPr/>
          </p:nvGrpSpPr>
          <p:grpSpPr>
            <a:xfrm>
              <a:off x="9812336" y="629500"/>
              <a:ext cx="2379664" cy="72000"/>
              <a:chOff x="9812336" y="629500"/>
              <a:chExt cx="2379664" cy="72000"/>
            </a:xfrm>
          </p:grpSpPr>
          <p:cxnSp>
            <p:nvCxnSpPr>
              <p:cNvPr id="680" name="Google Shape;680;p12"/>
              <p:cNvCxnSpPr/>
              <p:nvPr/>
            </p:nvCxnSpPr>
            <p:spPr>
              <a:xfrm rot="10800000">
                <a:off x="9836150" y="665500"/>
                <a:ext cx="235585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681" name="Google Shape;681;p12"/>
              <p:cNvSpPr/>
              <p:nvPr/>
            </p:nvSpPr>
            <p:spPr>
              <a:xfrm>
                <a:off x="9812336" y="629500"/>
                <a:ext cx="72000" cy="7200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682" name="Google Shape;682;p12"/>
          <p:cNvGrpSpPr/>
          <p:nvPr/>
        </p:nvGrpSpPr>
        <p:grpSpPr>
          <a:xfrm flipH="1" rot="10800000">
            <a:off x="9446283" y="1140372"/>
            <a:ext cx="2379664" cy="171277"/>
            <a:chOff x="9812336" y="530223"/>
            <a:chExt cx="2379664" cy="171277"/>
          </a:xfrm>
        </p:grpSpPr>
        <p:grpSp>
          <p:nvGrpSpPr>
            <p:cNvPr id="683" name="Google Shape;683;p12"/>
            <p:cNvGrpSpPr/>
            <p:nvPr/>
          </p:nvGrpSpPr>
          <p:grpSpPr>
            <a:xfrm>
              <a:off x="10883899" y="530223"/>
              <a:ext cx="1308101" cy="72000"/>
              <a:chOff x="10883899" y="530223"/>
              <a:chExt cx="1308101" cy="72000"/>
            </a:xfrm>
          </p:grpSpPr>
          <p:cxnSp>
            <p:nvCxnSpPr>
              <p:cNvPr id="684" name="Google Shape;684;p12"/>
              <p:cNvCxnSpPr/>
              <p:nvPr/>
            </p:nvCxnSpPr>
            <p:spPr>
              <a:xfrm rot="10800000">
                <a:off x="10909300" y="566223"/>
                <a:ext cx="1282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685" name="Google Shape;685;p12"/>
              <p:cNvSpPr/>
              <p:nvPr/>
            </p:nvSpPr>
            <p:spPr>
              <a:xfrm>
                <a:off x="10883899" y="530223"/>
                <a:ext cx="72000" cy="7200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686" name="Google Shape;686;p12"/>
            <p:cNvGrpSpPr/>
            <p:nvPr/>
          </p:nvGrpSpPr>
          <p:grpSpPr>
            <a:xfrm>
              <a:off x="9812336" y="629500"/>
              <a:ext cx="2379664" cy="72000"/>
              <a:chOff x="9812336" y="629500"/>
              <a:chExt cx="2379664" cy="72000"/>
            </a:xfrm>
          </p:grpSpPr>
          <p:cxnSp>
            <p:nvCxnSpPr>
              <p:cNvPr id="687" name="Google Shape;687;p12"/>
              <p:cNvCxnSpPr/>
              <p:nvPr/>
            </p:nvCxnSpPr>
            <p:spPr>
              <a:xfrm rot="10800000">
                <a:off x="9836150" y="665500"/>
                <a:ext cx="235585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688" name="Google Shape;688;p12"/>
              <p:cNvSpPr/>
              <p:nvPr/>
            </p:nvSpPr>
            <p:spPr>
              <a:xfrm>
                <a:off x="9812336" y="629500"/>
                <a:ext cx="72000" cy="7200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8FA"/>
        </a:solidFill>
      </p:bgPr>
    </p:bg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/>
          <p:nvPr/>
        </p:nvSpPr>
        <p:spPr>
          <a:xfrm>
            <a:off x="365759" y="365759"/>
            <a:ext cx="11460481" cy="61264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5" name="Google Shape;695;p13"/>
          <p:cNvSpPr txBox="1"/>
          <p:nvPr>
            <p:ph idx="12" type="sldNum"/>
          </p:nvPr>
        </p:nvSpPr>
        <p:spPr>
          <a:xfrm>
            <a:off x="11826241" y="6492240"/>
            <a:ext cx="365760" cy="365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6" name="Google Shape;696;p13"/>
          <p:cNvSpPr txBox="1"/>
          <p:nvPr/>
        </p:nvSpPr>
        <p:spPr>
          <a:xfrm>
            <a:off x="1863278" y="741499"/>
            <a:ext cx="8465442" cy="477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CUSTOMER ACQUISITION FRAMEWORK</a:t>
            </a:r>
            <a:endParaRPr b="1" sz="2400">
              <a:solidFill>
                <a:srgbClr val="3236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97" name="Google Shape;697;p13"/>
          <p:cNvGrpSpPr/>
          <p:nvPr/>
        </p:nvGrpSpPr>
        <p:grpSpPr>
          <a:xfrm>
            <a:off x="827115" y="1518424"/>
            <a:ext cx="10537770" cy="4812038"/>
            <a:chOff x="517092" y="1081069"/>
            <a:chExt cx="11157816" cy="5373451"/>
          </a:xfrm>
        </p:grpSpPr>
        <p:sp>
          <p:nvSpPr>
            <p:cNvPr id="698" name="Google Shape;698;p13"/>
            <p:cNvSpPr/>
            <p:nvPr/>
          </p:nvSpPr>
          <p:spPr>
            <a:xfrm>
              <a:off x="517092" y="4584635"/>
              <a:ext cx="11157816" cy="1511365"/>
            </a:xfrm>
            <a:prstGeom prst="roundRect">
              <a:avLst>
                <a:gd fmla="val 16667" name="adj"/>
              </a:avLst>
            </a:prstGeom>
            <a:solidFill>
              <a:srgbClr val="F7F9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517092" y="3028684"/>
              <a:ext cx="11157816" cy="1511365"/>
            </a:xfrm>
            <a:prstGeom prst="roundRect">
              <a:avLst>
                <a:gd fmla="val 16667" name="adj"/>
              </a:avLst>
            </a:prstGeom>
            <a:solidFill>
              <a:srgbClr val="F7F9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517092" y="1472735"/>
              <a:ext cx="11157816" cy="1511365"/>
            </a:xfrm>
            <a:prstGeom prst="roundRect">
              <a:avLst>
                <a:gd fmla="val 16667" name="adj"/>
              </a:avLst>
            </a:prstGeom>
            <a:solidFill>
              <a:srgbClr val="F7F9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1" name="Google Shape;701;p13"/>
            <p:cNvSpPr txBox="1"/>
            <p:nvPr/>
          </p:nvSpPr>
          <p:spPr>
            <a:xfrm>
              <a:off x="796437" y="2133904"/>
              <a:ext cx="2351135" cy="189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100"/>
                <a:buFont typeface="Noto Sans Symbols"/>
                <a:buNone/>
              </a:pPr>
              <a:r>
                <a:rPr b="1" lang="en-US" sz="1100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MARKETING TEAM</a:t>
              </a:r>
              <a:endParaRPr/>
            </a:p>
          </p:txBody>
        </p:sp>
        <p:sp>
          <p:nvSpPr>
            <p:cNvPr id="702" name="Google Shape;702;p13"/>
            <p:cNvSpPr txBox="1"/>
            <p:nvPr/>
          </p:nvSpPr>
          <p:spPr>
            <a:xfrm>
              <a:off x="796437" y="3689854"/>
              <a:ext cx="2351135" cy="189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100"/>
                <a:buFont typeface="Noto Sans Symbols"/>
                <a:buNone/>
              </a:pPr>
              <a:r>
                <a:rPr b="1" lang="en-US" sz="1100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SALES TEAM</a:t>
              </a:r>
              <a:endParaRPr/>
            </a:p>
          </p:txBody>
        </p:sp>
        <p:sp>
          <p:nvSpPr>
            <p:cNvPr id="703" name="Google Shape;703;p13"/>
            <p:cNvSpPr txBox="1"/>
            <p:nvPr/>
          </p:nvSpPr>
          <p:spPr>
            <a:xfrm>
              <a:off x="796437" y="5245805"/>
              <a:ext cx="2351135" cy="189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100"/>
                <a:buFont typeface="Noto Sans Symbols"/>
                <a:buNone/>
              </a:pPr>
              <a:r>
                <a:rPr b="1" lang="en-US" sz="1100">
                  <a:solidFill>
                    <a:srgbClr val="323643"/>
                  </a:solidFill>
                  <a:latin typeface="Poppins"/>
                  <a:ea typeface="Poppins"/>
                  <a:cs typeface="Poppins"/>
                  <a:sym typeface="Poppins"/>
                </a:rPr>
                <a:t>CUSTOMER SUCCESS TEAM</a:t>
              </a: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6096007" y="5635964"/>
              <a:ext cx="2243771" cy="460035"/>
            </a:xfrm>
            <a:custGeom>
              <a:rect b="b" l="l" r="r" t="t"/>
              <a:pathLst>
                <a:path extrusionOk="0" h="345026" w="1547073">
                  <a:moveTo>
                    <a:pt x="0" y="0"/>
                  </a:moveTo>
                  <a:lnTo>
                    <a:pt x="1547073" y="0"/>
                  </a:lnTo>
                  <a:lnTo>
                    <a:pt x="1454476" y="345026"/>
                  </a:lnTo>
                  <a:lnTo>
                    <a:pt x="0" y="34502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E0E0E"/>
                  </a:solidFill>
                  <a:latin typeface="Poppins"/>
                  <a:ea typeface="Poppins"/>
                  <a:cs typeface="Poppins"/>
                  <a:sym typeface="Poppins"/>
                </a:rPr>
                <a:t>Loyal customer</a:t>
              </a:r>
              <a:endParaRPr>
                <a:solidFill>
                  <a:srgbClr val="0E0E0E"/>
                </a:solidFill>
              </a:endParaRPr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2636869" y="1472734"/>
              <a:ext cx="3459123" cy="705367"/>
            </a:xfrm>
            <a:custGeom>
              <a:rect b="b" l="l" r="r" t="t"/>
              <a:pathLst>
                <a:path extrusionOk="0" h="529025" w="2385054">
                  <a:moveTo>
                    <a:pt x="0" y="0"/>
                  </a:moveTo>
                  <a:lnTo>
                    <a:pt x="2385054" y="0"/>
                  </a:lnTo>
                  <a:lnTo>
                    <a:pt x="2385054" y="529025"/>
                  </a:lnTo>
                  <a:lnTo>
                    <a:pt x="141978" y="5290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Leads (inbound/outbound)</a:t>
              </a: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3545318" y="4584637"/>
              <a:ext cx="2550676" cy="460033"/>
            </a:xfrm>
            <a:custGeom>
              <a:rect b="b" l="l" r="r" t="t"/>
              <a:pathLst>
                <a:path extrusionOk="0" h="345025" w="1758683">
                  <a:moveTo>
                    <a:pt x="0" y="0"/>
                  </a:moveTo>
                  <a:lnTo>
                    <a:pt x="1758683" y="0"/>
                  </a:lnTo>
                  <a:lnTo>
                    <a:pt x="1758683" y="345025"/>
                  </a:lnTo>
                  <a:lnTo>
                    <a:pt x="92597" y="34502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E0E0E"/>
                  </a:solidFill>
                  <a:latin typeface="Poppins"/>
                  <a:ea typeface="Poppins"/>
                  <a:cs typeface="Poppins"/>
                  <a:sym typeface="Poppins"/>
                </a:rPr>
                <a:t>Closed</a:t>
              </a:r>
              <a:endParaRPr>
                <a:solidFill>
                  <a:srgbClr val="0E0E0E"/>
                </a:solidFill>
              </a:endParaRPr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3698774" y="5110299"/>
              <a:ext cx="2397223" cy="460035"/>
            </a:xfrm>
            <a:custGeom>
              <a:rect b="b" l="l" r="r" t="t"/>
              <a:pathLst>
                <a:path extrusionOk="0" h="345026" w="1652876">
                  <a:moveTo>
                    <a:pt x="0" y="0"/>
                  </a:moveTo>
                  <a:lnTo>
                    <a:pt x="1652876" y="0"/>
                  </a:lnTo>
                  <a:lnTo>
                    <a:pt x="1652876" y="345026"/>
                  </a:lnTo>
                  <a:lnTo>
                    <a:pt x="92597" y="34502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E0E0E"/>
                  </a:solidFill>
                  <a:latin typeface="Poppins"/>
                  <a:ea typeface="Poppins"/>
                  <a:cs typeface="Poppins"/>
                  <a:sym typeface="Poppins"/>
                </a:rPr>
                <a:t>Onboarding</a:t>
              </a:r>
              <a:endParaRPr>
                <a:solidFill>
                  <a:srgbClr val="0E0E0E"/>
                </a:solidFill>
              </a:endParaRPr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3852229" y="5635964"/>
              <a:ext cx="2243767" cy="460035"/>
            </a:xfrm>
            <a:custGeom>
              <a:rect b="b" l="l" r="r" t="t"/>
              <a:pathLst>
                <a:path extrusionOk="0" h="345026" w="1547069">
                  <a:moveTo>
                    <a:pt x="0" y="0"/>
                  </a:moveTo>
                  <a:lnTo>
                    <a:pt x="1547069" y="0"/>
                  </a:lnTo>
                  <a:lnTo>
                    <a:pt x="1547069" y="345026"/>
                  </a:lnTo>
                  <a:lnTo>
                    <a:pt x="92597" y="34502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E0E0E"/>
                  </a:solidFill>
                  <a:latin typeface="Poppins"/>
                  <a:ea typeface="Poppins"/>
                  <a:cs typeface="Poppins"/>
                  <a:sym typeface="Poppins"/>
                </a:rPr>
                <a:t>Renew / upsell</a:t>
              </a:r>
              <a:endParaRPr>
                <a:solidFill>
                  <a:srgbClr val="0E0E0E"/>
                </a:solidFill>
              </a:endParaRPr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3091094" y="3028685"/>
              <a:ext cx="3004900" cy="460033"/>
            </a:xfrm>
            <a:custGeom>
              <a:rect b="b" l="l" r="r" t="t"/>
              <a:pathLst>
                <a:path extrusionOk="0" h="345025" w="2071868">
                  <a:moveTo>
                    <a:pt x="0" y="0"/>
                  </a:moveTo>
                  <a:lnTo>
                    <a:pt x="2071868" y="0"/>
                  </a:lnTo>
                  <a:lnTo>
                    <a:pt x="2071868" y="345025"/>
                  </a:lnTo>
                  <a:lnTo>
                    <a:pt x="92597" y="345025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Sales qualified lead (SQL)</a:t>
              </a: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3244551" y="3554348"/>
              <a:ext cx="2851444" cy="460035"/>
            </a:xfrm>
            <a:custGeom>
              <a:rect b="b" l="l" r="r" t="t"/>
              <a:pathLst>
                <a:path extrusionOk="0" h="345026" w="1966061">
                  <a:moveTo>
                    <a:pt x="0" y="0"/>
                  </a:moveTo>
                  <a:lnTo>
                    <a:pt x="1966061" y="0"/>
                  </a:lnTo>
                  <a:lnTo>
                    <a:pt x="1966061" y="345026"/>
                  </a:lnTo>
                  <a:lnTo>
                    <a:pt x="92597" y="345026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Opportunity</a:t>
              </a: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3398008" y="4080017"/>
              <a:ext cx="2697987" cy="460033"/>
            </a:xfrm>
            <a:custGeom>
              <a:rect b="b" l="l" r="r" t="t"/>
              <a:pathLst>
                <a:path extrusionOk="0" h="345025" w="1860253">
                  <a:moveTo>
                    <a:pt x="0" y="0"/>
                  </a:moveTo>
                  <a:lnTo>
                    <a:pt x="1860253" y="0"/>
                  </a:lnTo>
                  <a:lnTo>
                    <a:pt x="1860253" y="345025"/>
                  </a:lnTo>
                  <a:lnTo>
                    <a:pt x="92596" y="345025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Proof of concept (POP)</a:t>
              </a: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6096005" y="4584637"/>
              <a:ext cx="2550683" cy="460033"/>
            </a:xfrm>
            <a:custGeom>
              <a:rect b="b" l="l" r="r" t="t"/>
              <a:pathLst>
                <a:path extrusionOk="0" h="345025" w="1758687">
                  <a:moveTo>
                    <a:pt x="0" y="0"/>
                  </a:moveTo>
                  <a:lnTo>
                    <a:pt x="1758687" y="0"/>
                  </a:lnTo>
                  <a:lnTo>
                    <a:pt x="1666090" y="345025"/>
                  </a:lnTo>
                  <a:lnTo>
                    <a:pt x="0" y="34502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E0E0E"/>
                  </a:solidFill>
                  <a:latin typeface="Poppins"/>
                  <a:ea typeface="Poppins"/>
                  <a:cs typeface="Poppins"/>
                  <a:sym typeface="Poppins"/>
                </a:rPr>
                <a:t>Customer</a:t>
              </a:r>
              <a:endParaRPr>
                <a:solidFill>
                  <a:srgbClr val="0E0E0E"/>
                </a:solidFill>
              </a:endParaRPr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6096005" y="5110299"/>
              <a:ext cx="2397227" cy="460035"/>
            </a:xfrm>
            <a:custGeom>
              <a:rect b="b" l="l" r="r" t="t"/>
              <a:pathLst>
                <a:path extrusionOk="0" h="345026" w="1652880">
                  <a:moveTo>
                    <a:pt x="0" y="0"/>
                  </a:moveTo>
                  <a:lnTo>
                    <a:pt x="1652880" y="0"/>
                  </a:lnTo>
                  <a:lnTo>
                    <a:pt x="1560283" y="345026"/>
                  </a:lnTo>
                  <a:lnTo>
                    <a:pt x="0" y="34502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E0E0E"/>
                  </a:solidFill>
                  <a:latin typeface="Poppins"/>
                  <a:ea typeface="Poppins"/>
                  <a:cs typeface="Poppins"/>
                  <a:sym typeface="Poppins"/>
                </a:rPr>
                <a:t>Activated customer</a:t>
              </a:r>
              <a:endParaRPr>
                <a:solidFill>
                  <a:srgbClr val="0E0E0E"/>
                </a:solidFill>
              </a:endParaRPr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6096003" y="1472734"/>
              <a:ext cx="3459123" cy="705367"/>
            </a:xfrm>
            <a:custGeom>
              <a:rect b="b" l="l" r="r" t="t"/>
              <a:pathLst>
                <a:path extrusionOk="0" h="529025" w="2385054">
                  <a:moveTo>
                    <a:pt x="0" y="0"/>
                  </a:moveTo>
                  <a:lnTo>
                    <a:pt x="2385054" y="0"/>
                  </a:lnTo>
                  <a:lnTo>
                    <a:pt x="2243076" y="529025"/>
                  </a:lnTo>
                  <a:lnTo>
                    <a:pt x="0" y="5290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Visitor</a:t>
              </a: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6095992" y="2278731"/>
              <a:ext cx="3223832" cy="705367"/>
            </a:xfrm>
            <a:custGeom>
              <a:rect b="b" l="l" r="r" t="t"/>
              <a:pathLst>
                <a:path extrusionOk="0" h="529025" w="2222821">
                  <a:moveTo>
                    <a:pt x="0" y="0"/>
                  </a:moveTo>
                  <a:lnTo>
                    <a:pt x="2222821" y="0"/>
                  </a:lnTo>
                  <a:lnTo>
                    <a:pt x="2080842" y="529025"/>
                  </a:lnTo>
                  <a:lnTo>
                    <a:pt x="0" y="5290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Prospect</a:t>
              </a: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2872161" y="2278731"/>
              <a:ext cx="3223832" cy="705367"/>
            </a:xfrm>
            <a:custGeom>
              <a:rect b="b" l="l" r="r" t="t"/>
              <a:pathLst>
                <a:path extrusionOk="0" h="529025" w="1981369">
                  <a:moveTo>
                    <a:pt x="0" y="0"/>
                  </a:moveTo>
                  <a:lnTo>
                    <a:pt x="1981369" y="0"/>
                  </a:lnTo>
                  <a:lnTo>
                    <a:pt x="1981369" y="529025"/>
                  </a:lnTo>
                  <a:lnTo>
                    <a:pt x="126556" y="5290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Marketing qualified lead (MQL)</a:t>
              </a: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6095993" y="3028682"/>
              <a:ext cx="3004919" cy="1511365"/>
            </a:xfrm>
            <a:custGeom>
              <a:rect b="b" l="l" r="r" t="t"/>
              <a:pathLst>
                <a:path extrusionOk="0" h="1133524" w="1846825">
                  <a:moveTo>
                    <a:pt x="0" y="0"/>
                  </a:moveTo>
                  <a:lnTo>
                    <a:pt x="1846825" y="0"/>
                  </a:lnTo>
                  <a:lnTo>
                    <a:pt x="1575659" y="1133524"/>
                  </a:lnTo>
                  <a:lnTo>
                    <a:pt x="0" y="1133524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Activated user</a:t>
              </a:r>
              <a:endParaRPr/>
            </a:p>
          </p:txBody>
        </p:sp>
        <p:sp>
          <p:nvSpPr>
            <p:cNvPr id="718" name="Google Shape;718;p13"/>
            <p:cNvSpPr txBox="1"/>
            <p:nvPr/>
          </p:nvSpPr>
          <p:spPr>
            <a:xfrm>
              <a:off x="3190865" y="1081069"/>
              <a:ext cx="2351135" cy="206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Noto Sans Symbols"/>
                <a:buNone/>
              </a:pPr>
              <a:r>
                <a:rPr b="1" lang="en-US" sz="1200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SALES FUNNEL</a:t>
              </a:r>
              <a:endParaRPr/>
            </a:p>
          </p:txBody>
        </p:sp>
        <p:sp>
          <p:nvSpPr>
            <p:cNvPr id="719" name="Google Shape;719;p13"/>
            <p:cNvSpPr txBox="1"/>
            <p:nvPr/>
          </p:nvSpPr>
          <p:spPr>
            <a:xfrm>
              <a:off x="6649998" y="1081069"/>
              <a:ext cx="2351135" cy="206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Noto Sans Symbols"/>
                <a:buNone/>
              </a:pPr>
              <a:r>
                <a:rPr b="1" lang="en-US" sz="1200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CUSTOMER LIFECYCLE</a:t>
              </a:r>
              <a:endParaRPr/>
            </a:p>
          </p:txBody>
        </p:sp>
        <p:cxnSp>
          <p:nvCxnSpPr>
            <p:cNvPr id="720" name="Google Shape;720;p13"/>
            <p:cNvCxnSpPr/>
            <p:nvPr/>
          </p:nvCxnSpPr>
          <p:spPr>
            <a:xfrm>
              <a:off x="6096001" y="1205048"/>
              <a:ext cx="0" cy="5249472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721" name="Google Shape;721;p13"/>
          <p:cNvGrpSpPr/>
          <p:nvPr/>
        </p:nvGrpSpPr>
        <p:grpSpPr>
          <a:xfrm>
            <a:off x="9752856" y="3018857"/>
            <a:ext cx="384084" cy="501792"/>
            <a:chOff x="9752856" y="3018857"/>
            <a:chExt cx="384084" cy="501792"/>
          </a:xfrm>
        </p:grpSpPr>
        <p:sp>
          <p:nvSpPr>
            <p:cNvPr id="722" name="Google Shape;722;p13"/>
            <p:cNvSpPr/>
            <p:nvPr/>
          </p:nvSpPr>
          <p:spPr>
            <a:xfrm rot="5400000">
              <a:off x="9807037" y="3228847"/>
              <a:ext cx="275723" cy="307881"/>
            </a:xfrm>
            <a:custGeom>
              <a:rect b="b" l="l" r="r" t="t"/>
              <a:pathLst>
                <a:path extrusionOk="0" h="604" w="540">
                  <a:moveTo>
                    <a:pt x="500" y="235"/>
                  </a:moveTo>
                  <a:cubicBezTo>
                    <a:pt x="120" y="15"/>
                    <a:pt x="120" y="15"/>
                    <a:pt x="120" y="15"/>
                  </a:cubicBezTo>
                  <a:cubicBezTo>
                    <a:pt x="95" y="0"/>
                    <a:pt x="65" y="0"/>
                    <a:pt x="40" y="15"/>
                  </a:cubicBezTo>
                  <a:cubicBezTo>
                    <a:pt x="15" y="29"/>
                    <a:pt x="0" y="55"/>
                    <a:pt x="0" y="84"/>
                  </a:cubicBezTo>
                  <a:cubicBezTo>
                    <a:pt x="0" y="524"/>
                    <a:pt x="0" y="524"/>
                    <a:pt x="0" y="524"/>
                  </a:cubicBezTo>
                  <a:cubicBezTo>
                    <a:pt x="0" y="553"/>
                    <a:pt x="15" y="579"/>
                    <a:pt x="40" y="593"/>
                  </a:cubicBezTo>
                  <a:cubicBezTo>
                    <a:pt x="52" y="600"/>
                    <a:pt x="66" y="604"/>
                    <a:pt x="80" y="604"/>
                  </a:cubicBezTo>
                  <a:cubicBezTo>
                    <a:pt x="94" y="604"/>
                    <a:pt x="108" y="600"/>
                    <a:pt x="120" y="593"/>
                  </a:cubicBezTo>
                  <a:cubicBezTo>
                    <a:pt x="500" y="373"/>
                    <a:pt x="500" y="373"/>
                    <a:pt x="500" y="373"/>
                  </a:cubicBezTo>
                  <a:cubicBezTo>
                    <a:pt x="525" y="359"/>
                    <a:pt x="540" y="333"/>
                    <a:pt x="540" y="304"/>
                  </a:cubicBezTo>
                  <a:cubicBezTo>
                    <a:pt x="540" y="275"/>
                    <a:pt x="525" y="249"/>
                    <a:pt x="500" y="23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22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23" name="Google Shape;723;p13"/>
            <p:cNvSpPr/>
            <p:nvPr/>
          </p:nvSpPr>
          <p:spPr>
            <a:xfrm rot="5400000">
              <a:off x="9772915" y="2998798"/>
              <a:ext cx="343966" cy="384084"/>
            </a:xfrm>
            <a:custGeom>
              <a:rect b="b" l="l" r="r" t="t"/>
              <a:pathLst>
                <a:path extrusionOk="0" h="604" w="540">
                  <a:moveTo>
                    <a:pt x="500" y="235"/>
                  </a:moveTo>
                  <a:cubicBezTo>
                    <a:pt x="120" y="15"/>
                    <a:pt x="120" y="15"/>
                    <a:pt x="120" y="15"/>
                  </a:cubicBezTo>
                  <a:cubicBezTo>
                    <a:pt x="95" y="0"/>
                    <a:pt x="65" y="0"/>
                    <a:pt x="40" y="15"/>
                  </a:cubicBezTo>
                  <a:cubicBezTo>
                    <a:pt x="15" y="29"/>
                    <a:pt x="0" y="55"/>
                    <a:pt x="0" y="84"/>
                  </a:cubicBezTo>
                  <a:cubicBezTo>
                    <a:pt x="0" y="524"/>
                    <a:pt x="0" y="524"/>
                    <a:pt x="0" y="524"/>
                  </a:cubicBezTo>
                  <a:cubicBezTo>
                    <a:pt x="0" y="553"/>
                    <a:pt x="15" y="579"/>
                    <a:pt x="40" y="593"/>
                  </a:cubicBezTo>
                  <a:cubicBezTo>
                    <a:pt x="52" y="600"/>
                    <a:pt x="66" y="604"/>
                    <a:pt x="80" y="604"/>
                  </a:cubicBezTo>
                  <a:cubicBezTo>
                    <a:pt x="94" y="604"/>
                    <a:pt x="108" y="600"/>
                    <a:pt x="120" y="593"/>
                  </a:cubicBezTo>
                  <a:cubicBezTo>
                    <a:pt x="500" y="373"/>
                    <a:pt x="500" y="373"/>
                    <a:pt x="500" y="373"/>
                  </a:cubicBezTo>
                  <a:cubicBezTo>
                    <a:pt x="525" y="359"/>
                    <a:pt x="540" y="333"/>
                    <a:pt x="540" y="304"/>
                  </a:cubicBezTo>
                  <a:cubicBezTo>
                    <a:pt x="540" y="275"/>
                    <a:pt x="525" y="249"/>
                    <a:pt x="500" y="23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22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24" name="Google Shape;724;p13"/>
          <p:cNvSpPr/>
          <p:nvPr/>
        </p:nvSpPr>
        <p:spPr>
          <a:xfrm rot="5400000">
            <a:off x="9807037" y="4595071"/>
            <a:ext cx="275723" cy="307881"/>
          </a:xfrm>
          <a:custGeom>
            <a:rect b="b" l="l" r="r" t="t"/>
            <a:pathLst>
              <a:path extrusionOk="0" h="604" w="540">
                <a:moveTo>
                  <a:pt x="500" y="235"/>
                </a:moveTo>
                <a:cubicBezTo>
                  <a:pt x="120" y="15"/>
                  <a:pt x="120" y="15"/>
                  <a:pt x="120" y="15"/>
                </a:cubicBezTo>
                <a:cubicBezTo>
                  <a:pt x="95" y="0"/>
                  <a:pt x="65" y="0"/>
                  <a:pt x="40" y="15"/>
                </a:cubicBezTo>
                <a:cubicBezTo>
                  <a:pt x="15" y="29"/>
                  <a:pt x="0" y="55"/>
                  <a:pt x="0" y="84"/>
                </a:cubicBezTo>
                <a:cubicBezTo>
                  <a:pt x="0" y="524"/>
                  <a:pt x="0" y="524"/>
                  <a:pt x="0" y="524"/>
                </a:cubicBezTo>
                <a:cubicBezTo>
                  <a:pt x="0" y="553"/>
                  <a:pt x="15" y="579"/>
                  <a:pt x="40" y="593"/>
                </a:cubicBezTo>
                <a:cubicBezTo>
                  <a:pt x="52" y="600"/>
                  <a:pt x="66" y="604"/>
                  <a:pt x="80" y="604"/>
                </a:cubicBezTo>
                <a:cubicBezTo>
                  <a:pt x="94" y="604"/>
                  <a:pt x="108" y="600"/>
                  <a:pt x="120" y="593"/>
                </a:cubicBezTo>
                <a:cubicBezTo>
                  <a:pt x="500" y="373"/>
                  <a:pt x="500" y="373"/>
                  <a:pt x="500" y="373"/>
                </a:cubicBezTo>
                <a:cubicBezTo>
                  <a:pt x="525" y="359"/>
                  <a:pt x="540" y="333"/>
                  <a:pt x="540" y="304"/>
                </a:cubicBezTo>
                <a:cubicBezTo>
                  <a:pt x="540" y="275"/>
                  <a:pt x="525" y="249"/>
                  <a:pt x="500" y="235"/>
                </a:cubicBezTo>
                <a:close/>
              </a:path>
            </a:pathLst>
          </a:custGeom>
          <a:solidFill>
            <a:schemeClr val="lt1"/>
          </a:solidFill>
          <a:ln cap="flat" cmpd="sng" w="222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5" name="Google Shape;725;p13"/>
          <p:cNvSpPr/>
          <p:nvPr/>
        </p:nvSpPr>
        <p:spPr>
          <a:xfrm rot="5400000">
            <a:off x="9772915" y="4365022"/>
            <a:ext cx="343966" cy="384084"/>
          </a:xfrm>
          <a:custGeom>
            <a:rect b="b" l="l" r="r" t="t"/>
            <a:pathLst>
              <a:path extrusionOk="0" h="604" w="540">
                <a:moveTo>
                  <a:pt x="500" y="235"/>
                </a:moveTo>
                <a:cubicBezTo>
                  <a:pt x="120" y="15"/>
                  <a:pt x="120" y="15"/>
                  <a:pt x="120" y="15"/>
                </a:cubicBezTo>
                <a:cubicBezTo>
                  <a:pt x="95" y="0"/>
                  <a:pt x="65" y="0"/>
                  <a:pt x="40" y="15"/>
                </a:cubicBezTo>
                <a:cubicBezTo>
                  <a:pt x="15" y="29"/>
                  <a:pt x="0" y="55"/>
                  <a:pt x="0" y="84"/>
                </a:cubicBezTo>
                <a:cubicBezTo>
                  <a:pt x="0" y="524"/>
                  <a:pt x="0" y="524"/>
                  <a:pt x="0" y="524"/>
                </a:cubicBezTo>
                <a:cubicBezTo>
                  <a:pt x="0" y="553"/>
                  <a:pt x="15" y="579"/>
                  <a:pt x="40" y="593"/>
                </a:cubicBezTo>
                <a:cubicBezTo>
                  <a:pt x="52" y="600"/>
                  <a:pt x="66" y="604"/>
                  <a:pt x="80" y="604"/>
                </a:cubicBezTo>
                <a:cubicBezTo>
                  <a:pt x="94" y="604"/>
                  <a:pt x="108" y="600"/>
                  <a:pt x="120" y="593"/>
                </a:cubicBezTo>
                <a:cubicBezTo>
                  <a:pt x="500" y="373"/>
                  <a:pt x="500" y="373"/>
                  <a:pt x="500" y="373"/>
                </a:cubicBezTo>
                <a:cubicBezTo>
                  <a:pt x="525" y="359"/>
                  <a:pt x="540" y="333"/>
                  <a:pt x="540" y="304"/>
                </a:cubicBezTo>
                <a:cubicBezTo>
                  <a:pt x="540" y="275"/>
                  <a:pt x="525" y="249"/>
                  <a:pt x="500" y="235"/>
                </a:cubicBezTo>
                <a:close/>
              </a:path>
            </a:pathLst>
          </a:custGeom>
          <a:solidFill>
            <a:schemeClr val="lt1"/>
          </a:solidFill>
          <a:ln cap="flat" cmpd="sng" w="222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21">
      <a:dk1>
        <a:srgbClr val="ACB0C0"/>
      </a:dk1>
      <a:lt1>
        <a:srgbClr val="FFFFFF"/>
      </a:lt1>
      <a:dk2>
        <a:srgbClr val="FFFFFF"/>
      </a:dk2>
      <a:lt2>
        <a:srgbClr val="EBECF0"/>
      </a:lt2>
      <a:accent1>
        <a:srgbClr val="85C9BD"/>
      </a:accent1>
      <a:accent2>
        <a:srgbClr val="FF5C4D"/>
      </a:accent2>
      <a:accent3>
        <a:srgbClr val="234E65"/>
      </a:accent3>
      <a:accent4>
        <a:srgbClr val="DAE5F1"/>
      </a:accent4>
      <a:accent5>
        <a:srgbClr val="7F7F7F"/>
      </a:accent5>
      <a:accent6>
        <a:srgbClr val="959595"/>
      </a:accent6>
      <a:hlink>
        <a:srgbClr val="CBCBCB"/>
      </a:hlink>
      <a:folHlink>
        <a:srgbClr val="FF5C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Custom 19">
      <a:dk1>
        <a:srgbClr val="ACB0C0"/>
      </a:dk1>
      <a:lt1>
        <a:srgbClr val="FFFFFF"/>
      </a:lt1>
      <a:dk2>
        <a:srgbClr val="FFFFFF"/>
      </a:dk2>
      <a:lt2>
        <a:srgbClr val="EBECF0"/>
      </a:lt2>
      <a:accent1>
        <a:srgbClr val="85C9BD"/>
      </a:accent1>
      <a:accent2>
        <a:srgbClr val="FF5C4D"/>
      </a:accent2>
      <a:accent3>
        <a:srgbClr val="234E65"/>
      </a:accent3>
      <a:accent4>
        <a:srgbClr val="DAE5F1"/>
      </a:accent4>
      <a:accent5>
        <a:srgbClr val="7F7F7F"/>
      </a:accent5>
      <a:accent6>
        <a:srgbClr val="959595"/>
      </a:accent6>
      <a:hlink>
        <a:srgbClr val="CBCBCB"/>
      </a:hlink>
      <a:folHlink>
        <a:srgbClr val="CBCB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