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9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aleway"/>
      <p:regular r:id="rId35"/>
      <p:bold r:id="rId36"/>
      <p:italic r:id="rId37"/>
      <p:boldItalic r:id="rId38"/>
    </p:embeddedFont>
    <p:embeddedFont>
      <p:font typeface="Poppins"/>
      <p:regular r:id="rId39"/>
      <p:bold r:id="rId40"/>
      <p:italic r:id="rId41"/>
      <p:boldItalic r:id="rId42"/>
    </p:embeddedFont>
    <p:embeddedFont>
      <p:font typeface="Poppins Light"/>
      <p:regular r:id="rId43"/>
      <p:bold r:id="rId44"/>
      <p:italic r:id="rId45"/>
      <p:boldItalic r:id="rId46"/>
    </p:embeddedFont>
    <p:embeddedFont>
      <p:font typeface="Tahoma"/>
      <p:regular r:id="rId47"/>
      <p:bold r:id="rId48"/>
    </p:embeddedFont>
    <p:embeddedFont>
      <p:font typeface="Roboto Light"/>
      <p:regular r:id="rId49"/>
      <p:bold r:id="rId50"/>
      <p:italic r:id="rId51"/>
      <p:boldItalic r:id="rId52"/>
    </p:embeddedFont>
    <p:embeddedFont>
      <p:font typeface="Poppins SemiBold"/>
      <p:regular r:id="rId53"/>
      <p:bold r:id="rId54"/>
      <p:italic r:id="rId55"/>
      <p:boldItalic r:id="rId56"/>
    </p:embeddedFont>
    <p:embeddedFont>
      <p:font typeface="Spectral Light"/>
      <p:regular r:id="rId57"/>
      <p:bold r:id="rId58"/>
      <p:italic r:id="rId59"/>
      <p:boldItalic r:id="rId60"/>
    </p:embeddedFont>
    <p:embeddedFont>
      <p:font typeface="Open Sans"/>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5C08CA2-32CA-4A82-BDE3-AF878B3B3FA3}">
  <a:tblStyle styleId="{85C08CA2-32CA-4A82-BDE3-AF878B3B3FA3}"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49F7058-BFC6-41F2-8286-BB2F5908E97F}"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AC2D2E9-67B6-48B6-A64A-E5CFC0ECE5DA}"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EFF0"/>
          </a:solidFill>
        </a:fill>
      </a:tcStyle>
    </a:wholeTbl>
    <a:band1H>
      <a:tcTxStyle b="off" i="off"/>
      <a:tcStyle>
        <a:fill>
          <a:solidFill>
            <a:srgbClr val="DBDDE0"/>
          </a:solidFill>
        </a:fill>
      </a:tcStyle>
    </a:band1H>
    <a:band2H>
      <a:tcTxStyle b="off" i="off"/>
    </a:band2H>
    <a:band1V>
      <a:tcTxStyle b="off" i="off"/>
      <a:tcStyle>
        <a:fill>
          <a:solidFill>
            <a:srgbClr val="DBDDE0"/>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fntdata"/><Relationship Id="rId42" Type="http://schemas.openxmlformats.org/officeDocument/2006/relationships/font" Target="fonts/Poppins-boldItalic.fntdata"/><Relationship Id="rId41" Type="http://schemas.openxmlformats.org/officeDocument/2006/relationships/font" Target="fonts/Poppins-italic.fntdata"/><Relationship Id="rId44" Type="http://schemas.openxmlformats.org/officeDocument/2006/relationships/font" Target="fonts/PoppinsLight-bold.fntdata"/><Relationship Id="rId43" Type="http://schemas.openxmlformats.org/officeDocument/2006/relationships/font" Target="fonts/PoppinsLight-regular.fntdata"/><Relationship Id="rId46" Type="http://schemas.openxmlformats.org/officeDocument/2006/relationships/font" Target="fonts/PoppinsLight-boldItalic.fntdata"/><Relationship Id="rId45" Type="http://schemas.openxmlformats.org/officeDocument/2006/relationships/font" Target="fonts/Poppins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Tahoma-bold.fntdata"/><Relationship Id="rId47" Type="http://schemas.openxmlformats.org/officeDocument/2006/relationships/font" Target="fonts/Tahoma-regular.fntdata"/><Relationship Id="rId49" Type="http://schemas.openxmlformats.org/officeDocument/2006/relationships/font" Target="fonts/RobotoLigh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Raleway-regular.fntdata"/><Relationship Id="rId34" Type="http://schemas.openxmlformats.org/officeDocument/2006/relationships/slide" Target="slides/slide28.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Poppins-regular.fntdata"/><Relationship Id="rId38" Type="http://schemas.openxmlformats.org/officeDocument/2006/relationships/font" Target="fonts/Raleway-boldItalic.fntdata"/><Relationship Id="rId62" Type="http://schemas.openxmlformats.org/officeDocument/2006/relationships/font" Target="fonts/OpenSans-bold.fntdata"/><Relationship Id="rId61" Type="http://schemas.openxmlformats.org/officeDocument/2006/relationships/font" Target="fonts/OpenSans-regular.fntdata"/><Relationship Id="rId20" Type="http://schemas.openxmlformats.org/officeDocument/2006/relationships/slide" Target="slides/slide14.xml"/><Relationship Id="rId64" Type="http://schemas.openxmlformats.org/officeDocument/2006/relationships/font" Target="fonts/OpenSans-boldItalic.fntdata"/><Relationship Id="rId63"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SpectralLigh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Light-italic.fntdata"/><Relationship Id="rId50" Type="http://schemas.openxmlformats.org/officeDocument/2006/relationships/font" Target="fonts/RobotoLight-bold.fntdata"/><Relationship Id="rId53" Type="http://schemas.openxmlformats.org/officeDocument/2006/relationships/font" Target="fonts/PoppinsSemiBold-regular.fntdata"/><Relationship Id="rId52" Type="http://schemas.openxmlformats.org/officeDocument/2006/relationships/font" Target="fonts/RobotoLight-boldItalic.fntdata"/><Relationship Id="rId11" Type="http://schemas.openxmlformats.org/officeDocument/2006/relationships/slide" Target="slides/slide5.xml"/><Relationship Id="rId55" Type="http://schemas.openxmlformats.org/officeDocument/2006/relationships/font" Target="fonts/PoppinsSemiBold-italic.fntdata"/><Relationship Id="rId10" Type="http://schemas.openxmlformats.org/officeDocument/2006/relationships/slide" Target="slides/slide4.xml"/><Relationship Id="rId54" Type="http://schemas.openxmlformats.org/officeDocument/2006/relationships/font" Target="fonts/PoppinsSemiBold-bold.fntdata"/><Relationship Id="rId13" Type="http://schemas.openxmlformats.org/officeDocument/2006/relationships/slide" Target="slides/slide7.xml"/><Relationship Id="rId57" Type="http://schemas.openxmlformats.org/officeDocument/2006/relationships/font" Target="fonts/SpectralLight-regular.fntdata"/><Relationship Id="rId12" Type="http://schemas.openxmlformats.org/officeDocument/2006/relationships/slide" Target="slides/slide6.xml"/><Relationship Id="rId56" Type="http://schemas.openxmlformats.org/officeDocument/2006/relationships/font" Target="fonts/PoppinsSemiBold-boldItalic.fntdata"/><Relationship Id="rId15" Type="http://schemas.openxmlformats.org/officeDocument/2006/relationships/slide" Target="slides/slide9.xml"/><Relationship Id="rId59" Type="http://schemas.openxmlformats.org/officeDocument/2006/relationships/font" Target="fonts/SpectralLight-italic.fntdata"/><Relationship Id="rId14" Type="http://schemas.openxmlformats.org/officeDocument/2006/relationships/slide" Target="slides/slide8.xml"/><Relationship Id="rId58" Type="http://schemas.openxmlformats.org/officeDocument/2006/relationships/font" Target="fonts/Spectral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f2deb9e7a2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g2f2deb9e7a2_0_2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466" name="Google Shape;466;g2f2deb9e7a2_0_2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f2deb9e7a2_0_3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g2f2deb9e7a2_0_3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574" name="Google Shape;574;g2f2deb9e7a2_0_3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f2deb9e7a2_0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g2f2deb9e7a2_0_3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599" name="Google Shape;599;g2f2deb9e7a2_0_3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f2deb9e7a2_0_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g2f2deb9e7a2_0_3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615" name="Google Shape;615;g2f2deb9e7a2_0_3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f2deb9e7a2_0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g2f2deb9e7a2_0_4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647" name="Google Shape;647;g2f2deb9e7a2_0_4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f2deb9e7a2_0_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g2f2deb9e7a2_0_4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726" name="Google Shape;726;g2f2deb9e7a2_0_4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f2deb9e7a2_0_5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g2f2deb9e7a2_0_5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776" name="Google Shape;776;g2f2deb9e7a2_0_5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f2deb9e7a2_0_5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 name="Google Shape;816;g2f2deb9e7a2_0_5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817" name="Google Shape;817;g2f2deb9e7a2_0_5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f2deb9e7a2_0_6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8" name="Google Shape;838;g2f2deb9e7a2_0_6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839" name="Google Shape;839;g2f2deb9e7a2_0_6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2f2deb9e7a2_0_6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7" name="Google Shape;867;g2f2deb9e7a2_0_6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868" name="Google Shape;868;g2f2deb9e7a2_0_6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f2deb9e7a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2f2deb9e7a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260" name="Google Shape;260;g2f2deb9e7a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f2deb9e7a2_0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5" name="Google Shape;905;g2f2deb9e7a2_0_6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906" name="Google Shape;906;g2f2deb9e7a2_0_6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2f2deb9e7a2_0_7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3" name="Google Shape;933;g2f2deb9e7a2_0_7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934" name="Google Shape;934;g2f2deb9e7a2_0_7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2f2deb9e7a2_0_7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 name="Google Shape;941;g2f2deb9e7a2_0_7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942" name="Google Shape;942;g2f2deb9e7a2_0_7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lang="en"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2f2deb9e7a2_0_7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5" name="Google Shape;965;g2f2deb9e7a2_0_7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966" name="Google Shape;966;g2f2deb9e7a2_0_7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lang="en"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2f2deb9e7a2_0_7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5" name="Google Shape;985;g2f2deb9e7a2_0_7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986" name="Google Shape;986;g2f2deb9e7a2_0_7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2f2deb9e7a2_0_7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8" name="Google Shape;998;g2f2deb9e7a2_0_7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999" name="Google Shape;999;g2f2deb9e7a2_0_7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lang="en"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2f2deb9e7a2_0_9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6" name="Google Shape;1196;g2f2deb9e7a2_0_9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1197" name="Google Shape;1197;g2f2deb9e7a2_0_9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lang="en"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2f2deb9e7a2_0_10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5" name="Google Shape;1245;g2f2deb9e7a2_0_10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1246" name="Google Shape;1246;g2f2deb9e7a2_0_10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lang="en" sz="1200" u="none" cap="none" strike="noStrike">
                <a:solidFill>
                  <a:srgbClr val="000000"/>
                </a:solidFill>
              </a:rPr>
              <a:t>‹#›</a:t>
            </a:fld>
            <a:endParaRPr sz="1200" u="none" cap="none" strike="noStrike">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2f2deb9e7a2_0_10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2" name="Google Shape;1292;g2f2deb9e7a2_0_10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1293" name="Google Shape;1293;g2f2deb9e7a2_0_10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f2deb9e7a2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2f2deb9e7a2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269" name="Google Shape;269;g2f2deb9e7a2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f2deb9e7a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2f2deb9e7a2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281" name="Google Shape;281;g2f2deb9e7a2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f2deb9e7a2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2f2deb9e7a2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400"/>
              <a:buFont typeface="Arial"/>
              <a:buNone/>
            </a:pPr>
            <a:r>
              <a:t/>
            </a:r>
            <a:endParaRPr>
              <a:latin typeface="Poppins"/>
              <a:ea typeface="Poppins"/>
              <a:cs typeface="Poppins"/>
              <a:sym typeface="Poppins"/>
            </a:endParaRPr>
          </a:p>
        </p:txBody>
      </p:sp>
      <p:sp>
        <p:nvSpPr>
          <p:cNvPr id="300" name="Google Shape;300;g2f2deb9e7a2_0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f2deb9e7a2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f2deb9e7a2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309" name="Google Shape;309;g2f2deb9e7a2_0_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f2deb9e7a2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2f2deb9e7a2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332" name="Google Shape;332;g2f2deb9e7a2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f2deb9e7a2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2f2deb9e7a2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340" name="Google Shape;340;g2f2deb9e7a2_0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f2deb9e7a2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2f2deb9e7a2_0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424" name="Google Shape;424;g2f2deb9e7a2_0_1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type="title">
  <p:cSld name="TITLE">
    <p:bg>
      <p:bgPr>
        <a:solidFill>
          <a:srgbClr val="09100F"/>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413650" y="1814650"/>
            <a:ext cx="8520600" cy="596400"/>
          </a:xfrm>
          <a:prstGeom prst="rect">
            <a:avLst/>
          </a:prstGeom>
        </p:spPr>
        <p:txBody>
          <a:bodyPr anchorCtr="0" anchor="b" bIns="0" lIns="0" spcFirstLastPara="1" rIns="0" wrap="square" tIns="0">
            <a:noAutofit/>
          </a:bodyPr>
          <a:lstStyle>
            <a:lvl1pPr lvl="0" rtl="0">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1" name="Google Shape;11;p2"/>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0" l="60288" r="5778" t="29473"/>
          <a:stretch/>
        </p:blipFill>
        <p:spPr>
          <a:xfrm>
            <a:off x="6879924" y="4357150"/>
            <a:ext cx="1952998" cy="485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4">
  <p:cSld name="SECTION_HEADER_1_1_2">
    <p:bg>
      <p:bgPr>
        <a:solidFill>
          <a:srgbClr val="F9F8F5"/>
        </a:solidFill>
      </p:bgPr>
    </p:bg>
    <p:spTree>
      <p:nvGrpSpPr>
        <p:cNvPr id="72" name="Shape 72"/>
        <p:cNvGrpSpPr/>
        <p:nvPr/>
      </p:nvGrpSpPr>
      <p:grpSpPr>
        <a:xfrm>
          <a:off x="0" y="0"/>
          <a:ext cx="0" cy="0"/>
          <a:chOff x="0" y="0"/>
          <a:chExt cx="0" cy="0"/>
        </a:xfrm>
      </p:grpSpPr>
      <p:sp>
        <p:nvSpPr>
          <p:cNvPr id="73" name="Google Shape;73;p11"/>
          <p:cNvSpPr txBox="1"/>
          <p:nvPr>
            <p:ph type="title"/>
          </p:nvPr>
        </p:nvSpPr>
        <p:spPr>
          <a:xfrm>
            <a:off x="413650" y="833575"/>
            <a:ext cx="4885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74" name="Google Shape;74;p11"/>
          <p:cNvSpPr txBox="1"/>
          <p:nvPr>
            <p:ph idx="1" type="body"/>
          </p:nvPr>
        </p:nvSpPr>
        <p:spPr>
          <a:xfrm>
            <a:off x="413650" y="1876650"/>
            <a:ext cx="43488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75" name="Google Shape;75;p1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76" name="Google Shape;76;p11"/>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7" name="Google Shape;77;p11"/>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
        <p:nvSpPr>
          <p:cNvPr id="78" name="Google Shape;78;p11"/>
          <p:cNvSpPr txBox="1"/>
          <p:nvPr>
            <p:ph idx="3"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11"/>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hor Slide">
  <p:cSld name="SECTION_HEADER_1_1_1">
    <p:bg>
      <p:bgPr>
        <a:solidFill>
          <a:srgbClr val="F9F8F5"/>
        </a:solidFill>
      </p:bgPr>
    </p:bg>
    <p:spTree>
      <p:nvGrpSpPr>
        <p:cNvPr id="80" name="Shape 80"/>
        <p:cNvGrpSpPr/>
        <p:nvPr/>
      </p:nvGrpSpPr>
      <p:grpSpPr>
        <a:xfrm>
          <a:off x="0" y="0"/>
          <a:ext cx="0" cy="0"/>
          <a:chOff x="0" y="0"/>
          <a:chExt cx="0" cy="0"/>
        </a:xfrm>
      </p:grpSpPr>
      <p:sp>
        <p:nvSpPr>
          <p:cNvPr id="81" name="Google Shape;81;p12"/>
          <p:cNvSpPr/>
          <p:nvPr/>
        </p:nvSpPr>
        <p:spPr>
          <a:xfrm>
            <a:off x="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2"/>
          <p:cNvSpPr txBox="1"/>
          <p:nvPr>
            <p:ph type="title"/>
          </p:nvPr>
        </p:nvSpPr>
        <p:spPr>
          <a:xfrm>
            <a:off x="37517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83" name="Google Shape;83;p1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2"/>
          <p:cNvSpPr txBox="1"/>
          <p:nvPr>
            <p:ph idx="1" type="body"/>
          </p:nvPr>
        </p:nvSpPr>
        <p:spPr>
          <a:xfrm>
            <a:off x="3751750" y="1876650"/>
            <a:ext cx="4550100" cy="25239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5" name="Google Shape;85;p12"/>
          <p:cNvSpPr txBox="1"/>
          <p:nvPr>
            <p:ph idx="2" type="subTitle"/>
          </p:nvPr>
        </p:nvSpPr>
        <p:spPr>
          <a:xfrm>
            <a:off x="491700" y="3631288"/>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500"/>
              <a:buFont typeface="Spectral Light"/>
              <a:buNone/>
              <a:defRPr i="1" sz="15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9pPr>
          </a:lstStyle>
          <a:p/>
        </p:txBody>
      </p:sp>
      <p:sp>
        <p:nvSpPr>
          <p:cNvPr id="86" name="Google Shape;86;p12"/>
          <p:cNvSpPr txBox="1"/>
          <p:nvPr>
            <p:ph idx="3" type="subTitle"/>
          </p:nvPr>
        </p:nvSpPr>
        <p:spPr>
          <a:xfrm>
            <a:off x="491700" y="3915013"/>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9pPr>
          </a:lstStyle>
          <a:p/>
        </p:txBody>
      </p:sp>
      <p:sp>
        <p:nvSpPr>
          <p:cNvPr id="87" name="Google Shape;87;p12"/>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2"/>
          <p:cNvSpPr/>
          <p:nvPr>
            <p:ph idx="5" type="pic"/>
          </p:nvPr>
        </p:nvSpPr>
        <p:spPr>
          <a:xfrm>
            <a:off x="491700" y="1089988"/>
            <a:ext cx="2208600" cy="2208600"/>
          </a:xfrm>
          <a:prstGeom prst="ellipse">
            <a:avLst/>
          </a:prstGeom>
          <a:solidFill>
            <a:srgbClr val="FFFFFF"/>
          </a:solidFill>
          <a:ln>
            <a:noFill/>
          </a:ln>
        </p:spPr>
      </p:sp>
      <p:cxnSp>
        <p:nvCxnSpPr>
          <p:cNvPr id="89" name="Google Shape;89;p12"/>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90" name="Google Shape;90;p12"/>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5" type="tx">
  <p:cSld name="TITLE_AND_BODY">
    <p:spTree>
      <p:nvGrpSpPr>
        <p:cNvPr id="91" name="Shape 91"/>
        <p:cNvGrpSpPr/>
        <p:nvPr/>
      </p:nvGrpSpPr>
      <p:grpSpPr>
        <a:xfrm>
          <a:off x="0" y="0"/>
          <a:ext cx="0" cy="0"/>
          <a:chOff x="0" y="0"/>
          <a:chExt cx="0" cy="0"/>
        </a:xfrm>
      </p:grpSpPr>
      <p:sp>
        <p:nvSpPr>
          <p:cNvPr id="92" name="Google Shape;92;p13"/>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93" name="Google Shape;93;p13"/>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4" name="Google Shape;94;p13"/>
          <p:cNvSpPr/>
          <p:nvPr/>
        </p:nvSpPr>
        <p:spPr>
          <a:xfrm>
            <a:off x="413650"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3"/>
          <p:cNvSpPr txBox="1"/>
          <p:nvPr>
            <p:ph idx="2" type="body"/>
          </p:nvPr>
        </p:nvSpPr>
        <p:spPr>
          <a:xfrm>
            <a:off x="656850"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6" name="Google Shape;96;p13"/>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7" name="Google Shape;97;p13"/>
          <p:cNvSpPr/>
          <p:nvPr/>
        </p:nvSpPr>
        <p:spPr>
          <a:xfrm>
            <a:off x="3319667"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3"/>
          <p:cNvSpPr txBox="1"/>
          <p:nvPr>
            <p:ph idx="4" type="body"/>
          </p:nvPr>
        </p:nvSpPr>
        <p:spPr>
          <a:xfrm>
            <a:off x="356286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9" name="Google Shape;99;p13"/>
          <p:cNvSpPr txBox="1"/>
          <p:nvPr>
            <p:ph idx="5" type="subTitle"/>
          </p:nvPr>
        </p:nvSpPr>
        <p:spPr>
          <a:xfrm>
            <a:off x="6225688"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0" name="Google Shape;100;p13"/>
          <p:cNvSpPr/>
          <p:nvPr/>
        </p:nvSpPr>
        <p:spPr>
          <a:xfrm>
            <a:off x="6225696"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3"/>
          <p:cNvSpPr txBox="1"/>
          <p:nvPr>
            <p:ph idx="6" type="body"/>
          </p:nvPr>
        </p:nvSpPr>
        <p:spPr>
          <a:xfrm>
            <a:off x="646889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102" name="Google Shape;102;p1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1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04" name="Google Shape;104;p13"/>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Competitive strategies</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p:cSld name="TITLE_AND_BODY_1">
    <p:spTree>
      <p:nvGrpSpPr>
        <p:cNvPr id="105" name="Shape 105"/>
        <p:cNvGrpSpPr/>
        <p:nvPr/>
      </p:nvGrpSpPr>
      <p:grpSpPr>
        <a:xfrm>
          <a:off x="0" y="0"/>
          <a:ext cx="0" cy="0"/>
          <a:chOff x="0" y="0"/>
          <a:chExt cx="0" cy="0"/>
        </a:xfrm>
      </p:grpSpPr>
      <p:sp>
        <p:nvSpPr>
          <p:cNvPr id="106" name="Google Shape;106;p14"/>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07" name="Google Shape;107;p14"/>
          <p:cNvSpPr txBox="1"/>
          <p:nvPr>
            <p:ph idx="1" type="subTitle"/>
          </p:nvPr>
        </p:nvSpPr>
        <p:spPr>
          <a:xfrm>
            <a:off x="413650" y="1666625"/>
            <a:ext cx="7743300" cy="2386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15000"/>
              </a:lnSpc>
              <a:spcBef>
                <a:spcPts val="1000"/>
              </a:spcBef>
              <a:spcAft>
                <a:spcPts val="100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8" name="Google Shape;108;p1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09" name="Google Shape;109;p1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10" name="Google Shape;110;p14"/>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1">
  <p:cSld name="TITLE_AND_BODY_1_1">
    <p:spTree>
      <p:nvGrpSpPr>
        <p:cNvPr id="111" name="Shape 111"/>
        <p:cNvGrpSpPr/>
        <p:nvPr/>
      </p:nvGrpSpPr>
      <p:grpSpPr>
        <a:xfrm>
          <a:off x="0" y="0"/>
          <a:ext cx="0" cy="0"/>
          <a:chOff x="0" y="0"/>
          <a:chExt cx="0" cy="0"/>
        </a:xfrm>
      </p:grpSpPr>
      <p:sp>
        <p:nvSpPr>
          <p:cNvPr id="112" name="Google Shape;112;p15"/>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13" name="Google Shape;113;p15"/>
          <p:cNvSpPr txBox="1"/>
          <p:nvPr>
            <p:ph idx="1" type="subTitle"/>
          </p:nvPr>
        </p:nvSpPr>
        <p:spPr>
          <a:xfrm>
            <a:off x="413650" y="1666625"/>
            <a:ext cx="8133600" cy="2386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400"/>
              <a:buNone/>
              <a:defRPr>
                <a:solidFill>
                  <a:srgbClr val="09100F"/>
                </a:solidFill>
              </a:defRPr>
            </a:lvl1pPr>
            <a:lvl2pPr lvl="1" rtl="0">
              <a:lnSpc>
                <a:spcPct val="115000"/>
              </a:lnSpc>
              <a:spcBef>
                <a:spcPts val="1000"/>
              </a:spcBef>
              <a:spcAft>
                <a:spcPts val="0"/>
              </a:spcAft>
              <a:buClr>
                <a:srgbClr val="09100F"/>
              </a:buClr>
              <a:buSzPts val="1400"/>
              <a:buNone/>
              <a:defRPr>
                <a:solidFill>
                  <a:srgbClr val="09100F"/>
                </a:solidFill>
              </a:defRPr>
            </a:lvl2pPr>
            <a:lvl3pPr lvl="2" rtl="0">
              <a:lnSpc>
                <a:spcPct val="115000"/>
              </a:lnSpc>
              <a:spcBef>
                <a:spcPts val="1000"/>
              </a:spcBef>
              <a:spcAft>
                <a:spcPts val="0"/>
              </a:spcAft>
              <a:buClr>
                <a:srgbClr val="09100F"/>
              </a:buClr>
              <a:buSzPts val="1400"/>
              <a:buNone/>
              <a:defRPr>
                <a:solidFill>
                  <a:srgbClr val="09100F"/>
                </a:solidFill>
              </a:defRPr>
            </a:lvl3pPr>
            <a:lvl4pPr lvl="3" rtl="0">
              <a:lnSpc>
                <a:spcPct val="115000"/>
              </a:lnSpc>
              <a:spcBef>
                <a:spcPts val="1000"/>
              </a:spcBef>
              <a:spcAft>
                <a:spcPts val="0"/>
              </a:spcAft>
              <a:buClr>
                <a:srgbClr val="09100F"/>
              </a:buClr>
              <a:buSzPts val="1400"/>
              <a:buNone/>
              <a:defRPr>
                <a:solidFill>
                  <a:srgbClr val="09100F"/>
                </a:solidFill>
              </a:defRPr>
            </a:lvl4pPr>
            <a:lvl5pPr lvl="4" rtl="0">
              <a:lnSpc>
                <a:spcPct val="115000"/>
              </a:lnSpc>
              <a:spcBef>
                <a:spcPts val="1000"/>
              </a:spcBef>
              <a:spcAft>
                <a:spcPts val="0"/>
              </a:spcAft>
              <a:buClr>
                <a:srgbClr val="09100F"/>
              </a:buClr>
              <a:buSzPts val="1400"/>
              <a:buNone/>
              <a:defRPr>
                <a:solidFill>
                  <a:srgbClr val="09100F"/>
                </a:solidFill>
              </a:defRPr>
            </a:lvl5pPr>
            <a:lvl6pPr lvl="5" rtl="0">
              <a:lnSpc>
                <a:spcPct val="115000"/>
              </a:lnSpc>
              <a:spcBef>
                <a:spcPts val="1000"/>
              </a:spcBef>
              <a:spcAft>
                <a:spcPts val="0"/>
              </a:spcAft>
              <a:buClr>
                <a:srgbClr val="09100F"/>
              </a:buClr>
              <a:buSzPts val="1400"/>
              <a:buNone/>
              <a:defRPr>
                <a:solidFill>
                  <a:srgbClr val="09100F"/>
                </a:solidFill>
              </a:defRPr>
            </a:lvl6pPr>
            <a:lvl7pPr lvl="6" rtl="0">
              <a:lnSpc>
                <a:spcPct val="115000"/>
              </a:lnSpc>
              <a:spcBef>
                <a:spcPts val="1000"/>
              </a:spcBef>
              <a:spcAft>
                <a:spcPts val="0"/>
              </a:spcAft>
              <a:buClr>
                <a:srgbClr val="09100F"/>
              </a:buClr>
              <a:buSzPts val="1400"/>
              <a:buNone/>
              <a:defRPr>
                <a:solidFill>
                  <a:srgbClr val="09100F"/>
                </a:solidFill>
              </a:defRPr>
            </a:lvl7pPr>
            <a:lvl8pPr lvl="7" rtl="0">
              <a:lnSpc>
                <a:spcPct val="115000"/>
              </a:lnSpc>
              <a:spcBef>
                <a:spcPts val="1000"/>
              </a:spcBef>
              <a:spcAft>
                <a:spcPts val="0"/>
              </a:spcAft>
              <a:buClr>
                <a:srgbClr val="09100F"/>
              </a:buClr>
              <a:buSzPts val="1400"/>
              <a:buNone/>
              <a:defRPr>
                <a:solidFill>
                  <a:srgbClr val="09100F"/>
                </a:solidFill>
              </a:defRPr>
            </a:lvl8pPr>
            <a:lvl9pPr lvl="8" rtl="0">
              <a:lnSpc>
                <a:spcPct val="115000"/>
              </a:lnSpc>
              <a:spcBef>
                <a:spcPts val="1000"/>
              </a:spcBef>
              <a:spcAft>
                <a:spcPts val="1000"/>
              </a:spcAft>
              <a:buClr>
                <a:srgbClr val="09100F"/>
              </a:buClr>
              <a:buSzPts val="1400"/>
              <a:buNone/>
              <a:defRPr>
                <a:solidFill>
                  <a:srgbClr val="09100F"/>
                </a:solidFill>
              </a:defRPr>
            </a:lvl9pPr>
          </a:lstStyle>
          <a:p/>
        </p:txBody>
      </p:sp>
      <p:sp>
        <p:nvSpPr>
          <p:cNvPr id="114" name="Google Shape;114;p1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15" name="Google Shape;115;p1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16" name="Google Shape;116;p15"/>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ulations">
  <p:cSld name="CUSTOM">
    <p:bg>
      <p:bgPr>
        <a:solidFill>
          <a:schemeClr val="dk1"/>
        </a:solidFill>
      </p:bgPr>
    </p:bg>
    <p:spTree>
      <p:nvGrpSpPr>
        <p:cNvPr id="117" name="Shape 117"/>
        <p:cNvGrpSpPr/>
        <p:nvPr/>
      </p:nvGrpSpPr>
      <p:grpSpPr>
        <a:xfrm>
          <a:off x="0" y="0"/>
          <a:ext cx="0" cy="0"/>
          <a:chOff x="0" y="0"/>
          <a:chExt cx="0" cy="0"/>
        </a:xfrm>
      </p:grpSpPr>
      <p:sp>
        <p:nvSpPr>
          <p:cNvPr id="118" name="Google Shape;11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16"/>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pic>
        <p:nvPicPr>
          <p:cNvPr id="120" name="Google Shape;120;p16"/>
          <p:cNvPicPr preferRelativeResize="0"/>
          <p:nvPr/>
        </p:nvPicPr>
        <p:blipFill rotWithShape="1">
          <a:blip r:embed="rId2">
            <a:alphaModFix/>
          </a:blip>
          <a:srcRect b="0" l="33932" r="0" t="42109"/>
          <a:stretch/>
        </p:blipFill>
        <p:spPr>
          <a:xfrm>
            <a:off x="4134550" y="2582150"/>
            <a:ext cx="5009449" cy="2561351"/>
          </a:xfrm>
          <a:prstGeom prst="rect">
            <a:avLst/>
          </a:prstGeom>
          <a:noFill/>
          <a:ln>
            <a:noFill/>
          </a:ln>
        </p:spPr>
      </p:pic>
      <p:sp>
        <p:nvSpPr>
          <p:cNvPr id="121" name="Google Shape;121;p16"/>
          <p:cNvSpPr txBox="1"/>
          <p:nvPr>
            <p:ph idx="1" type="subTitle"/>
          </p:nvPr>
        </p:nvSpPr>
        <p:spPr>
          <a:xfrm>
            <a:off x="413650" y="2582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2pPr>
            <a:lvl3pPr lvl="2"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3pPr>
            <a:lvl4pPr lvl="3"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4pPr>
            <a:lvl5pPr lvl="4"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5pPr>
            <a:lvl6pPr lvl="5"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6pPr>
            <a:lvl7pPr lvl="6"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7pPr>
            <a:lvl8pPr lvl="7"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8pPr>
            <a:lvl9pPr lvl="8"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9pPr>
          </a:lstStyle>
          <a:p/>
        </p:txBody>
      </p:sp>
      <p:pic>
        <p:nvPicPr>
          <p:cNvPr id="122" name="Google Shape;122;p16"/>
          <p:cNvPicPr preferRelativeResize="0"/>
          <p:nvPr/>
        </p:nvPicPr>
        <p:blipFill rotWithShape="1">
          <a:blip r:embed="rId2">
            <a:alphaModFix/>
          </a:blip>
          <a:srcRect b="40465" l="0" r="36191" t="0"/>
          <a:stretch/>
        </p:blipFill>
        <p:spPr>
          <a:xfrm>
            <a:off x="0" y="0"/>
            <a:ext cx="4838252" cy="263404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1">
  <p:cSld name="TITLE_1_3">
    <p:bg>
      <p:bgPr>
        <a:solidFill>
          <a:srgbClr val="09100F"/>
        </a:solidFill>
      </p:bgPr>
    </p:bg>
    <p:spTree>
      <p:nvGrpSpPr>
        <p:cNvPr id="123" name="Shape 123"/>
        <p:cNvGrpSpPr/>
        <p:nvPr/>
      </p:nvGrpSpPr>
      <p:grpSpPr>
        <a:xfrm>
          <a:off x="0" y="0"/>
          <a:ext cx="0" cy="0"/>
          <a:chOff x="0" y="0"/>
          <a:chExt cx="0" cy="0"/>
        </a:xfrm>
      </p:grpSpPr>
      <p:sp>
        <p:nvSpPr>
          <p:cNvPr id="124" name="Google Shape;124;p17"/>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25" name="Google Shape;125;p17"/>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cxnSp>
        <p:nvCxnSpPr>
          <p:cNvPr id="126" name="Google Shape;126;p1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27" name="Google Shape;127;p1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17"/>
          <p:cNvSpPr txBox="1"/>
          <p:nvPr/>
        </p:nvSpPr>
        <p:spPr>
          <a:xfrm>
            <a:off x="2925450" y="154700"/>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1">
  <p:cSld name="Image_1">
    <p:spTree>
      <p:nvGrpSpPr>
        <p:cNvPr id="129" name="Shape 12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_2">
    <p:spTree>
      <p:nvGrpSpPr>
        <p:cNvPr id="130" name="Shape 13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2">
  <p:cSld name="Image_3">
    <p:spTree>
      <p:nvGrpSpPr>
        <p:cNvPr id="131" name="Shape 13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TITLE_1">
    <p:bg>
      <p:bgPr>
        <a:solidFill>
          <a:srgbClr val="09100F"/>
        </a:solid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6" name="Google Shape;16;p3"/>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cxnSp>
        <p:nvCxnSpPr>
          <p:cNvPr id="17" name="Google Shape;17;p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8" name="Google Shape;18;p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txBox="1"/>
          <p:nvPr/>
        </p:nvSpPr>
        <p:spPr>
          <a:xfrm>
            <a:off x="2925450" y="154700"/>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3">
  <p:cSld name="Image_4">
    <p:spTree>
      <p:nvGrpSpPr>
        <p:cNvPr id="132" name="Shape 13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lay">
  <p:cSld name="TITLE_AND_BODY_2">
    <p:spTree>
      <p:nvGrpSpPr>
        <p:cNvPr id="133" name="Shape 133"/>
        <p:cNvGrpSpPr/>
        <p:nvPr/>
      </p:nvGrpSpPr>
      <p:grpSpPr>
        <a:xfrm>
          <a:off x="0" y="0"/>
          <a:ext cx="0" cy="0"/>
          <a:chOff x="0" y="0"/>
          <a:chExt cx="0" cy="0"/>
        </a:xfrm>
      </p:grpSpPr>
      <p:sp>
        <p:nvSpPr>
          <p:cNvPr id="134" name="Google Shape;134;p22"/>
          <p:cNvSpPr txBox="1"/>
          <p:nvPr>
            <p:ph idx="1" type="body"/>
          </p:nvPr>
        </p:nvSpPr>
        <p:spPr>
          <a:xfrm rot="10800000">
            <a:off x="7978051" y="476344"/>
            <a:ext cx="689700" cy="6897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35" name="Google Shape;135;p22"/>
          <p:cNvSpPr txBox="1"/>
          <p:nvPr>
            <p:ph idx="2" type="body"/>
          </p:nvPr>
        </p:nvSpPr>
        <p:spPr>
          <a:xfrm>
            <a:off x="476250" y="238125"/>
            <a:ext cx="3906600" cy="1494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rgbClr val="5E5E5E"/>
              </a:buClr>
              <a:buSzPts val="600"/>
              <a:buFont typeface="Poppins"/>
              <a:buNone/>
              <a:defRPr b="0" i="0" sz="6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36" name="Google Shape;136;p22"/>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rmAutofit/>
          </a:bodyPr>
          <a:lstStyle>
            <a:lvl1pPr indent="0" lvl="0"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0" lvl="1"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2pPr>
            <a:lvl3pPr indent="0" lvl="2"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3pPr>
            <a:lvl4pPr indent="0" lvl="3"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4pPr>
            <a:lvl5pPr indent="0" lvl="4"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5pPr>
            <a:lvl6pPr indent="0" lvl="5"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6pPr>
            <a:lvl7pPr indent="0" lvl="6"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7pPr>
            <a:lvl8pPr indent="0" lvl="7"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8pPr>
            <a:lvl9pPr indent="0" lvl="8"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lay 1">
  <p:cSld name="TITLE_AND_BODY_3">
    <p:spTree>
      <p:nvGrpSpPr>
        <p:cNvPr id="137" name="Shape 137"/>
        <p:cNvGrpSpPr/>
        <p:nvPr/>
      </p:nvGrpSpPr>
      <p:grpSpPr>
        <a:xfrm>
          <a:off x="0" y="0"/>
          <a:ext cx="0" cy="0"/>
          <a:chOff x="0" y="0"/>
          <a:chExt cx="0" cy="0"/>
        </a:xfrm>
      </p:grpSpPr>
      <p:sp>
        <p:nvSpPr>
          <p:cNvPr id="138" name="Google Shape;138;p23"/>
          <p:cNvSpPr txBox="1"/>
          <p:nvPr>
            <p:ph idx="1" type="body"/>
          </p:nvPr>
        </p:nvSpPr>
        <p:spPr>
          <a:xfrm rot="10800000">
            <a:off x="7978051" y="476344"/>
            <a:ext cx="689700" cy="6897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39" name="Google Shape;139;p23"/>
          <p:cNvSpPr txBox="1"/>
          <p:nvPr>
            <p:ph idx="2" type="body"/>
          </p:nvPr>
        </p:nvSpPr>
        <p:spPr>
          <a:xfrm>
            <a:off x="476250" y="238125"/>
            <a:ext cx="3906600" cy="1494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rgbClr val="5E5E5E"/>
              </a:buClr>
              <a:buSzPts val="600"/>
              <a:buFont typeface="Poppins"/>
              <a:buNone/>
              <a:defRPr b="0" i="0" sz="6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40" name="Google Shape;140;p23"/>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rmAutofit/>
          </a:bodyPr>
          <a:lstStyle>
            <a:lvl1pPr indent="0" lvl="0"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0" lvl="1"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2pPr>
            <a:lvl3pPr indent="0" lvl="2"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3pPr>
            <a:lvl4pPr indent="0" lvl="3"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4pPr>
            <a:lvl5pPr indent="0" lvl="4"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5pPr>
            <a:lvl6pPr indent="0" lvl="5"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6pPr>
            <a:lvl7pPr indent="0" lvl="6"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7pPr>
            <a:lvl8pPr indent="0" lvl="7"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8pPr>
            <a:lvl9pPr indent="0" lvl="8"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9pPr>
          </a:lstStyle>
          <a:p>
            <a:pPr indent="0" lvl="0" marL="0" rtl="0" algn="l">
              <a:spcBef>
                <a:spcPts val="0"/>
              </a:spcBef>
              <a:spcAft>
                <a:spcPts val="0"/>
              </a:spcAft>
              <a:buNone/>
            </a:pPr>
            <a:fld id="{00000000-1234-1234-1234-123412341234}" type="slidenum">
              <a:rPr lang="en"/>
              <a:t>‹#›</a:t>
            </a:fld>
            <a:endParaRPr/>
          </a:p>
        </p:txBody>
      </p:sp>
      <p:sp>
        <p:nvSpPr>
          <p:cNvPr id="141" name="Google Shape;141;p23"/>
          <p:cNvSpPr txBox="1"/>
          <p:nvPr>
            <p:ph idx="3" type="body"/>
          </p:nvPr>
        </p:nvSpPr>
        <p:spPr>
          <a:xfrm>
            <a:off x="952500" y="952500"/>
            <a:ext cx="3238500" cy="32385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pic>
        <p:nvPicPr>
          <p:cNvPr descr="Logo, company name&#10;&#10;Description automatically generated" id="142" name="Google Shape;142;p23"/>
          <p:cNvPicPr preferRelativeResize="0"/>
          <p:nvPr/>
        </p:nvPicPr>
        <p:blipFill rotWithShape="1">
          <a:blip r:embed="rId2">
            <a:alphaModFix/>
          </a:blip>
          <a:srcRect b="31800" l="19119" r="19797" t="29136"/>
          <a:stretch/>
        </p:blipFill>
        <p:spPr>
          <a:xfrm>
            <a:off x="8334696" y="291064"/>
            <a:ext cx="465166" cy="19235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lay 2">
  <p:cSld name="TITLE_AND_BODY_4">
    <p:spTree>
      <p:nvGrpSpPr>
        <p:cNvPr id="143" name="Shape 143"/>
        <p:cNvGrpSpPr/>
        <p:nvPr/>
      </p:nvGrpSpPr>
      <p:grpSpPr>
        <a:xfrm>
          <a:off x="0" y="0"/>
          <a:ext cx="0" cy="0"/>
          <a:chOff x="0" y="0"/>
          <a:chExt cx="0" cy="0"/>
        </a:xfrm>
      </p:grpSpPr>
      <p:sp>
        <p:nvSpPr>
          <p:cNvPr id="144" name="Google Shape;144;p24"/>
          <p:cNvSpPr txBox="1"/>
          <p:nvPr>
            <p:ph idx="1" type="body"/>
          </p:nvPr>
        </p:nvSpPr>
        <p:spPr>
          <a:xfrm rot="10800000">
            <a:off x="7978051" y="476344"/>
            <a:ext cx="689700" cy="6897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45" name="Google Shape;145;p24"/>
          <p:cNvSpPr txBox="1"/>
          <p:nvPr>
            <p:ph idx="2" type="body"/>
          </p:nvPr>
        </p:nvSpPr>
        <p:spPr>
          <a:xfrm>
            <a:off x="476250" y="238125"/>
            <a:ext cx="3906600" cy="1494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rgbClr val="5E5E5E"/>
              </a:buClr>
              <a:buSzPts val="600"/>
              <a:buFont typeface="Poppins"/>
              <a:buNone/>
              <a:defRPr b="0" i="0" sz="6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46" name="Google Shape;146;p24"/>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rmAutofit/>
          </a:bodyPr>
          <a:lstStyle>
            <a:lvl1pPr indent="0" lvl="0"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0" lvl="1"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2pPr>
            <a:lvl3pPr indent="0" lvl="2"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3pPr>
            <a:lvl4pPr indent="0" lvl="3"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4pPr>
            <a:lvl5pPr indent="0" lvl="4"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5pPr>
            <a:lvl6pPr indent="0" lvl="5"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6pPr>
            <a:lvl7pPr indent="0" lvl="6"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7pPr>
            <a:lvl8pPr indent="0" lvl="7"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8pPr>
            <a:lvl9pPr indent="0" lvl="8"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9pPr>
          </a:lstStyle>
          <a:p>
            <a:pPr indent="0" lvl="0" marL="0" rtl="0" algn="l">
              <a:spcBef>
                <a:spcPts val="0"/>
              </a:spcBef>
              <a:spcAft>
                <a:spcPts val="0"/>
              </a:spcAft>
              <a:buNone/>
            </a:pPr>
            <a:fld id="{00000000-1234-1234-1234-123412341234}" type="slidenum">
              <a:rPr lang="en"/>
              <a:t>‹#›</a:t>
            </a:fld>
            <a:endParaRPr/>
          </a:p>
        </p:txBody>
      </p:sp>
      <p:sp>
        <p:nvSpPr>
          <p:cNvPr id="147" name="Google Shape;147;p24"/>
          <p:cNvSpPr txBox="1"/>
          <p:nvPr>
            <p:ph idx="3" type="body"/>
          </p:nvPr>
        </p:nvSpPr>
        <p:spPr>
          <a:xfrm>
            <a:off x="952500" y="952500"/>
            <a:ext cx="3238500" cy="32385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pic>
        <p:nvPicPr>
          <p:cNvPr descr="Logo, company name&#10;&#10;Description automatically generated" id="148" name="Google Shape;148;p24"/>
          <p:cNvPicPr preferRelativeResize="0"/>
          <p:nvPr/>
        </p:nvPicPr>
        <p:blipFill rotWithShape="1">
          <a:blip r:embed="rId2">
            <a:alphaModFix/>
          </a:blip>
          <a:srcRect b="31800" l="19119" r="19797" t="29136"/>
          <a:stretch/>
        </p:blipFill>
        <p:spPr>
          <a:xfrm>
            <a:off x="8334696" y="291064"/>
            <a:ext cx="465166" cy="19235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p:cSld name="1_Image">
    <p:spTree>
      <p:nvGrpSpPr>
        <p:cNvPr id="149" name="Shape 149"/>
        <p:cNvGrpSpPr/>
        <p:nvPr/>
      </p:nvGrpSpPr>
      <p:grpSpPr>
        <a:xfrm>
          <a:off x="0" y="0"/>
          <a:ext cx="0" cy="0"/>
          <a:chOff x="0" y="0"/>
          <a:chExt cx="0" cy="0"/>
        </a:xfrm>
      </p:grpSpPr>
      <p:sp>
        <p:nvSpPr>
          <p:cNvPr id="150" name="Google Shape;150;p25"/>
          <p:cNvSpPr/>
          <p:nvPr>
            <p:ph idx="2" type="pic"/>
          </p:nvPr>
        </p:nvSpPr>
        <p:spPr>
          <a:xfrm>
            <a:off x="2894541" y="476250"/>
            <a:ext cx="7450800" cy="4191000"/>
          </a:xfrm>
          <a:prstGeom prst="rect">
            <a:avLst/>
          </a:prstGeom>
          <a:noFill/>
          <a:ln>
            <a:noFill/>
          </a:ln>
        </p:spPr>
        <p:txBody>
          <a:bodyPr anchorCtr="0" anchor="t" bIns="34275" lIns="68575" spcFirstLastPara="1" rIns="68575" wrap="square" tIns="34275">
            <a:noAutofit/>
          </a:bodyPr>
          <a:lstStyle>
            <a:lvl1pPr lv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lvl="1"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lvl="2"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lvl="3"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lvl="4"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lvl="5"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lvl="6"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lvl="7"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lvl="8"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51" name="Google Shape;151;p25"/>
          <p:cNvSpPr txBox="1"/>
          <p:nvPr>
            <p:ph idx="1" type="body"/>
          </p:nvPr>
        </p:nvSpPr>
        <p:spPr>
          <a:xfrm>
            <a:off x="952500" y="952500"/>
            <a:ext cx="7229100" cy="32385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52" name="Google Shape;152;p25"/>
          <p:cNvSpPr txBox="1"/>
          <p:nvPr>
            <p:ph idx="3" type="body"/>
          </p:nvPr>
        </p:nvSpPr>
        <p:spPr>
          <a:xfrm rot="10800000">
            <a:off x="7978051" y="476344"/>
            <a:ext cx="689700" cy="6897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53" name="Google Shape;153;p25"/>
          <p:cNvSpPr txBox="1"/>
          <p:nvPr>
            <p:ph idx="4" type="body"/>
          </p:nvPr>
        </p:nvSpPr>
        <p:spPr>
          <a:xfrm>
            <a:off x="476250" y="238125"/>
            <a:ext cx="3906600" cy="1494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rgbClr val="5E5E5E"/>
              </a:buClr>
              <a:buSzPts val="600"/>
              <a:buFont typeface="Poppins"/>
              <a:buNone/>
              <a:defRPr b="0" i="0" sz="6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54" name="Google Shape;154;p25"/>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rmAutofit/>
          </a:bodyPr>
          <a:lstStyle>
            <a:lvl1pPr indent="0" lvl="0"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0" lvl="1"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2pPr>
            <a:lvl3pPr indent="0" lvl="2"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3pPr>
            <a:lvl4pPr indent="0" lvl="3"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4pPr>
            <a:lvl5pPr indent="0" lvl="4"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5pPr>
            <a:lvl6pPr indent="0" lvl="5"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6pPr>
            <a:lvl7pPr indent="0" lvl="6"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7pPr>
            <a:lvl8pPr indent="0" lvl="7"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8pPr>
            <a:lvl9pPr indent="0" lvl="8"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9pPr>
          </a:lstStyle>
          <a:p>
            <a:pPr indent="0" lvl="0" marL="0" rtl="0" algn="l">
              <a:spcBef>
                <a:spcPts val="0"/>
              </a:spcBef>
              <a:spcAft>
                <a:spcPts val="0"/>
              </a:spcAft>
              <a:buNone/>
            </a:pPr>
            <a:fld id="{00000000-1234-1234-1234-123412341234}" type="slidenum">
              <a:rPr lang="en"/>
              <a:t>‹#›</a:t>
            </a:fld>
            <a:endParaRPr/>
          </a:p>
        </p:txBody>
      </p:sp>
      <p:pic>
        <p:nvPicPr>
          <p:cNvPr descr="Logo, company name&#10;&#10;Description automatically generated" id="155" name="Google Shape;155;p25"/>
          <p:cNvPicPr preferRelativeResize="0"/>
          <p:nvPr/>
        </p:nvPicPr>
        <p:blipFill rotWithShape="1">
          <a:blip r:embed="rId2">
            <a:alphaModFix/>
          </a:blip>
          <a:srcRect b="31800" l="19119" r="19797" t="29136"/>
          <a:stretch/>
        </p:blipFill>
        <p:spPr>
          <a:xfrm>
            <a:off x="8334696" y="291064"/>
            <a:ext cx="465166" cy="19235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p:cSld name="2_Image">
    <p:spTree>
      <p:nvGrpSpPr>
        <p:cNvPr id="156" name="Shape 156"/>
        <p:cNvGrpSpPr/>
        <p:nvPr/>
      </p:nvGrpSpPr>
      <p:grpSpPr>
        <a:xfrm>
          <a:off x="0" y="0"/>
          <a:ext cx="0" cy="0"/>
          <a:chOff x="0" y="0"/>
          <a:chExt cx="0" cy="0"/>
        </a:xfrm>
      </p:grpSpPr>
      <p:sp>
        <p:nvSpPr>
          <p:cNvPr id="157" name="Google Shape;157;p26"/>
          <p:cNvSpPr/>
          <p:nvPr>
            <p:ph idx="2" type="pic"/>
          </p:nvPr>
        </p:nvSpPr>
        <p:spPr>
          <a:xfrm>
            <a:off x="-1201209" y="476250"/>
            <a:ext cx="7450800" cy="4191000"/>
          </a:xfrm>
          <a:prstGeom prst="rect">
            <a:avLst/>
          </a:prstGeom>
          <a:noFill/>
          <a:ln>
            <a:noFill/>
          </a:ln>
        </p:spPr>
        <p:txBody>
          <a:bodyPr anchorCtr="0" anchor="t" bIns="34275" lIns="68575" spcFirstLastPara="1" rIns="68575" wrap="square" tIns="34275">
            <a:noAutofit/>
          </a:bodyPr>
          <a:lstStyle>
            <a:lvl1pPr lv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lvl="1"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lvl="2"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lvl="3"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lvl="4"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lvl="5"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lvl="6"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lvl="7"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lvl="8"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58" name="Google Shape;158;p26"/>
          <p:cNvSpPr txBox="1"/>
          <p:nvPr>
            <p:ph idx="1" type="body"/>
          </p:nvPr>
        </p:nvSpPr>
        <p:spPr>
          <a:xfrm>
            <a:off x="4572000" y="-1"/>
            <a:ext cx="4572000" cy="5143500"/>
          </a:xfrm>
          <a:prstGeom prst="rect">
            <a:avLst/>
          </a:prstGeom>
          <a:solidFill>
            <a:srgbClr val="454546"/>
          </a:solidFill>
          <a:ln>
            <a:noFill/>
          </a:ln>
          <a:effectLst>
            <a:outerShdw blurRad="1270000" rotWithShape="0" dir="10800000" dist="635000">
              <a:srgbClr val="000000">
                <a:alpha val="49800"/>
              </a:srgbClr>
            </a:outerShdw>
          </a:effectLst>
        </p:spPr>
        <p:txBody>
          <a:bodyPr anchorCtr="0" anchor="ctr" bIns="0" lIns="0" spcFirstLastPara="1" rIns="0" wrap="square" tIns="0">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59" name="Google Shape;159;p26"/>
          <p:cNvSpPr txBox="1"/>
          <p:nvPr>
            <p:ph idx="3" type="body"/>
          </p:nvPr>
        </p:nvSpPr>
        <p:spPr>
          <a:xfrm>
            <a:off x="476250" y="476250"/>
            <a:ext cx="8192400" cy="4191000"/>
          </a:xfrm>
          <a:prstGeom prst="rect">
            <a:avLst/>
          </a:prstGeom>
          <a:solidFill>
            <a:srgbClr val="FFFFFF">
              <a:alpha val="24710"/>
            </a:srgbClr>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60" name="Google Shape;160;p26"/>
          <p:cNvSpPr txBox="1"/>
          <p:nvPr>
            <p:ph idx="4" type="body"/>
          </p:nvPr>
        </p:nvSpPr>
        <p:spPr>
          <a:xfrm rot="10800000">
            <a:off x="7978051" y="476344"/>
            <a:ext cx="689700" cy="6897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61" name="Google Shape;161;p26"/>
          <p:cNvSpPr txBox="1"/>
          <p:nvPr>
            <p:ph idx="5" type="body"/>
          </p:nvPr>
        </p:nvSpPr>
        <p:spPr>
          <a:xfrm>
            <a:off x="476250" y="238125"/>
            <a:ext cx="3906600" cy="1494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rgbClr val="5E5E5E"/>
              </a:buClr>
              <a:buSzPts val="600"/>
              <a:buFont typeface="Poppins"/>
              <a:buNone/>
              <a:defRPr b="0" i="0" sz="6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62" name="Google Shape;162;p26"/>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rmAutofit/>
          </a:bodyPr>
          <a:lstStyle>
            <a:lvl1pPr indent="0" lvl="0"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0" lvl="1"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2pPr>
            <a:lvl3pPr indent="0" lvl="2"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3pPr>
            <a:lvl4pPr indent="0" lvl="3"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4pPr>
            <a:lvl5pPr indent="0" lvl="4"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5pPr>
            <a:lvl6pPr indent="0" lvl="5"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6pPr>
            <a:lvl7pPr indent="0" lvl="6"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7pPr>
            <a:lvl8pPr indent="0" lvl="7"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8pPr>
            <a:lvl9pPr indent="0" lvl="8"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9pPr>
          </a:lstStyle>
          <a:p>
            <a:pPr indent="0" lvl="0" marL="0" rtl="0" algn="l">
              <a:spcBef>
                <a:spcPts val="0"/>
              </a:spcBef>
              <a:spcAft>
                <a:spcPts val="0"/>
              </a:spcAft>
              <a:buNone/>
            </a:pPr>
            <a:fld id="{00000000-1234-1234-1234-123412341234}" type="slidenum">
              <a:rPr lang="en"/>
              <a:t>‹#›</a:t>
            </a:fld>
            <a:endParaRPr/>
          </a:p>
        </p:txBody>
      </p:sp>
      <p:pic>
        <p:nvPicPr>
          <p:cNvPr descr="Logo, company name&#10;&#10;Description automatically generated" id="163" name="Google Shape;163;p26"/>
          <p:cNvPicPr preferRelativeResize="0"/>
          <p:nvPr/>
        </p:nvPicPr>
        <p:blipFill rotWithShape="1">
          <a:blip r:embed="rId2">
            <a:alphaModFix/>
          </a:blip>
          <a:srcRect b="31800" l="19119" r="19797" t="29136"/>
          <a:stretch/>
        </p:blipFill>
        <p:spPr>
          <a:xfrm>
            <a:off x="8334696" y="291064"/>
            <a:ext cx="465166" cy="19235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lay 3">
  <p:cSld name="TITLE_AND_BODY_5">
    <p:spTree>
      <p:nvGrpSpPr>
        <p:cNvPr id="164" name="Shape 164"/>
        <p:cNvGrpSpPr/>
        <p:nvPr/>
      </p:nvGrpSpPr>
      <p:grpSpPr>
        <a:xfrm>
          <a:off x="0" y="0"/>
          <a:ext cx="0" cy="0"/>
          <a:chOff x="0" y="0"/>
          <a:chExt cx="0" cy="0"/>
        </a:xfrm>
      </p:grpSpPr>
      <p:sp>
        <p:nvSpPr>
          <p:cNvPr id="165" name="Google Shape;165;p27"/>
          <p:cNvSpPr txBox="1"/>
          <p:nvPr>
            <p:ph idx="1" type="body"/>
          </p:nvPr>
        </p:nvSpPr>
        <p:spPr>
          <a:xfrm rot="10800000">
            <a:off x="7978051" y="476344"/>
            <a:ext cx="689700" cy="6897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66" name="Google Shape;166;p27"/>
          <p:cNvSpPr txBox="1"/>
          <p:nvPr>
            <p:ph idx="2" type="body"/>
          </p:nvPr>
        </p:nvSpPr>
        <p:spPr>
          <a:xfrm>
            <a:off x="476250" y="238125"/>
            <a:ext cx="3906600" cy="1494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rgbClr val="5E5E5E"/>
              </a:buClr>
              <a:buSzPts val="600"/>
              <a:buFont typeface="Poppins"/>
              <a:buNone/>
              <a:defRPr b="0" i="0" sz="6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67" name="Google Shape;167;p27"/>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rmAutofit/>
          </a:bodyPr>
          <a:lstStyle>
            <a:lvl1pPr indent="0" lvl="0"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0" lvl="1"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2pPr>
            <a:lvl3pPr indent="0" lvl="2"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3pPr>
            <a:lvl4pPr indent="0" lvl="3"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4pPr>
            <a:lvl5pPr indent="0" lvl="4"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5pPr>
            <a:lvl6pPr indent="0" lvl="5"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6pPr>
            <a:lvl7pPr indent="0" lvl="6"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7pPr>
            <a:lvl8pPr indent="0" lvl="7"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8pPr>
            <a:lvl9pPr indent="0" lvl="8"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9pPr>
          </a:lstStyle>
          <a:p>
            <a:pPr indent="0" lvl="0" marL="0" rtl="0" algn="l">
              <a:spcBef>
                <a:spcPts val="0"/>
              </a:spcBef>
              <a:spcAft>
                <a:spcPts val="0"/>
              </a:spcAft>
              <a:buNone/>
            </a:pPr>
            <a:fld id="{00000000-1234-1234-1234-123412341234}" type="slidenum">
              <a:rPr lang="en"/>
              <a:t>‹#›</a:t>
            </a:fld>
            <a:endParaRPr/>
          </a:p>
        </p:txBody>
      </p:sp>
      <p:sp>
        <p:nvSpPr>
          <p:cNvPr id="168" name="Google Shape;168;p27"/>
          <p:cNvSpPr txBox="1"/>
          <p:nvPr>
            <p:ph idx="3" type="body"/>
          </p:nvPr>
        </p:nvSpPr>
        <p:spPr>
          <a:xfrm>
            <a:off x="952500" y="952500"/>
            <a:ext cx="3238500" cy="32385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lay 4">
  <p:cSld name="TITLE_AND_BODY_6">
    <p:spTree>
      <p:nvGrpSpPr>
        <p:cNvPr id="169" name="Shape 169"/>
        <p:cNvGrpSpPr/>
        <p:nvPr/>
      </p:nvGrpSpPr>
      <p:grpSpPr>
        <a:xfrm>
          <a:off x="0" y="0"/>
          <a:ext cx="0" cy="0"/>
          <a:chOff x="0" y="0"/>
          <a:chExt cx="0" cy="0"/>
        </a:xfrm>
      </p:grpSpPr>
      <p:sp>
        <p:nvSpPr>
          <p:cNvPr id="170" name="Google Shape;170;p28"/>
          <p:cNvSpPr txBox="1"/>
          <p:nvPr>
            <p:ph idx="1" type="body"/>
          </p:nvPr>
        </p:nvSpPr>
        <p:spPr>
          <a:xfrm rot="10800000">
            <a:off x="7978051" y="476344"/>
            <a:ext cx="689700" cy="6897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71" name="Google Shape;171;p28"/>
          <p:cNvSpPr txBox="1"/>
          <p:nvPr>
            <p:ph idx="2" type="body"/>
          </p:nvPr>
        </p:nvSpPr>
        <p:spPr>
          <a:xfrm>
            <a:off x="476250" y="238125"/>
            <a:ext cx="3906600" cy="1494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rgbClr val="5E5E5E"/>
              </a:buClr>
              <a:buSzPts val="600"/>
              <a:buFont typeface="Poppins"/>
              <a:buNone/>
              <a:defRPr b="0" i="0" sz="6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72" name="Google Shape;172;p28"/>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rmAutofit/>
          </a:bodyPr>
          <a:lstStyle>
            <a:lvl1pPr indent="0" lvl="0"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0" lvl="1"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2pPr>
            <a:lvl3pPr indent="0" lvl="2"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3pPr>
            <a:lvl4pPr indent="0" lvl="3"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4pPr>
            <a:lvl5pPr indent="0" lvl="4"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5pPr>
            <a:lvl6pPr indent="0" lvl="5"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6pPr>
            <a:lvl7pPr indent="0" lvl="6"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7pPr>
            <a:lvl8pPr indent="0" lvl="7"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8pPr>
            <a:lvl9pPr indent="0" lvl="8"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9pPr>
          </a:lstStyle>
          <a:p>
            <a:pPr indent="0" lvl="0" marL="0" rtl="0" algn="l">
              <a:spcBef>
                <a:spcPts val="0"/>
              </a:spcBef>
              <a:spcAft>
                <a:spcPts val="0"/>
              </a:spcAft>
              <a:buNone/>
            </a:pPr>
            <a:fld id="{00000000-1234-1234-1234-123412341234}" type="slidenum">
              <a:rPr lang="en"/>
              <a:t>‹#›</a:t>
            </a:fld>
            <a:endParaRPr/>
          </a:p>
        </p:txBody>
      </p:sp>
      <p:sp>
        <p:nvSpPr>
          <p:cNvPr id="173" name="Google Shape;173;p28"/>
          <p:cNvSpPr txBox="1"/>
          <p:nvPr>
            <p:ph idx="3" type="body"/>
          </p:nvPr>
        </p:nvSpPr>
        <p:spPr>
          <a:xfrm>
            <a:off x="952500" y="952500"/>
            <a:ext cx="3238500" cy="32385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lay 5">
  <p:cSld name="TITLE_AND_BODY_7">
    <p:spTree>
      <p:nvGrpSpPr>
        <p:cNvPr id="174" name="Shape 174"/>
        <p:cNvGrpSpPr/>
        <p:nvPr/>
      </p:nvGrpSpPr>
      <p:grpSpPr>
        <a:xfrm>
          <a:off x="0" y="0"/>
          <a:ext cx="0" cy="0"/>
          <a:chOff x="0" y="0"/>
          <a:chExt cx="0" cy="0"/>
        </a:xfrm>
      </p:grpSpPr>
      <p:sp>
        <p:nvSpPr>
          <p:cNvPr id="175" name="Google Shape;175;p29"/>
          <p:cNvSpPr txBox="1"/>
          <p:nvPr>
            <p:ph idx="1" type="body"/>
          </p:nvPr>
        </p:nvSpPr>
        <p:spPr>
          <a:xfrm rot="10800000">
            <a:off x="7978051" y="476344"/>
            <a:ext cx="689700" cy="6897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76" name="Google Shape;176;p29"/>
          <p:cNvSpPr txBox="1"/>
          <p:nvPr>
            <p:ph idx="2" type="body"/>
          </p:nvPr>
        </p:nvSpPr>
        <p:spPr>
          <a:xfrm>
            <a:off x="476250" y="238125"/>
            <a:ext cx="3906600" cy="1494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rgbClr val="5E5E5E"/>
              </a:buClr>
              <a:buSzPts val="600"/>
              <a:buFont typeface="Poppins"/>
              <a:buNone/>
              <a:defRPr b="0" i="0" sz="6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77" name="Google Shape;177;p29"/>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rmAutofit/>
          </a:bodyPr>
          <a:lstStyle>
            <a:lvl1pPr indent="0" lvl="0"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0" lvl="1"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2pPr>
            <a:lvl3pPr indent="0" lvl="2"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3pPr>
            <a:lvl4pPr indent="0" lvl="3"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4pPr>
            <a:lvl5pPr indent="0" lvl="4"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5pPr>
            <a:lvl6pPr indent="0" lvl="5"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6pPr>
            <a:lvl7pPr indent="0" lvl="6"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7pPr>
            <a:lvl8pPr indent="0" lvl="7"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8pPr>
            <a:lvl9pPr indent="0" lvl="8"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9pPr>
          </a:lstStyle>
          <a:p>
            <a:pPr indent="0" lvl="0" marL="0" rtl="0" algn="l">
              <a:spcBef>
                <a:spcPts val="0"/>
              </a:spcBef>
              <a:spcAft>
                <a:spcPts val="0"/>
              </a:spcAft>
              <a:buNone/>
            </a:pPr>
            <a:fld id="{00000000-1234-1234-1234-123412341234}" type="slidenum">
              <a:rPr lang="en"/>
              <a:t>‹#›</a:t>
            </a:fld>
            <a:endParaRPr/>
          </a:p>
        </p:txBody>
      </p:sp>
      <p:sp>
        <p:nvSpPr>
          <p:cNvPr id="178" name="Google Shape;178;p29"/>
          <p:cNvSpPr txBox="1"/>
          <p:nvPr>
            <p:ph idx="3" type="body"/>
          </p:nvPr>
        </p:nvSpPr>
        <p:spPr>
          <a:xfrm>
            <a:off x="952500" y="952500"/>
            <a:ext cx="3238500" cy="32385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lay 6">
  <p:cSld name="TITLE_AND_BODY_8">
    <p:spTree>
      <p:nvGrpSpPr>
        <p:cNvPr id="179" name="Shape 179"/>
        <p:cNvGrpSpPr/>
        <p:nvPr/>
      </p:nvGrpSpPr>
      <p:grpSpPr>
        <a:xfrm>
          <a:off x="0" y="0"/>
          <a:ext cx="0" cy="0"/>
          <a:chOff x="0" y="0"/>
          <a:chExt cx="0" cy="0"/>
        </a:xfrm>
      </p:grpSpPr>
      <p:sp>
        <p:nvSpPr>
          <p:cNvPr id="180" name="Google Shape;180;p30"/>
          <p:cNvSpPr txBox="1"/>
          <p:nvPr>
            <p:ph idx="1" type="body"/>
          </p:nvPr>
        </p:nvSpPr>
        <p:spPr>
          <a:xfrm rot="10800000">
            <a:off x="7978051" y="476344"/>
            <a:ext cx="689700" cy="6897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81" name="Google Shape;181;p30"/>
          <p:cNvSpPr txBox="1"/>
          <p:nvPr>
            <p:ph idx="2" type="body"/>
          </p:nvPr>
        </p:nvSpPr>
        <p:spPr>
          <a:xfrm>
            <a:off x="476250" y="238125"/>
            <a:ext cx="3906600" cy="1494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rgbClr val="5E5E5E"/>
              </a:buClr>
              <a:buSzPts val="600"/>
              <a:buFont typeface="Poppins"/>
              <a:buNone/>
              <a:defRPr b="0" i="0" sz="6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82" name="Google Shape;182;p30"/>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rmAutofit/>
          </a:bodyPr>
          <a:lstStyle>
            <a:lvl1pPr indent="0" lvl="0"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0" lvl="1"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2pPr>
            <a:lvl3pPr indent="0" lvl="2"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3pPr>
            <a:lvl4pPr indent="0" lvl="3"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4pPr>
            <a:lvl5pPr indent="0" lvl="4"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5pPr>
            <a:lvl6pPr indent="0" lvl="5"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6pPr>
            <a:lvl7pPr indent="0" lvl="6"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7pPr>
            <a:lvl8pPr indent="0" lvl="7"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8pPr>
            <a:lvl9pPr indent="0" lvl="8"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9pPr>
          </a:lstStyle>
          <a:p>
            <a:pPr indent="0" lvl="0" marL="0" rtl="0" algn="l">
              <a:spcBef>
                <a:spcPts val="0"/>
              </a:spcBef>
              <a:spcAft>
                <a:spcPts val="0"/>
              </a:spcAft>
              <a:buNone/>
            </a:pPr>
            <a:fld id="{00000000-1234-1234-1234-123412341234}" type="slidenum">
              <a:rPr lang="en"/>
              <a:t>‹#›</a:t>
            </a:fld>
            <a:endParaRPr/>
          </a:p>
        </p:txBody>
      </p:sp>
      <p:sp>
        <p:nvSpPr>
          <p:cNvPr id="183" name="Google Shape;183;p30"/>
          <p:cNvSpPr txBox="1"/>
          <p:nvPr>
            <p:ph idx="3" type="body"/>
          </p:nvPr>
        </p:nvSpPr>
        <p:spPr>
          <a:xfrm>
            <a:off x="952500" y="952500"/>
            <a:ext cx="3238500" cy="32385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pic>
        <p:nvPicPr>
          <p:cNvPr descr="Logo, company name&#10;&#10;Description automatically generated" id="184" name="Google Shape;184;p30"/>
          <p:cNvPicPr preferRelativeResize="0"/>
          <p:nvPr/>
        </p:nvPicPr>
        <p:blipFill rotWithShape="1">
          <a:blip r:embed="rId2">
            <a:alphaModFix/>
          </a:blip>
          <a:srcRect b="31800" l="19119" r="19797" t="29136"/>
          <a:stretch/>
        </p:blipFill>
        <p:spPr>
          <a:xfrm>
            <a:off x="8334696" y="291064"/>
            <a:ext cx="465166" cy="1923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_2">
    <p:bg>
      <p:bgPr>
        <a:solidFill>
          <a:srgbClr val="F9F8F5"/>
        </a:solidFill>
      </p:bgPr>
    </p:bg>
    <p:spTree>
      <p:nvGrpSpPr>
        <p:cNvPr id="20" name="Shape 20"/>
        <p:cNvGrpSpPr/>
        <p:nvPr/>
      </p:nvGrpSpPr>
      <p:grpSpPr>
        <a:xfrm>
          <a:off x="0" y="0"/>
          <a:ext cx="0" cy="0"/>
          <a:chOff x="0" y="0"/>
          <a:chExt cx="0" cy="0"/>
        </a:xfrm>
      </p:grpSpPr>
      <p:sp>
        <p:nvSpPr>
          <p:cNvPr id="21" name="Google Shape;21;p4"/>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9pPr>
          </a:lstStyle>
          <a:p/>
        </p:txBody>
      </p:sp>
      <p:sp>
        <p:nvSpPr>
          <p:cNvPr id="22" name="Google Shape;22;p4"/>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rgbClr val="F9F8F5"/>
                </a:solidFill>
              </a:defRPr>
            </a:lvl1pPr>
            <a:lvl2pPr lvl="1" rtl="0">
              <a:buNone/>
              <a:defRPr>
                <a:solidFill>
                  <a:srgbClr val="F9F8F5"/>
                </a:solidFill>
              </a:defRPr>
            </a:lvl2pPr>
            <a:lvl3pPr lvl="2" rtl="0">
              <a:buNone/>
              <a:defRPr>
                <a:solidFill>
                  <a:srgbClr val="F9F8F5"/>
                </a:solidFill>
              </a:defRPr>
            </a:lvl3pPr>
            <a:lvl4pPr lvl="3" rtl="0">
              <a:buNone/>
              <a:defRPr>
                <a:solidFill>
                  <a:srgbClr val="F9F8F5"/>
                </a:solidFill>
              </a:defRPr>
            </a:lvl4pPr>
            <a:lvl5pPr lvl="4" rtl="0">
              <a:buNone/>
              <a:defRPr>
                <a:solidFill>
                  <a:srgbClr val="F9F8F5"/>
                </a:solidFill>
              </a:defRPr>
            </a:lvl5pPr>
            <a:lvl6pPr lvl="5" rtl="0">
              <a:buNone/>
              <a:defRPr>
                <a:solidFill>
                  <a:srgbClr val="F9F8F5"/>
                </a:solidFill>
              </a:defRPr>
            </a:lvl6pPr>
            <a:lvl7pPr lvl="6" rtl="0">
              <a:buNone/>
              <a:defRPr>
                <a:solidFill>
                  <a:srgbClr val="F9F8F5"/>
                </a:solidFill>
              </a:defRPr>
            </a:lvl7pPr>
            <a:lvl8pPr lvl="7" rtl="0">
              <a:buNone/>
              <a:defRPr>
                <a:solidFill>
                  <a:srgbClr val="F9F8F5"/>
                </a:solidFill>
              </a:defRPr>
            </a:lvl8pPr>
            <a:lvl9pPr lvl="8" rtl="0">
              <a:buNone/>
              <a:defRPr>
                <a:solidFill>
                  <a:srgbClr val="F9F8F5"/>
                </a:solidFill>
              </a:defRPr>
            </a:lvl9pPr>
          </a:lstStyle>
          <a:p>
            <a:pPr indent="0" lvl="0" marL="0" rtl="0" algn="r">
              <a:spcBef>
                <a:spcPts val="0"/>
              </a:spcBef>
              <a:spcAft>
                <a:spcPts val="0"/>
              </a:spcAft>
              <a:buNone/>
            </a:pPr>
            <a:fld id="{00000000-1234-1234-1234-123412341234}" type="slidenum">
              <a:rPr lang="en"/>
              <a:t>‹#›</a:t>
            </a:fld>
            <a:endParaRPr/>
          </a:p>
        </p:txBody>
      </p:sp>
      <p:cxnSp>
        <p:nvCxnSpPr>
          <p:cNvPr id="24" name="Google Shape;24;p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5" name="Google Shape;25;p4"/>
          <p:cNvSpPr txBox="1"/>
          <p:nvPr>
            <p:ph idx="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26" name="Google Shape;26;p4"/>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lay 7">
  <p:cSld name="TITLE_AND_BODY_9">
    <p:spTree>
      <p:nvGrpSpPr>
        <p:cNvPr id="185" name="Shape 185"/>
        <p:cNvGrpSpPr/>
        <p:nvPr/>
      </p:nvGrpSpPr>
      <p:grpSpPr>
        <a:xfrm>
          <a:off x="0" y="0"/>
          <a:ext cx="0" cy="0"/>
          <a:chOff x="0" y="0"/>
          <a:chExt cx="0" cy="0"/>
        </a:xfrm>
      </p:grpSpPr>
      <p:sp>
        <p:nvSpPr>
          <p:cNvPr id="186" name="Google Shape;186;p31"/>
          <p:cNvSpPr txBox="1"/>
          <p:nvPr>
            <p:ph idx="1" type="body"/>
          </p:nvPr>
        </p:nvSpPr>
        <p:spPr>
          <a:xfrm rot="10800000">
            <a:off x="7978051" y="476344"/>
            <a:ext cx="689700" cy="6897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87" name="Google Shape;187;p31"/>
          <p:cNvSpPr txBox="1"/>
          <p:nvPr>
            <p:ph idx="2" type="body"/>
          </p:nvPr>
        </p:nvSpPr>
        <p:spPr>
          <a:xfrm>
            <a:off x="476250" y="238125"/>
            <a:ext cx="3906600" cy="1494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rgbClr val="5E5E5E"/>
              </a:buClr>
              <a:buSzPts val="600"/>
              <a:buFont typeface="Poppins"/>
              <a:buNone/>
              <a:defRPr b="0" i="0" sz="6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88" name="Google Shape;188;p31"/>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rmAutofit/>
          </a:bodyPr>
          <a:lstStyle>
            <a:lvl1pPr indent="0" lvl="0"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0" lvl="1"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2pPr>
            <a:lvl3pPr indent="0" lvl="2"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3pPr>
            <a:lvl4pPr indent="0" lvl="3"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4pPr>
            <a:lvl5pPr indent="0" lvl="4"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5pPr>
            <a:lvl6pPr indent="0" lvl="5"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6pPr>
            <a:lvl7pPr indent="0" lvl="6"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7pPr>
            <a:lvl8pPr indent="0" lvl="7"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8pPr>
            <a:lvl9pPr indent="0" lvl="8"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9pPr>
          </a:lstStyle>
          <a:p>
            <a:pPr indent="0" lvl="0" marL="0" rtl="0" algn="l">
              <a:spcBef>
                <a:spcPts val="0"/>
              </a:spcBef>
              <a:spcAft>
                <a:spcPts val="0"/>
              </a:spcAft>
              <a:buNone/>
            </a:pPr>
            <a:fld id="{00000000-1234-1234-1234-123412341234}" type="slidenum">
              <a:rPr lang="en"/>
              <a:t>‹#›</a:t>
            </a:fld>
            <a:endParaRPr/>
          </a:p>
        </p:txBody>
      </p:sp>
      <p:sp>
        <p:nvSpPr>
          <p:cNvPr id="189" name="Google Shape;189;p31"/>
          <p:cNvSpPr txBox="1"/>
          <p:nvPr>
            <p:ph idx="3" type="body"/>
          </p:nvPr>
        </p:nvSpPr>
        <p:spPr>
          <a:xfrm>
            <a:off x="952500" y="952500"/>
            <a:ext cx="3238500" cy="32385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lay 8">
  <p:cSld name="TITLE_AND_BODY_10">
    <p:spTree>
      <p:nvGrpSpPr>
        <p:cNvPr id="190" name="Shape 190"/>
        <p:cNvGrpSpPr/>
        <p:nvPr/>
      </p:nvGrpSpPr>
      <p:grpSpPr>
        <a:xfrm>
          <a:off x="0" y="0"/>
          <a:ext cx="0" cy="0"/>
          <a:chOff x="0" y="0"/>
          <a:chExt cx="0" cy="0"/>
        </a:xfrm>
      </p:grpSpPr>
      <p:sp>
        <p:nvSpPr>
          <p:cNvPr id="191" name="Google Shape;191;p32"/>
          <p:cNvSpPr txBox="1"/>
          <p:nvPr>
            <p:ph idx="1" type="body"/>
          </p:nvPr>
        </p:nvSpPr>
        <p:spPr>
          <a:xfrm rot="10800000">
            <a:off x="7978051" y="476344"/>
            <a:ext cx="689700" cy="6897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92" name="Google Shape;192;p32"/>
          <p:cNvSpPr txBox="1"/>
          <p:nvPr>
            <p:ph idx="2" type="body"/>
          </p:nvPr>
        </p:nvSpPr>
        <p:spPr>
          <a:xfrm>
            <a:off x="476250" y="238125"/>
            <a:ext cx="3906600" cy="1494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rgbClr val="5E5E5E"/>
              </a:buClr>
              <a:buSzPts val="600"/>
              <a:buFont typeface="Poppins"/>
              <a:buNone/>
              <a:defRPr b="0" i="0" sz="6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
        <p:nvSpPr>
          <p:cNvPr id="193" name="Google Shape;193;p32"/>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rmAutofit/>
          </a:bodyPr>
          <a:lstStyle>
            <a:lvl1pPr indent="0" lvl="0"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0" lvl="1"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2pPr>
            <a:lvl3pPr indent="0" lvl="2"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3pPr>
            <a:lvl4pPr indent="0" lvl="3"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4pPr>
            <a:lvl5pPr indent="0" lvl="4"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5pPr>
            <a:lvl6pPr indent="0" lvl="5"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6pPr>
            <a:lvl7pPr indent="0" lvl="6"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7pPr>
            <a:lvl8pPr indent="0" lvl="7"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8pPr>
            <a:lvl9pPr indent="0" lvl="8" marL="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9pPr>
          </a:lstStyle>
          <a:p>
            <a:pPr indent="0" lvl="0" marL="0" rtl="0" algn="l">
              <a:spcBef>
                <a:spcPts val="0"/>
              </a:spcBef>
              <a:spcAft>
                <a:spcPts val="0"/>
              </a:spcAft>
              <a:buNone/>
            </a:pPr>
            <a:fld id="{00000000-1234-1234-1234-123412341234}" type="slidenum">
              <a:rPr lang="en"/>
              <a:t>‹#›</a:t>
            </a:fld>
            <a:endParaRPr/>
          </a:p>
        </p:txBody>
      </p:sp>
      <p:sp>
        <p:nvSpPr>
          <p:cNvPr id="194" name="Google Shape;194;p32"/>
          <p:cNvSpPr txBox="1"/>
          <p:nvPr>
            <p:ph idx="3" type="body"/>
          </p:nvPr>
        </p:nvSpPr>
        <p:spPr>
          <a:xfrm>
            <a:off x="952500" y="952500"/>
            <a:ext cx="3238500" cy="3238500"/>
          </a:xfrm>
          <a:prstGeom prst="rect">
            <a:avLst/>
          </a:prstGeom>
          <a:solidFill>
            <a:srgbClr val="FFA9A1"/>
          </a:solidFill>
          <a:ln>
            <a:noFill/>
          </a:ln>
        </p:spPr>
        <p:txBody>
          <a:bodyPr anchorCtr="0" anchor="ctr" bIns="34275" lIns="68575" spcFirstLastPara="1" rIns="68575" wrap="square" tIns="34275">
            <a:noAutofit/>
          </a:bodyPr>
          <a:lstStyle>
            <a:lvl1pPr indent="-228600" lvl="0" marL="457200" marR="0" rtl="0" algn="l">
              <a:lnSpc>
                <a:spcPct val="150000"/>
              </a:lnSpc>
              <a:spcBef>
                <a:spcPts val="0"/>
              </a:spcBef>
              <a:spcAft>
                <a:spcPts val="0"/>
              </a:spcAft>
              <a:buClr>
                <a:srgbClr val="5E5E5E"/>
              </a:buClr>
              <a:buSzPts val="700"/>
              <a:buFont typeface="Poppins"/>
              <a:buNone/>
              <a:defRPr b="0" i="0" sz="700" u="none" cap="none" strike="noStrike">
                <a:solidFill>
                  <a:srgbClr val="5E5E5E"/>
                </a:solidFill>
                <a:latin typeface="Poppins"/>
                <a:ea typeface="Poppins"/>
                <a:cs typeface="Poppins"/>
                <a:sym typeface="Poppins"/>
              </a:defRPr>
            </a:lvl1pPr>
            <a:lvl2pPr indent="-228600" lvl="1" marL="914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2pPr>
            <a:lvl3pPr indent="-228600" lvl="2" marL="1371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3pPr>
            <a:lvl4pPr indent="-228600" lvl="3" marL="1828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4pPr>
            <a:lvl5pPr indent="-228600" lvl="4" marL="22860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5pPr>
            <a:lvl6pPr indent="-228600" lvl="5" marL="27432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6pPr>
            <a:lvl7pPr indent="-228600" lvl="6" marL="32004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7pPr>
            <a:lvl8pPr indent="-228600" lvl="7" marL="36576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8pPr>
            <a:lvl9pPr indent="-228600" lvl="8" marL="4114800" marR="0" rtl="0" algn="l">
              <a:lnSpc>
                <a:spcPct val="150000"/>
              </a:lnSpc>
              <a:spcBef>
                <a:spcPts val="0"/>
              </a:spcBef>
              <a:spcAft>
                <a:spcPts val="0"/>
              </a:spcAft>
              <a:buClr>
                <a:srgbClr val="5E5E5E"/>
              </a:buClr>
              <a:buSzPts val="700"/>
              <a:buFont typeface="Raleway"/>
              <a:buNone/>
              <a:defRPr b="0" i="0" sz="700" u="none" cap="none" strike="noStrike">
                <a:solidFill>
                  <a:srgbClr val="5E5E5E"/>
                </a:solidFill>
                <a:latin typeface="Raleway"/>
                <a:ea typeface="Raleway"/>
                <a:cs typeface="Raleway"/>
                <a:sym typeface="Raleway"/>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0_Пользовательский макет">
  <p:cSld name="310_Пользовательский макет">
    <p:spTree>
      <p:nvGrpSpPr>
        <p:cNvPr id="195" name="Shape 195"/>
        <p:cNvGrpSpPr/>
        <p:nvPr/>
      </p:nvGrpSpPr>
      <p:grpSpPr>
        <a:xfrm>
          <a:off x="0" y="0"/>
          <a:ext cx="0" cy="0"/>
          <a:chOff x="0" y="0"/>
          <a:chExt cx="0" cy="0"/>
        </a:xfrm>
      </p:grpSpPr>
      <p:sp>
        <p:nvSpPr>
          <p:cNvPr id="196" name="Google Shape;196;p33"/>
          <p:cNvSpPr txBox="1"/>
          <p:nvPr>
            <p:ph idx="12" type="sldNum"/>
          </p:nvPr>
        </p:nvSpPr>
        <p:spPr>
          <a:xfrm>
            <a:off x="7017884" y="4486496"/>
            <a:ext cx="2133600" cy="658500"/>
          </a:xfrm>
          <a:prstGeom prst="rect">
            <a:avLst/>
          </a:prstGeom>
          <a:noFill/>
          <a:ln>
            <a:noFill/>
          </a:ln>
        </p:spPr>
        <p:txBody>
          <a:bodyPr anchorCtr="0" anchor="t" bIns="34275" lIns="68575" spcFirstLastPara="1" rIns="68575" wrap="square" tIns="34275">
            <a:normAutofit fontScale="92500" lnSpcReduction="20000"/>
          </a:bodyPr>
          <a:lstStyle>
            <a:lvl1pPr indent="0" lvl="0" marL="0" marR="0" rtl="0" algn="r">
              <a:spcBef>
                <a:spcPts val="0"/>
              </a:spcBef>
              <a:buNone/>
              <a:defRPr b="0" i="0" sz="5200" u="none" cap="none" strike="noStrike">
                <a:solidFill>
                  <a:srgbClr val="F2F2F2"/>
                </a:solidFill>
                <a:latin typeface="Tahoma"/>
                <a:ea typeface="Tahoma"/>
                <a:cs typeface="Tahoma"/>
                <a:sym typeface="Tahoma"/>
              </a:defRPr>
            </a:lvl1pPr>
            <a:lvl2pPr indent="0" lvl="1" marL="0" marR="0" rtl="0" algn="r">
              <a:spcBef>
                <a:spcPts val="0"/>
              </a:spcBef>
              <a:buNone/>
              <a:defRPr b="0" i="0" sz="5200" u="none" cap="none" strike="noStrike">
                <a:solidFill>
                  <a:srgbClr val="F2F2F2"/>
                </a:solidFill>
                <a:latin typeface="Tahoma"/>
                <a:ea typeface="Tahoma"/>
                <a:cs typeface="Tahoma"/>
                <a:sym typeface="Tahoma"/>
              </a:defRPr>
            </a:lvl2pPr>
            <a:lvl3pPr indent="0" lvl="2" marL="0" marR="0" rtl="0" algn="r">
              <a:spcBef>
                <a:spcPts val="0"/>
              </a:spcBef>
              <a:buNone/>
              <a:defRPr b="0" i="0" sz="5200" u="none" cap="none" strike="noStrike">
                <a:solidFill>
                  <a:srgbClr val="F2F2F2"/>
                </a:solidFill>
                <a:latin typeface="Tahoma"/>
                <a:ea typeface="Tahoma"/>
                <a:cs typeface="Tahoma"/>
                <a:sym typeface="Tahoma"/>
              </a:defRPr>
            </a:lvl3pPr>
            <a:lvl4pPr indent="0" lvl="3" marL="0" marR="0" rtl="0" algn="r">
              <a:spcBef>
                <a:spcPts val="0"/>
              </a:spcBef>
              <a:buNone/>
              <a:defRPr b="0" i="0" sz="5200" u="none" cap="none" strike="noStrike">
                <a:solidFill>
                  <a:srgbClr val="F2F2F2"/>
                </a:solidFill>
                <a:latin typeface="Tahoma"/>
                <a:ea typeface="Tahoma"/>
                <a:cs typeface="Tahoma"/>
                <a:sym typeface="Tahoma"/>
              </a:defRPr>
            </a:lvl4pPr>
            <a:lvl5pPr indent="0" lvl="4" marL="0" marR="0" rtl="0" algn="r">
              <a:spcBef>
                <a:spcPts val="0"/>
              </a:spcBef>
              <a:buNone/>
              <a:defRPr b="0" i="0" sz="5200" u="none" cap="none" strike="noStrike">
                <a:solidFill>
                  <a:srgbClr val="F2F2F2"/>
                </a:solidFill>
                <a:latin typeface="Tahoma"/>
                <a:ea typeface="Tahoma"/>
                <a:cs typeface="Tahoma"/>
                <a:sym typeface="Tahoma"/>
              </a:defRPr>
            </a:lvl5pPr>
            <a:lvl6pPr indent="0" lvl="5" marL="0" marR="0" rtl="0" algn="r">
              <a:spcBef>
                <a:spcPts val="0"/>
              </a:spcBef>
              <a:buNone/>
              <a:defRPr b="0" i="0" sz="5200" u="none" cap="none" strike="noStrike">
                <a:solidFill>
                  <a:srgbClr val="F2F2F2"/>
                </a:solidFill>
                <a:latin typeface="Tahoma"/>
                <a:ea typeface="Tahoma"/>
                <a:cs typeface="Tahoma"/>
                <a:sym typeface="Tahoma"/>
              </a:defRPr>
            </a:lvl6pPr>
            <a:lvl7pPr indent="0" lvl="6" marL="0" marR="0" rtl="0" algn="r">
              <a:spcBef>
                <a:spcPts val="0"/>
              </a:spcBef>
              <a:buNone/>
              <a:defRPr b="0" i="0" sz="5200" u="none" cap="none" strike="noStrike">
                <a:solidFill>
                  <a:srgbClr val="F2F2F2"/>
                </a:solidFill>
                <a:latin typeface="Tahoma"/>
                <a:ea typeface="Tahoma"/>
                <a:cs typeface="Tahoma"/>
                <a:sym typeface="Tahoma"/>
              </a:defRPr>
            </a:lvl7pPr>
            <a:lvl8pPr indent="0" lvl="7" marL="0" marR="0" rtl="0" algn="r">
              <a:spcBef>
                <a:spcPts val="0"/>
              </a:spcBef>
              <a:buNone/>
              <a:defRPr b="0" i="0" sz="5200" u="none" cap="none" strike="noStrike">
                <a:solidFill>
                  <a:srgbClr val="F2F2F2"/>
                </a:solidFill>
                <a:latin typeface="Tahoma"/>
                <a:ea typeface="Tahoma"/>
                <a:cs typeface="Tahoma"/>
                <a:sym typeface="Tahoma"/>
              </a:defRPr>
            </a:lvl8pPr>
            <a:lvl9pPr indent="0" lvl="8" marL="0" marR="0" rtl="0" algn="r">
              <a:spcBef>
                <a:spcPts val="0"/>
              </a:spcBef>
              <a:buNone/>
              <a:defRPr b="0" i="0" sz="5200" u="none" cap="none" strike="noStrike">
                <a:solidFill>
                  <a:srgbClr val="F2F2F2"/>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
              <a:t>‹#›</a:t>
            </a:fld>
            <a:endParaRPr/>
          </a:p>
        </p:txBody>
      </p:sp>
      <p:sp>
        <p:nvSpPr>
          <p:cNvPr id="197" name="Google Shape;197;p33"/>
          <p:cNvSpPr txBox="1"/>
          <p:nvPr>
            <p:ph idx="1" type="body"/>
          </p:nvPr>
        </p:nvSpPr>
        <p:spPr>
          <a:xfrm>
            <a:off x="600641" y="1302756"/>
            <a:ext cx="7946700" cy="2862000"/>
          </a:xfrm>
          <a:prstGeom prst="rect">
            <a:avLst/>
          </a:prstGeom>
          <a:noFill/>
          <a:ln>
            <a:noFill/>
          </a:ln>
        </p:spPr>
        <p:txBody>
          <a:bodyPr anchorCtr="0" anchor="t" bIns="34275" lIns="68575" spcFirstLastPara="1" rIns="68575" wrap="square" tIns="34275">
            <a:normAutofit/>
          </a:bodyPr>
          <a:lstStyle>
            <a:lvl1pPr indent="-298450" lvl="0" marL="457200" marR="0" rtl="0" algn="l">
              <a:spcBef>
                <a:spcPts val="200"/>
              </a:spcBef>
              <a:spcAft>
                <a:spcPts val="0"/>
              </a:spcAft>
              <a:buClr>
                <a:schemeClr val="dk2"/>
              </a:buClr>
              <a:buSzPts val="1100"/>
              <a:buFont typeface="Arial"/>
              <a:buChar char="•"/>
              <a:defRPr b="0" i="0" sz="1100" u="none" cap="none" strike="noStrike">
                <a:solidFill>
                  <a:schemeClr val="dk2"/>
                </a:solidFill>
                <a:latin typeface="Poppins"/>
                <a:ea typeface="Poppins"/>
                <a:cs typeface="Poppins"/>
                <a:sym typeface="Poppins"/>
              </a:defRPr>
            </a:lvl1pPr>
            <a:lvl2pPr indent="-406400" lvl="1" marL="914400" marR="0" rtl="0" algn="l">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000"/>
              </a:spcBef>
              <a:spcAft>
                <a:spcPts val="10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8" name="Shape 198"/>
        <p:cNvGrpSpPr/>
        <p:nvPr/>
      </p:nvGrpSpPr>
      <p:grpSpPr>
        <a:xfrm>
          <a:off x="0" y="0"/>
          <a:ext cx="0" cy="0"/>
          <a:chOff x="0" y="0"/>
          <a:chExt cx="0" cy="0"/>
        </a:xfrm>
      </p:grpSpPr>
      <p:sp>
        <p:nvSpPr>
          <p:cNvPr id="199" name="Google Shape;199;p34"/>
          <p:cNvSpPr txBox="1"/>
          <p:nvPr>
            <p:ph type="title"/>
          </p:nvPr>
        </p:nvSpPr>
        <p:spPr>
          <a:xfrm>
            <a:off x="628651" y="273845"/>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1000"/>
              </a:spcBef>
              <a:spcAft>
                <a:spcPts val="0"/>
              </a:spcAft>
              <a:buSzPts val="2800"/>
              <a:buNone/>
              <a:defRPr/>
            </a:lvl2pPr>
            <a:lvl3pPr lvl="2" rtl="0">
              <a:spcBef>
                <a:spcPts val="1000"/>
              </a:spcBef>
              <a:spcAft>
                <a:spcPts val="0"/>
              </a:spcAft>
              <a:buSzPts val="2800"/>
              <a:buNone/>
              <a:defRPr/>
            </a:lvl3pPr>
            <a:lvl4pPr lvl="3" rtl="0">
              <a:spcBef>
                <a:spcPts val="1000"/>
              </a:spcBef>
              <a:spcAft>
                <a:spcPts val="0"/>
              </a:spcAft>
              <a:buSzPts val="2800"/>
              <a:buNone/>
              <a:defRPr/>
            </a:lvl4pPr>
            <a:lvl5pPr lvl="4" rtl="0">
              <a:spcBef>
                <a:spcPts val="1000"/>
              </a:spcBef>
              <a:spcAft>
                <a:spcPts val="0"/>
              </a:spcAft>
              <a:buSzPts val="2800"/>
              <a:buNone/>
              <a:defRPr/>
            </a:lvl5pPr>
            <a:lvl6pPr lvl="5" rtl="0">
              <a:spcBef>
                <a:spcPts val="1000"/>
              </a:spcBef>
              <a:spcAft>
                <a:spcPts val="0"/>
              </a:spcAft>
              <a:buSzPts val="2800"/>
              <a:buNone/>
              <a:defRPr/>
            </a:lvl6pPr>
            <a:lvl7pPr lvl="6" rtl="0">
              <a:spcBef>
                <a:spcPts val="1000"/>
              </a:spcBef>
              <a:spcAft>
                <a:spcPts val="0"/>
              </a:spcAft>
              <a:buSzPts val="2800"/>
              <a:buNone/>
              <a:defRPr/>
            </a:lvl7pPr>
            <a:lvl8pPr lvl="7" rtl="0">
              <a:spcBef>
                <a:spcPts val="1000"/>
              </a:spcBef>
              <a:spcAft>
                <a:spcPts val="0"/>
              </a:spcAft>
              <a:buSzPts val="2800"/>
              <a:buNone/>
              <a:defRPr/>
            </a:lvl8pPr>
            <a:lvl9pPr lvl="8" rtl="0">
              <a:spcBef>
                <a:spcPts val="1000"/>
              </a:spcBef>
              <a:spcAft>
                <a:spcPts val="1000"/>
              </a:spcAft>
              <a:buSzPts val="2800"/>
              <a:buNone/>
              <a:defRPr/>
            </a:lvl9pPr>
          </a:lstStyle>
          <a:p/>
        </p:txBody>
      </p:sp>
      <p:sp>
        <p:nvSpPr>
          <p:cNvPr id="200" name="Google Shape;200;p34"/>
          <p:cNvSpPr txBox="1"/>
          <p:nvPr>
            <p:ph idx="10" type="dt"/>
          </p:nvPr>
        </p:nvSpPr>
        <p:spPr>
          <a:xfrm>
            <a:off x="628650" y="4767264"/>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01" name="Google Shape;201;p34"/>
          <p:cNvSpPr txBox="1"/>
          <p:nvPr>
            <p:ph idx="11" type="ftr"/>
          </p:nvPr>
        </p:nvSpPr>
        <p:spPr>
          <a:xfrm>
            <a:off x="3028951" y="476726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02" name="Google Shape;202;p34"/>
          <p:cNvSpPr txBox="1"/>
          <p:nvPr>
            <p:ph idx="12" type="sldNum"/>
          </p:nvPr>
        </p:nvSpPr>
        <p:spPr>
          <a:xfrm>
            <a:off x="6457950" y="4767264"/>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4_Пользовательский макет">
  <p:cSld name="274_Пользовательский макет">
    <p:spTree>
      <p:nvGrpSpPr>
        <p:cNvPr id="203" name="Shape 203"/>
        <p:cNvGrpSpPr/>
        <p:nvPr/>
      </p:nvGrpSpPr>
      <p:grpSpPr>
        <a:xfrm>
          <a:off x="0" y="0"/>
          <a:ext cx="0" cy="0"/>
          <a:chOff x="0" y="0"/>
          <a:chExt cx="0" cy="0"/>
        </a:xfrm>
      </p:grpSpPr>
      <p:sp>
        <p:nvSpPr>
          <p:cNvPr id="204" name="Google Shape;204;p35"/>
          <p:cNvSpPr txBox="1"/>
          <p:nvPr>
            <p:ph idx="1" type="body"/>
          </p:nvPr>
        </p:nvSpPr>
        <p:spPr>
          <a:xfrm>
            <a:off x="660293" y="3435746"/>
            <a:ext cx="1942200" cy="781500"/>
          </a:xfrm>
          <a:prstGeom prst="rect">
            <a:avLst/>
          </a:prstGeom>
          <a:noFill/>
          <a:ln>
            <a:noFill/>
          </a:ln>
        </p:spPr>
        <p:txBody>
          <a:bodyPr anchorCtr="0" anchor="t" bIns="34275" lIns="68575" spcFirstLastPara="1" rIns="68575" wrap="square" tIns="34275">
            <a:normAutofit/>
          </a:bodyPr>
          <a:lstStyle>
            <a:lvl1pPr indent="-285750" lvl="0" marL="457200" marR="0" rtl="0" algn="l">
              <a:spcBef>
                <a:spcPts val="200"/>
              </a:spcBef>
              <a:spcAft>
                <a:spcPts val="0"/>
              </a:spcAft>
              <a:buClr>
                <a:schemeClr val="dk2"/>
              </a:buClr>
              <a:buSzPts val="900"/>
              <a:buFont typeface="Arial"/>
              <a:buChar char="•"/>
              <a:defRPr b="0" i="0" sz="900" u="none" cap="none" strike="noStrike">
                <a:solidFill>
                  <a:schemeClr val="dk2"/>
                </a:solidFill>
                <a:latin typeface="Poppins"/>
                <a:ea typeface="Poppins"/>
                <a:cs typeface="Poppins"/>
                <a:sym typeface="Poppins"/>
              </a:defRPr>
            </a:lvl1pPr>
            <a:lvl2pPr indent="-406400" lvl="1" marL="914400" marR="0" rtl="0" algn="l">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000"/>
              </a:spcBef>
              <a:spcAft>
                <a:spcPts val="10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5" name="Google Shape;205;p35"/>
          <p:cNvSpPr txBox="1"/>
          <p:nvPr>
            <p:ph idx="2" type="body"/>
          </p:nvPr>
        </p:nvSpPr>
        <p:spPr>
          <a:xfrm>
            <a:off x="660293" y="1898390"/>
            <a:ext cx="1942200" cy="781500"/>
          </a:xfrm>
          <a:prstGeom prst="rect">
            <a:avLst/>
          </a:prstGeom>
          <a:noFill/>
          <a:ln>
            <a:noFill/>
          </a:ln>
        </p:spPr>
        <p:txBody>
          <a:bodyPr anchorCtr="0" anchor="t" bIns="34275" lIns="68575" spcFirstLastPara="1" rIns="68575" wrap="square" tIns="34275">
            <a:normAutofit/>
          </a:bodyPr>
          <a:lstStyle>
            <a:lvl1pPr indent="-285750" lvl="0" marL="457200" marR="0" rtl="0" algn="l">
              <a:spcBef>
                <a:spcPts val="200"/>
              </a:spcBef>
              <a:spcAft>
                <a:spcPts val="0"/>
              </a:spcAft>
              <a:buClr>
                <a:schemeClr val="dk2"/>
              </a:buClr>
              <a:buSzPts val="900"/>
              <a:buFont typeface="Arial"/>
              <a:buChar char="•"/>
              <a:defRPr b="0" i="0" sz="900" u="none" cap="none" strike="noStrike">
                <a:solidFill>
                  <a:schemeClr val="dk2"/>
                </a:solidFill>
                <a:latin typeface="Poppins"/>
                <a:ea typeface="Poppins"/>
                <a:cs typeface="Poppins"/>
                <a:sym typeface="Poppins"/>
              </a:defRPr>
            </a:lvl1pPr>
            <a:lvl2pPr indent="-406400" lvl="1" marL="914400" marR="0" rtl="0" algn="l">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000"/>
              </a:spcBef>
              <a:spcAft>
                <a:spcPts val="10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6" name="Google Shape;206;p35"/>
          <p:cNvSpPr txBox="1"/>
          <p:nvPr>
            <p:ph idx="3" type="body"/>
          </p:nvPr>
        </p:nvSpPr>
        <p:spPr>
          <a:xfrm>
            <a:off x="6605276" y="3435746"/>
            <a:ext cx="1942200" cy="781500"/>
          </a:xfrm>
          <a:prstGeom prst="rect">
            <a:avLst/>
          </a:prstGeom>
          <a:noFill/>
          <a:ln>
            <a:noFill/>
          </a:ln>
        </p:spPr>
        <p:txBody>
          <a:bodyPr anchorCtr="0" anchor="t" bIns="34275" lIns="68575" spcFirstLastPara="1" rIns="68575" wrap="square" tIns="34275">
            <a:normAutofit/>
          </a:bodyPr>
          <a:lstStyle>
            <a:lvl1pPr indent="-285750" lvl="0" marL="457200" marR="0" rtl="0" algn="l">
              <a:spcBef>
                <a:spcPts val="200"/>
              </a:spcBef>
              <a:spcAft>
                <a:spcPts val="0"/>
              </a:spcAft>
              <a:buClr>
                <a:schemeClr val="dk2"/>
              </a:buClr>
              <a:buSzPts val="900"/>
              <a:buFont typeface="Arial"/>
              <a:buChar char="•"/>
              <a:defRPr b="0" i="0" sz="900" u="none" cap="none" strike="noStrike">
                <a:solidFill>
                  <a:schemeClr val="dk2"/>
                </a:solidFill>
                <a:latin typeface="Poppins"/>
                <a:ea typeface="Poppins"/>
                <a:cs typeface="Poppins"/>
                <a:sym typeface="Poppins"/>
              </a:defRPr>
            </a:lvl1pPr>
            <a:lvl2pPr indent="-406400" lvl="1" marL="914400" marR="0" rtl="0" algn="l">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000"/>
              </a:spcBef>
              <a:spcAft>
                <a:spcPts val="10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7" name="Google Shape;207;p35"/>
          <p:cNvSpPr txBox="1"/>
          <p:nvPr>
            <p:ph idx="4" type="body"/>
          </p:nvPr>
        </p:nvSpPr>
        <p:spPr>
          <a:xfrm>
            <a:off x="6605276" y="1898390"/>
            <a:ext cx="1942200" cy="781500"/>
          </a:xfrm>
          <a:prstGeom prst="rect">
            <a:avLst/>
          </a:prstGeom>
          <a:noFill/>
          <a:ln>
            <a:noFill/>
          </a:ln>
        </p:spPr>
        <p:txBody>
          <a:bodyPr anchorCtr="0" anchor="t" bIns="34275" lIns="68575" spcFirstLastPara="1" rIns="68575" wrap="square" tIns="34275">
            <a:normAutofit/>
          </a:bodyPr>
          <a:lstStyle>
            <a:lvl1pPr indent="-285750" lvl="0" marL="457200" marR="0" rtl="0" algn="l">
              <a:spcBef>
                <a:spcPts val="200"/>
              </a:spcBef>
              <a:spcAft>
                <a:spcPts val="0"/>
              </a:spcAft>
              <a:buClr>
                <a:schemeClr val="dk2"/>
              </a:buClr>
              <a:buSzPts val="900"/>
              <a:buFont typeface="Arial"/>
              <a:buChar char="•"/>
              <a:defRPr b="0" i="0" sz="900" u="none" cap="none" strike="noStrike">
                <a:solidFill>
                  <a:schemeClr val="dk2"/>
                </a:solidFill>
                <a:latin typeface="Poppins"/>
                <a:ea typeface="Poppins"/>
                <a:cs typeface="Poppins"/>
                <a:sym typeface="Poppins"/>
              </a:defRPr>
            </a:lvl1pPr>
            <a:lvl2pPr indent="-406400" lvl="1" marL="914400" marR="0" rtl="0" algn="l">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000"/>
              </a:spcBef>
              <a:spcAft>
                <a:spcPts val="10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8" name="Google Shape;208;p35"/>
          <p:cNvSpPr txBox="1"/>
          <p:nvPr>
            <p:ph idx="12" type="sldNum"/>
          </p:nvPr>
        </p:nvSpPr>
        <p:spPr>
          <a:xfrm>
            <a:off x="7017884" y="4486496"/>
            <a:ext cx="2133600" cy="658500"/>
          </a:xfrm>
          <a:prstGeom prst="rect">
            <a:avLst/>
          </a:prstGeom>
          <a:noFill/>
          <a:ln>
            <a:noFill/>
          </a:ln>
        </p:spPr>
        <p:txBody>
          <a:bodyPr anchorCtr="0" anchor="t" bIns="34275" lIns="68575" spcFirstLastPara="1" rIns="68575" wrap="square" tIns="34275">
            <a:normAutofit fontScale="92500" lnSpcReduction="20000"/>
          </a:bodyPr>
          <a:lstStyle>
            <a:lvl1pPr indent="0" lvl="0" marL="0" marR="0" rtl="0" algn="r">
              <a:spcBef>
                <a:spcPts val="0"/>
              </a:spcBef>
              <a:buNone/>
              <a:defRPr b="0" i="0" sz="5200">
                <a:solidFill>
                  <a:srgbClr val="F2F2F2"/>
                </a:solidFill>
                <a:latin typeface="Roboto Light"/>
                <a:ea typeface="Roboto Light"/>
                <a:cs typeface="Roboto Light"/>
                <a:sym typeface="Roboto Light"/>
              </a:defRPr>
            </a:lvl1pPr>
            <a:lvl2pPr indent="0" lvl="1" marL="0" marR="0" rtl="0" algn="r">
              <a:spcBef>
                <a:spcPts val="0"/>
              </a:spcBef>
              <a:buNone/>
              <a:defRPr b="0" i="0" sz="5200">
                <a:solidFill>
                  <a:srgbClr val="F2F2F2"/>
                </a:solidFill>
                <a:latin typeface="Roboto Light"/>
                <a:ea typeface="Roboto Light"/>
                <a:cs typeface="Roboto Light"/>
                <a:sym typeface="Roboto Light"/>
              </a:defRPr>
            </a:lvl2pPr>
            <a:lvl3pPr indent="0" lvl="2" marL="0" marR="0" rtl="0" algn="r">
              <a:spcBef>
                <a:spcPts val="0"/>
              </a:spcBef>
              <a:buNone/>
              <a:defRPr b="0" i="0" sz="5200">
                <a:solidFill>
                  <a:srgbClr val="F2F2F2"/>
                </a:solidFill>
                <a:latin typeface="Roboto Light"/>
                <a:ea typeface="Roboto Light"/>
                <a:cs typeface="Roboto Light"/>
                <a:sym typeface="Roboto Light"/>
              </a:defRPr>
            </a:lvl3pPr>
            <a:lvl4pPr indent="0" lvl="3" marL="0" marR="0" rtl="0" algn="r">
              <a:spcBef>
                <a:spcPts val="0"/>
              </a:spcBef>
              <a:buNone/>
              <a:defRPr b="0" i="0" sz="5200">
                <a:solidFill>
                  <a:srgbClr val="F2F2F2"/>
                </a:solidFill>
                <a:latin typeface="Roboto Light"/>
                <a:ea typeface="Roboto Light"/>
                <a:cs typeface="Roboto Light"/>
                <a:sym typeface="Roboto Light"/>
              </a:defRPr>
            </a:lvl4pPr>
            <a:lvl5pPr indent="0" lvl="4" marL="0" marR="0" rtl="0" algn="r">
              <a:spcBef>
                <a:spcPts val="0"/>
              </a:spcBef>
              <a:buNone/>
              <a:defRPr b="0" i="0" sz="5200">
                <a:solidFill>
                  <a:srgbClr val="F2F2F2"/>
                </a:solidFill>
                <a:latin typeface="Roboto Light"/>
                <a:ea typeface="Roboto Light"/>
                <a:cs typeface="Roboto Light"/>
                <a:sym typeface="Roboto Light"/>
              </a:defRPr>
            </a:lvl5pPr>
            <a:lvl6pPr indent="0" lvl="5" marL="0" marR="0" rtl="0" algn="r">
              <a:spcBef>
                <a:spcPts val="0"/>
              </a:spcBef>
              <a:buNone/>
              <a:defRPr b="0" i="0" sz="5200">
                <a:solidFill>
                  <a:srgbClr val="F2F2F2"/>
                </a:solidFill>
                <a:latin typeface="Roboto Light"/>
                <a:ea typeface="Roboto Light"/>
                <a:cs typeface="Roboto Light"/>
                <a:sym typeface="Roboto Light"/>
              </a:defRPr>
            </a:lvl6pPr>
            <a:lvl7pPr indent="0" lvl="6" marL="0" marR="0" rtl="0" algn="r">
              <a:spcBef>
                <a:spcPts val="0"/>
              </a:spcBef>
              <a:buNone/>
              <a:defRPr b="0" i="0" sz="5200">
                <a:solidFill>
                  <a:srgbClr val="F2F2F2"/>
                </a:solidFill>
                <a:latin typeface="Roboto Light"/>
                <a:ea typeface="Roboto Light"/>
                <a:cs typeface="Roboto Light"/>
                <a:sym typeface="Roboto Light"/>
              </a:defRPr>
            </a:lvl7pPr>
            <a:lvl8pPr indent="0" lvl="7" marL="0" marR="0" rtl="0" algn="r">
              <a:spcBef>
                <a:spcPts val="0"/>
              </a:spcBef>
              <a:buNone/>
              <a:defRPr b="0" i="0" sz="5200">
                <a:solidFill>
                  <a:srgbClr val="F2F2F2"/>
                </a:solidFill>
                <a:latin typeface="Roboto Light"/>
                <a:ea typeface="Roboto Light"/>
                <a:cs typeface="Roboto Light"/>
                <a:sym typeface="Roboto Light"/>
              </a:defRPr>
            </a:lvl8pPr>
            <a:lvl9pPr indent="0" lvl="8" marL="0" marR="0" rtl="0" algn="r">
              <a:spcBef>
                <a:spcPts val="0"/>
              </a:spcBef>
              <a:buNone/>
              <a:defRPr b="0" i="0" sz="5200">
                <a:solidFill>
                  <a:srgbClr val="F2F2F2"/>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
              <a:t>‹#›</a:t>
            </a:fld>
            <a:endParaRPr/>
          </a:p>
        </p:txBody>
      </p:sp>
      <p:sp>
        <p:nvSpPr>
          <p:cNvPr id="209" name="Google Shape;209;p35"/>
          <p:cNvSpPr/>
          <p:nvPr>
            <p:ph idx="5" type="pic"/>
          </p:nvPr>
        </p:nvSpPr>
        <p:spPr>
          <a:xfrm flipH="1">
            <a:off x="3003182" y="1476095"/>
            <a:ext cx="3201600" cy="3201900"/>
          </a:xfrm>
          <a:prstGeom prst="rect">
            <a:avLst/>
          </a:prstGeom>
          <a:solidFill>
            <a:srgbClr val="EDEDED"/>
          </a:solidFill>
          <a:ln>
            <a:noFill/>
          </a:ln>
        </p:spPr>
        <p:txBody>
          <a:bodyPr anchorCtr="0" anchor="ctr" bIns="34275" lIns="68575" spcFirstLastPara="1" rIns="68575" wrap="square" tIns="34275">
            <a:noAutofit/>
          </a:bodyPr>
          <a:lstStyle>
            <a:lvl1pPr lvl="0" marR="0" rtl="0" algn="l">
              <a:spcBef>
                <a:spcPts val="100"/>
              </a:spcBef>
              <a:spcAft>
                <a:spcPts val="0"/>
              </a:spcAft>
              <a:buClr>
                <a:schemeClr val="dk1"/>
              </a:buClr>
              <a:buSzPts val="300"/>
              <a:buFont typeface="Arial"/>
              <a:buChar char="•"/>
              <a:defRPr b="0" i="0" sz="300" u="none" cap="none" strike="noStrike">
                <a:solidFill>
                  <a:schemeClr val="dk1"/>
                </a:solidFill>
                <a:latin typeface="Calibri"/>
                <a:ea typeface="Calibri"/>
                <a:cs typeface="Calibri"/>
                <a:sym typeface="Calibri"/>
              </a:defRPr>
            </a:lvl1pPr>
            <a:lvl2pPr lvl="1" marR="0" rtl="0" algn="l">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2_Пользовательский макет">
  <p:cSld name="282_Пользовательский макет">
    <p:spTree>
      <p:nvGrpSpPr>
        <p:cNvPr id="210" name="Shape 210"/>
        <p:cNvGrpSpPr/>
        <p:nvPr/>
      </p:nvGrpSpPr>
      <p:grpSpPr>
        <a:xfrm>
          <a:off x="0" y="0"/>
          <a:ext cx="0" cy="0"/>
          <a:chOff x="0" y="0"/>
          <a:chExt cx="0" cy="0"/>
        </a:xfrm>
      </p:grpSpPr>
      <p:sp>
        <p:nvSpPr>
          <p:cNvPr id="211" name="Google Shape;211;p36"/>
          <p:cNvSpPr txBox="1"/>
          <p:nvPr>
            <p:ph idx="12" type="sldNum"/>
          </p:nvPr>
        </p:nvSpPr>
        <p:spPr>
          <a:xfrm>
            <a:off x="7017884" y="4486496"/>
            <a:ext cx="2133600" cy="658500"/>
          </a:xfrm>
          <a:prstGeom prst="rect">
            <a:avLst/>
          </a:prstGeom>
          <a:noFill/>
          <a:ln>
            <a:noFill/>
          </a:ln>
        </p:spPr>
        <p:txBody>
          <a:bodyPr anchorCtr="0" anchor="t" bIns="34275" lIns="68575" spcFirstLastPara="1" rIns="68575" wrap="square" tIns="34275">
            <a:normAutofit fontScale="92500" lnSpcReduction="20000"/>
          </a:bodyPr>
          <a:lstStyle>
            <a:lvl1pPr indent="0" lvl="0" marL="0" marR="0" rtl="0" algn="r">
              <a:spcBef>
                <a:spcPts val="0"/>
              </a:spcBef>
              <a:buNone/>
              <a:defRPr b="0" i="0" sz="5200">
                <a:solidFill>
                  <a:srgbClr val="F2F2F2"/>
                </a:solidFill>
                <a:latin typeface="Roboto Light"/>
                <a:ea typeface="Roboto Light"/>
                <a:cs typeface="Roboto Light"/>
                <a:sym typeface="Roboto Light"/>
              </a:defRPr>
            </a:lvl1pPr>
            <a:lvl2pPr indent="0" lvl="1" marL="0" marR="0" rtl="0" algn="r">
              <a:spcBef>
                <a:spcPts val="0"/>
              </a:spcBef>
              <a:buNone/>
              <a:defRPr b="0" i="0" sz="5200">
                <a:solidFill>
                  <a:srgbClr val="F2F2F2"/>
                </a:solidFill>
                <a:latin typeface="Roboto Light"/>
                <a:ea typeface="Roboto Light"/>
                <a:cs typeface="Roboto Light"/>
                <a:sym typeface="Roboto Light"/>
              </a:defRPr>
            </a:lvl2pPr>
            <a:lvl3pPr indent="0" lvl="2" marL="0" marR="0" rtl="0" algn="r">
              <a:spcBef>
                <a:spcPts val="0"/>
              </a:spcBef>
              <a:buNone/>
              <a:defRPr b="0" i="0" sz="5200">
                <a:solidFill>
                  <a:srgbClr val="F2F2F2"/>
                </a:solidFill>
                <a:latin typeface="Roboto Light"/>
                <a:ea typeface="Roboto Light"/>
                <a:cs typeface="Roboto Light"/>
                <a:sym typeface="Roboto Light"/>
              </a:defRPr>
            </a:lvl3pPr>
            <a:lvl4pPr indent="0" lvl="3" marL="0" marR="0" rtl="0" algn="r">
              <a:spcBef>
                <a:spcPts val="0"/>
              </a:spcBef>
              <a:buNone/>
              <a:defRPr b="0" i="0" sz="5200">
                <a:solidFill>
                  <a:srgbClr val="F2F2F2"/>
                </a:solidFill>
                <a:latin typeface="Roboto Light"/>
                <a:ea typeface="Roboto Light"/>
                <a:cs typeface="Roboto Light"/>
                <a:sym typeface="Roboto Light"/>
              </a:defRPr>
            </a:lvl4pPr>
            <a:lvl5pPr indent="0" lvl="4" marL="0" marR="0" rtl="0" algn="r">
              <a:spcBef>
                <a:spcPts val="0"/>
              </a:spcBef>
              <a:buNone/>
              <a:defRPr b="0" i="0" sz="5200">
                <a:solidFill>
                  <a:srgbClr val="F2F2F2"/>
                </a:solidFill>
                <a:latin typeface="Roboto Light"/>
                <a:ea typeface="Roboto Light"/>
                <a:cs typeface="Roboto Light"/>
                <a:sym typeface="Roboto Light"/>
              </a:defRPr>
            </a:lvl5pPr>
            <a:lvl6pPr indent="0" lvl="5" marL="0" marR="0" rtl="0" algn="r">
              <a:spcBef>
                <a:spcPts val="0"/>
              </a:spcBef>
              <a:buNone/>
              <a:defRPr b="0" i="0" sz="5200">
                <a:solidFill>
                  <a:srgbClr val="F2F2F2"/>
                </a:solidFill>
                <a:latin typeface="Roboto Light"/>
                <a:ea typeface="Roboto Light"/>
                <a:cs typeface="Roboto Light"/>
                <a:sym typeface="Roboto Light"/>
              </a:defRPr>
            </a:lvl6pPr>
            <a:lvl7pPr indent="0" lvl="6" marL="0" marR="0" rtl="0" algn="r">
              <a:spcBef>
                <a:spcPts val="0"/>
              </a:spcBef>
              <a:buNone/>
              <a:defRPr b="0" i="0" sz="5200">
                <a:solidFill>
                  <a:srgbClr val="F2F2F2"/>
                </a:solidFill>
                <a:latin typeface="Roboto Light"/>
                <a:ea typeface="Roboto Light"/>
                <a:cs typeface="Roboto Light"/>
                <a:sym typeface="Roboto Light"/>
              </a:defRPr>
            </a:lvl7pPr>
            <a:lvl8pPr indent="0" lvl="7" marL="0" marR="0" rtl="0" algn="r">
              <a:spcBef>
                <a:spcPts val="0"/>
              </a:spcBef>
              <a:buNone/>
              <a:defRPr b="0" i="0" sz="5200">
                <a:solidFill>
                  <a:srgbClr val="F2F2F2"/>
                </a:solidFill>
                <a:latin typeface="Roboto Light"/>
                <a:ea typeface="Roboto Light"/>
                <a:cs typeface="Roboto Light"/>
                <a:sym typeface="Roboto Light"/>
              </a:defRPr>
            </a:lvl8pPr>
            <a:lvl9pPr indent="0" lvl="8" marL="0" marR="0" rtl="0" algn="r">
              <a:spcBef>
                <a:spcPts val="0"/>
              </a:spcBef>
              <a:buNone/>
              <a:defRPr b="0" i="0" sz="5200">
                <a:solidFill>
                  <a:srgbClr val="F2F2F2"/>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
              <a:t>‹#›</a:t>
            </a:fld>
            <a:endParaRPr/>
          </a:p>
        </p:txBody>
      </p:sp>
      <p:sp>
        <p:nvSpPr>
          <p:cNvPr id="212" name="Google Shape;212;p36"/>
          <p:cNvSpPr/>
          <p:nvPr>
            <p:ph idx="2" type="pic"/>
          </p:nvPr>
        </p:nvSpPr>
        <p:spPr>
          <a:xfrm flipH="1">
            <a:off x="3475942" y="1491755"/>
            <a:ext cx="2186700" cy="2186700"/>
          </a:xfrm>
          <a:prstGeom prst="rect">
            <a:avLst/>
          </a:prstGeom>
          <a:solidFill>
            <a:srgbClr val="EDEDED"/>
          </a:solidFill>
          <a:ln>
            <a:noFill/>
          </a:ln>
        </p:spPr>
        <p:txBody>
          <a:bodyPr anchorCtr="0" anchor="ctr" bIns="34275" lIns="68575" spcFirstLastPara="1" rIns="68575" wrap="square" tIns="34275">
            <a:noAutofit/>
          </a:bodyPr>
          <a:lstStyle>
            <a:lvl1pPr lvl="0" marR="0" rtl="0" algn="l">
              <a:spcBef>
                <a:spcPts val="100"/>
              </a:spcBef>
              <a:spcAft>
                <a:spcPts val="0"/>
              </a:spcAft>
              <a:buClr>
                <a:schemeClr val="dk1"/>
              </a:buClr>
              <a:buSzPts val="300"/>
              <a:buFont typeface="Arial"/>
              <a:buChar char="•"/>
              <a:defRPr b="0" i="0" sz="300" u="none" cap="none" strike="noStrike">
                <a:solidFill>
                  <a:schemeClr val="dk1"/>
                </a:solidFill>
                <a:latin typeface="Calibri"/>
                <a:ea typeface="Calibri"/>
                <a:cs typeface="Calibri"/>
                <a:sym typeface="Calibri"/>
              </a:defRPr>
            </a:lvl1pPr>
            <a:lvl2pPr lvl="1" marR="0" rtl="0" algn="l">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3" name="Google Shape;213;p36"/>
          <p:cNvSpPr/>
          <p:nvPr>
            <p:ph idx="3" type="pic"/>
          </p:nvPr>
        </p:nvSpPr>
        <p:spPr>
          <a:xfrm flipH="1">
            <a:off x="1008014" y="1491917"/>
            <a:ext cx="2186700" cy="2186700"/>
          </a:xfrm>
          <a:prstGeom prst="rect">
            <a:avLst/>
          </a:prstGeom>
          <a:solidFill>
            <a:srgbClr val="EDEDED"/>
          </a:solidFill>
          <a:ln>
            <a:noFill/>
          </a:ln>
        </p:spPr>
        <p:txBody>
          <a:bodyPr anchorCtr="0" anchor="ctr" bIns="34275" lIns="68575" spcFirstLastPara="1" rIns="68575" wrap="square" tIns="34275">
            <a:noAutofit/>
          </a:bodyPr>
          <a:lstStyle>
            <a:lvl1pPr lvl="0" marR="0" rtl="0" algn="l">
              <a:spcBef>
                <a:spcPts val="100"/>
              </a:spcBef>
              <a:spcAft>
                <a:spcPts val="0"/>
              </a:spcAft>
              <a:buClr>
                <a:schemeClr val="dk1"/>
              </a:buClr>
              <a:buSzPts val="300"/>
              <a:buFont typeface="Arial"/>
              <a:buChar char="•"/>
              <a:defRPr b="0" i="0" sz="300" u="none" cap="none" strike="noStrike">
                <a:solidFill>
                  <a:schemeClr val="dk1"/>
                </a:solidFill>
                <a:latin typeface="Calibri"/>
                <a:ea typeface="Calibri"/>
                <a:cs typeface="Calibri"/>
                <a:sym typeface="Calibri"/>
              </a:defRPr>
            </a:lvl1pPr>
            <a:lvl2pPr lvl="1" marR="0" rtl="0" algn="l">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4" name="Google Shape;214;p36"/>
          <p:cNvSpPr/>
          <p:nvPr>
            <p:ph idx="4" type="pic"/>
          </p:nvPr>
        </p:nvSpPr>
        <p:spPr>
          <a:xfrm flipH="1">
            <a:off x="5950658" y="1491755"/>
            <a:ext cx="2186700" cy="2186700"/>
          </a:xfrm>
          <a:prstGeom prst="rect">
            <a:avLst/>
          </a:prstGeom>
          <a:solidFill>
            <a:srgbClr val="EDEDED"/>
          </a:solidFill>
          <a:ln>
            <a:noFill/>
          </a:ln>
        </p:spPr>
        <p:txBody>
          <a:bodyPr anchorCtr="0" anchor="ctr" bIns="34275" lIns="68575" spcFirstLastPara="1" rIns="68575" wrap="square" tIns="34275">
            <a:noAutofit/>
          </a:bodyPr>
          <a:lstStyle>
            <a:lvl1pPr lvl="0" marR="0" rtl="0" algn="l">
              <a:spcBef>
                <a:spcPts val="100"/>
              </a:spcBef>
              <a:spcAft>
                <a:spcPts val="0"/>
              </a:spcAft>
              <a:buClr>
                <a:schemeClr val="dk1"/>
              </a:buClr>
              <a:buSzPts val="300"/>
              <a:buFont typeface="Arial"/>
              <a:buChar char="•"/>
              <a:defRPr b="0" i="0" sz="300" u="none" cap="none" strike="noStrike">
                <a:solidFill>
                  <a:schemeClr val="dk1"/>
                </a:solidFill>
                <a:latin typeface="Calibri"/>
                <a:ea typeface="Calibri"/>
                <a:cs typeface="Calibri"/>
                <a:sym typeface="Calibri"/>
              </a:defRPr>
            </a:lvl1pPr>
            <a:lvl2pPr lvl="1" marR="0" rtl="0" algn="l">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5" name="Google Shape;215;p36"/>
          <p:cNvSpPr txBox="1"/>
          <p:nvPr>
            <p:ph idx="1" type="body"/>
          </p:nvPr>
        </p:nvSpPr>
        <p:spPr>
          <a:xfrm>
            <a:off x="1144743" y="3840745"/>
            <a:ext cx="1942200" cy="645900"/>
          </a:xfrm>
          <a:prstGeom prst="rect">
            <a:avLst/>
          </a:prstGeom>
          <a:noFill/>
          <a:ln>
            <a:noFill/>
          </a:ln>
        </p:spPr>
        <p:txBody>
          <a:bodyPr anchorCtr="0" anchor="t" bIns="34275" lIns="68575" spcFirstLastPara="1" rIns="68575" wrap="square" tIns="34275">
            <a:normAutofit/>
          </a:bodyPr>
          <a:lstStyle>
            <a:lvl1pPr indent="-285750" lvl="0" marL="457200" marR="0" rtl="0" algn="ctr">
              <a:spcBef>
                <a:spcPts val="200"/>
              </a:spcBef>
              <a:spcAft>
                <a:spcPts val="0"/>
              </a:spcAft>
              <a:buClr>
                <a:schemeClr val="dk2"/>
              </a:buClr>
              <a:buSzPts val="900"/>
              <a:buFont typeface="Arial"/>
              <a:buChar char="•"/>
              <a:defRPr b="0" i="0" sz="900" u="none" cap="none" strike="noStrike">
                <a:solidFill>
                  <a:schemeClr val="dk2"/>
                </a:solidFill>
                <a:latin typeface="Poppins"/>
                <a:ea typeface="Poppins"/>
                <a:cs typeface="Poppins"/>
                <a:sym typeface="Poppins"/>
              </a:defRPr>
            </a:lvl1pPr>
            <a:lvl2pPr indent="-406400" lvl="1" marL="914400" marR="0" rtl="0" algn="l">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000"/>
              </a:spcBef>
              <a:spcAft>
                <a:spcPts val="10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6" name="Google Shape;216;p36"/>
          <p:cNvSpPr txBox="1"/>
          <p:nvPr>
            <p:ph idx="5" type="body"/>
          </p:nvPr>
        </p:nvSpPr>
        <p:spPr>
          <a:xfrm>
            <a:off x="3602958" y="3840745"/>
            <a:ext cx="1942200" cy="645900"/>
          </a:xfrm>
          <a:prstGeom prst="rect">
            <a:avLst/>
          </a:prstGeom>
          <a:noFill/>
          <a:ln>
            <a:noFill/>
          </a:ln>
        </p:spPr>
        <p:txBody>
          <a:bodyPr anchorCtr="0" anchor="t" bIns="34275" lIns="68575" spcFirstLastPara="1" rIns="68575" wrap="square" tIns="34275">
            <a:normAutofit/>
          </a:bodyPr>
          <a:lstStyle>
            <a:lvl1pPr indent="-285750" lvl="0" marL="457200" marR="0" rtl="0" algn="ctr">
              <a:spcBef>
                <a:spcPts val="200"/>
              </a:spcBef>
              <a:spcAft>
                <a:spcPts val="0"/>
              </a:spcAft>
              <a:buClr>
                <a:schemeClr val="dk2"/>
              </a:buClr>
              <a:buSzPts val="900"/>
              <a:buFont typeface="Arial"/>
              <a:buChar char="•"/>
              <a:defRPr b="0" i="0" sz="900" u="none" cap="none" strike="noStrike">
                <a:solidFill>
                  <a:schemeClr val="dk2"/>
                </a:solidFill>
                <a:latin typeface="Poppins"/>
                <a:ea typeface="Poppins"/>
                <a:cs typeface="Poppins"/>
                <a:sym typeface="Poppins"/>
              </a:defRPr>
            </a:lvl1pPr>
            <a:lvl2pPr indent="-406400" lvl="1" marL="914400" marR="0" rtl="0" algn="l">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000"/>
              </a:spcBef>
              <a:spcAft>
                <a:spcPts val="10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7" name="Google Shape;217;p36"/>
          <p:cNvSpPr txBox="1"/>
          <p:nvPr>
            <p:ph idx="6" type="body"/>
          </p:nvPr>
        </p:nvSpPr>
        <p:spPr>
          <a:xfrm>
            <a:off x="6072823" y="3840745"/>
            <a:ext cx="1942200" cy="645900"/>
          </a:xfrm>
          <a:prstGeom prst="rect">
            <a:avLst/>
          </a:prstGeom>
          <a:noFill/>
          <a:ln>
            <a:noFill/>
          </a:ln>
        </p:spPr>
        <p:txBody>
          <a:bodyPr anchorCtr="0" anchor="t" bIns="34275" lIns="68575" spcFirstLastPara="1" rIns="68575" wrap="square" tIns="34275">
            <a:normAutofit/>
          </a:bodyPr>
          <a:lstStyle>
            <a:lvl1pPr indent="-285750" lvl="0" marL="457200" marR="0" rtl="0" algn="ctr">
              <a:spcBef>
                <a:spcPts val="200"/>
              </a:spcBef>
              <a:spcAft>
                <a:spcPts val="0"/>
              </a:spcAft>
              <a:buClr>
                <a:schemeClr val="dk2"/>
              </a:buClr>
              <a:buSzPts val="900"/>
              <a:buFont typeface="Arial"/>
              <a:buChar char="•"/>
              <a:defRPr b="0" i="0" sz="900" u="none" cap="none" strike="noStrike">
                <a:solidFill>
                  <a:schemeClr val="dk2"/>
                </a:solidFill>
                <a:latin typeface="Poppins"/>
                <a:ea typeface="Poppins"/>
                <a:cs typeface="Poppins"/>
                <a:sym typeface="Poppins"/>
              </a:defRPr>
            </a:lvl1pPr>
            <a:lvl2pPr indent="-406400" lvl="1" marL="914400" marR="0" rtl="0" algn="l">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000"/>
              </a:spcBef>
              <a:spcAft>
                <a:spcPts val="10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8_Пользовательский макет">
  <p:cSld name="158_Пользовательский макет">
    <p:bg>
      <p:bgPr>
        <a:solidFill>
          <a:srgbClr val="696969"/>
        </a:solidFill>
      </p:bgPr>
    </p:bg>
    <p:spTree>
      <p:nvGrpSpPr>
        <p:cNvPr id="218" name="Shape 218"/>
        <p:cNvGrpSpPr/>
        <p:nvPr/>
      </p:nvGrpSpPr>
      <p:grpSpPr>
        <a:xfrm>
          <a:off x="0" y="0"/>
          <a:ext cx="0" cy="0"/>
          <a:chOff x="0" y="0"/>
          <a:chExt cx="0" cy="0"/>
        </a:xfrm>
      </p:grpSpPr>
      <p:sp>
        <p:nvSpPr>
          <p:cNvPr id="219" name="Google Shape;219;p37"/>
          <p:cNvSpPr txBox="1"/>
          <p:nvPr>
            <p:ph type="title"/>
          </p:nvPr>
        </p:nvSpPr>
        <p:spPr>
          <a:xfrm>
            <a:off x="4572000" y="3381746"/>
            <a:ext cx="2916000" cy="1019100"/>
          </a:xfrm>
          <a:prstGeom prst="rect">
            <a:avLst/>
          </a:prstGeom>
          <a:noFill/>
          <a:ln>
            <a:noFill/>
          </a:ln>
        </p:spPr>
        <p:txBody>
          <a:bodyPr anchorCtr="0" anchor="t" bIns="34275" lIns="68575" spcFirstLastPara="1" rIns="68575" wrap="square" tIns="34275">
            <a:noAutofit/>
          </a:bodyPr>
          <a:lstStyle>
            <a:lvl1pPr lvl="0" marR="0" rtl="0" algn="l">
              <a:lnSpc>
                <a:spcPct val="85000"/>
              </a:lnSpc>
              <a:spcBef>
                <a:spcPts val="0"/>
              </a:spcBef>
              <a:spcAft>
                <a:spcPts val="0"/>
              </a:spcAft>
              <a:buClr>
                <a:schemeClr val="lt2"/>
              </a:buClr>
              <a:buSzPts val="4900"/>
              <a:buFont typeface="Poppins"/>
              <a:buNone/>
              <a:defRPr b="0" i="0" sz="4900" u="none" cap="none" strike="noStrike">
                <a:solidFill>
                  <a:schemeClr val="lt2"/>
                </a:solidFill>
                <a:latin typeface="Poppins"/>
                <a:ea typeface="Poppins"/>
                <a:cs typeface="Poppins"/>
                <a:sym typeface="Poppins"/>
              </a:defRPr>
            </a:lvl1pPr>
            <a:lvl2pPr lvl="1" rtl="0">
              <a:spcBef>
                <a:spcPts val="0"/>
              </a:spcBef>
              <a:spcAft>
                <a:spcPts val="0"/>
              </a:spcAft>
              <a:buSzPts val="2800"/>
              <a:buNone/>
              <a:defRPr sz="1400"/>
            </a:lvl2pPr>
            <a:lvl3pPr lvl="2" rtl="0">
              <a:spcBef>
                <a:spcPts val="1000"/>
              </a:spcBef>
              <a:spcAft>
                <a:spcPts val="0"/>
              </a:spcAft>
              <a:buSzPts val="2800"/>
              <a:buNone/>
              <a:defRPr sz="1400"/>
            </a:lvl3pPr>
            <a:lvl4pPr lvl="3" rtl="0">
              <a:spcBef>
                <a:spcPts val="1000"/>
              </a:spcBef>
              <a:spcAft>
                <a:spcPts val="0"/>
              </a:spcAft>
              <a:buSzPts val="2800"/>
              <a:buNone/>
              <a:defRPr sz="1400"/>
            </a:lvl4pPr>
            <a:lvl5pPr lvl="4" rtl="0">
              <a:spcBef>
                <a:spcPts val="1000"/>
              </a:spcBef>
              <a:spcAft>
                <a:spcPts val="0"/>
              </a:spcAft>
              <a:buSzPts val="2800"/>
              <a:buNone/>
              <a:defRPr sz="1400"/>
            </a:lvl5pPr>
            <a:lvl6pPr lvl="5" rtl="0">
              <a:spcBef>
                <a:spcPts val="1000"/>
              </a:spcBef>
              <a:spcAft>
                <a:spcPts val="0"/>
              </a:spcAft>
              <a:buSzPts val="2800"/>
              <a:buNone/>
              <a:defRPr sz="1400"/>
            </a:lvl6pPr>
            <a:lvl7pPr lvl="6" rtl="0">
              <a:spcBef>
                <a:spcPts val="1000"/>
              </a:spcBef>
              <a:spcAft>
                <a:spcPts val="0"/>
              </a:spcAft>
              <a:buSzPts val="2800"/>
              <a:buNone/>
              <a:defRPr sz="1400"/>
            </a:lvl7pPr>
            <a:lvl8pPr lvl="7" rtl="0">
              <a:spcBef>
                <a:spcPts val="1000"/>
              </a:spcBef>
              <a:spcAft>
                <a:spcPts val="0"/>
              </a:spcAft>
              <a:buSzPts val="2800"/>
              <a:buNone/>
              <a:defRPr sz="1400"/>
            </a:lvl8pPr>
            <a:lvl9pPr lvl="8" rtl="0">
              <a:spcBef>
                <a:spcPts val="1000"/>
              </a:spcBef>
              <a:spcAft>
                <a:spcPts val="1000"/>
              </a:spcAft>
              <a:buSzPts val="2800"/>
              <a:buNone/>
              <a:defRPr sz="14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6_Пользовательский макет">
  <p:cSld name="316_Пользовательский макет">
    <p:spTree>
      <p:nvGrpSpPr>
        <p:cNvPr id="220" name="Shape 220"/>
        <p:cNvGrpSpPr/>
        <p:nvPr/>
      </p:nvGrpSpPr>
      <p:grpSpPr>
        <a:xfrm>
          <a:off x="0" y="0"/>
          <a:ext cx="0" cy="0"/>
          <a:chOff x="0" y="0"/>
          <a:chExt cx="0" cy="0"/>
        </a:xfrm>
      </p:grpSpPr>
      <p:sp>
        <p:nvSpPr>
          <p:cNvPr id="221" name="Google Shape;221;p38"/>
          <p:cNvSpPr txBox="1"/>
          <p:nvPr>
            <p:ph type="title"/>
          </p:nvPr>
        </p:nvSpPr>
        <p:spPr>
          <a:xfrm>
            <a:off x="765074" y="627759"/>
            <a:ext cx="3186300" cy="1026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2"/>
              </a:buClr>
              <a:buSzPts val="3000"/>
              <a:buFont typeface="Tahoma"/>
              <a:buNone/>
              <a:defRPr b="0" i="0" sz="3000" u="none" cap="none" strike="noStrike">
                <a:solidFill>
                  <a:schemeClr val="dk2"/>
                </a:solidFill>
                <a:latin typeface="Tahoma"/>
                <a:ea typeface="Tahoma"/>
                <a:cs typeface="Tahoma"/>
                <a:sym typeface="Tahoma"/>
              </a:defRPr>
            </a:lvl1pPr>
            <a:lvl2pPr lvl="1" rtl="0">
              <a:spcBef>
                <a:spcPts val="0"/>
              </a:spcBef>
              <a:spcAft>
                <a:spcPts val="0"/>
              </a:spcAft>
              <a:buSzPts val="2800"/>
              <a:buNone/>
              <a:defRPr sz="1400"/>
            </a:lvl2pPr>
            <a:lvl3pPr lvl="2" rtl="0">
              <a:spcBef>
                <a:spcPts val="1000"/>
              </a:spcBef>
              <a:spcAft>
                <a:spcPts val="0"/>
              </a:spcAft>
              <a:buSzPts val="2800"/>
              <a:buNone/>
              <a:defRPr sz="1400"/>
            </a:lvl3pPr>
            <a:lvl4pPr lvl="3" rtl="0">
              <a:spcBef>
                <a:spcPts val="1000"/>
              </a:spcBef>
              <a:spcAft>
                <a:spcPts val="0"/>
              </a:spcAft>
              <a:buSzPts val="2800"/>
              <a:buNone/>
              <a:defRPr sz="1400"/>
            </a:lvl4pPr>
            <a:lvl5pPr lvl="4" rtl="0">
              <a:spcBef>
                <a:spcPts val="1000"/>
              </a:spcBef>
              <a:spcAft>
                <a:spcPts val="0"/>
              </a:spcAft>
              <a:buSzPts val="2800"/>
              <a:buNone/>
              <a:defRPr sz="1400"/>
            </a:lvl5pPr>
            <a:lvl6pPr lvl="5" rtl="0">
              <a:spcBef>
                <a:spcPts val="1000"/>
              </a:spcBef>
              <a:spcAft>
                <a:spcPts val="0"/>
              </a:spcAft>
              <a:buSzPts val="2800"/>
              <a:buNone/>
              <a:defRPr sz="1400"/>
            </a:lvl6pPr>
            <a:lvl7pPr lvl="6" rtl="0">
              <a:spcBef>
                <a:spcPts val="1000"/>
              </a:spcBef>
              <a:spcAft>
                <a:spcPts val="0"/>
              </a:spcAft>
              <a:buSzPts val="2800"/>
              <a:buNone/>
              <a:defRPr sz="1400"/>
            </a:lvl7pPr>
            <a:lvl8pPr lvl="7" rtl="0">
              <a:spcBef>
                <a:spcPts val="1000"/>
              </a:spcBef>
              <a:spcAft>
                <a:spcPts val="0"/>
              </a:spcAft>
              <a:buSzPts val="2800"/>
              <a:buNone/>
              <a:defRPr sz="1400"/>
            </a:lvl8pPr>
            <a:lvl9pPr lvl="8" rtl="0">
              <a:spcBef>
                <a:spcPts val="1000"/>
              </a:spcBef>
              <a:spcAft>
                <a:spcPts val="1000"/>
              </a:spcAft>
              <a:buSzPts val="2800"/>
              <a:buNone/>
              <a:defRPr sz="1400"/>
            </a:lvl9pPr>
          </a:lstStyle>
          <a:p/>
        </p:txBody>
      </p:sp>
      <p:sp>
        <p:nvSpPr>
          <p:cNvPr id="222" name="Google Shape;222;p38"/>
          <p:cNvSpPr txBox="1"/>
          <p:nvPr>
            <p:ph idx="1" type="body"/>
          </p:nvPr>
        </p:nvSpPr>
        <p:spPr>
          <a:xfrm>
            <a:off x="765073" y="1956161"/>
            <a:ext cx="3186000" cy="2506200"/>
          </a:xfrm>
          <a:prstGeom prst="rect">
            <a:avLst/>
          </a:prstGeom>
          <a:noFill/>
          <a:ln>
            <a:noFill/>
          </a:ln>
        </p:spPr>
        <p:txBody>
          <a:bodyPr anchorCtr="0" anchor="t" bIns="34275" lIns="68575" spcFirstLastPara="1" rIns="68575" wrap="square" tIns="34275">
            <a:normAutofit/>
          </a:bodyPr>
          <a:lstStyle>
            <a:lvl1pPr indent="-292100" lvl="0" marL="457200" marR="0" rtl="0" algn="l">
              <a:spcBef>
                <a:spcPts val="200"/>
              </a:spcBef>
              <a:spcAft>
                <a:spcPts val="0"/>
              </a:spcAft>
              <a:buClr>
                <a:schemeClr val="dk2"/>
              </a:buClr>
              <a:buSzPts val="1000"/>
              <a:buFont typeface="Arial"/>
              <a:buChar char="•"/>
              <a:defRPr b="0" i="0" sz="1000" u="none" cap="none" strike="noStrike">
                <a:solidFill>
                  <a:schemeClr val="dk2"/>
                </a:solidFill>
                <a:latin typeface="Poppins"/>
                <a:ea typeface="Poppins"/>
                <a:cs typeface="Poppins"/>
                <a:sym typeface="Poppins"/>
              </a:defRPr>
            </a:lvl1pPr>
            <a:lvl2pPr indent="-406400" lvl="1" marL="914400" marR="0" rtl="0" algn="l">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0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000"/>
              </a:spcBef>
              <a:spcAft>
                <a:spcPts val="10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9_Пользовательский макет">
  <p:cSld name="159_Пользовательский макет">
    <p:bg>
      <p:bgPr>
        <a:solidFill>
          <a:srgbClr val="696969"/>
        </a:solidFill>
      </p:bgPr>
    </p:bg>
    <p:spTree>
      <p:nvGrpSpPr>
        <p:cNvPr id="223" name="Shape 223"/>
        <p:cNvGrpSpPr/>
        <p:nvPr/>
      </p:nvGrpSpPr>
      <p:grpSpPr>
        <a:xfrm>
          <a:off x="0" y="0"/>
          <a:ext cx="0" cy="0"/>
          <a:chOff x="0" y="0"/>
          <a:chExt cx="0" cy="0"/>
        </a:xfrm>
      </p:grpSpPr>
      <p:sp>
        <p:nvSpPr>
          <p:cNvPr id="224" name="Google Shape;224;p39"/>
          <p:cNvSpPr txBox="1"/>
          <p:nvPr>
            <p:ph type="title"/>
          </p:nvPr>
        </p:nvSpPr>
        <p:spPr>
          <a:xfrm>
            <a:off x="4733996" y="2301751"/>
            <a:ext cx="2916000" cy="696000"/>
          </a:xfrm>
          <a:prstGeom prst="rect">
            <a:avLst/>
          </a:prstGeom>
          <a:noFill/>
          <a:ln>
            <a:noFill/>
          </a:ln>
        </p:spPr>
        <p:txBody>
          <a:bodyPr anchorCtr="0" anchor="t" bIns="34275" lIns="68575" spcFirstLastPara="1" rIns="68575" wrap="square" tIns="34275">
            <a:noAutofit/>
          </a:bodyPr>
          <a:lstStyle>
            <a:lvl1pPr lvl="0" marR="0" rtl="0" algn="l">
              <a:lnSpc>
                <a:spcPct val="85000"/>
              </a:lnSpc>
              <a:spcBef>
                <a:spcPts val="0"/>
              </a:spcBef>
              <a:spcAft>
                <a:spcPts val="0"/>
              </a:spcAft>
              <a:buClr>
                <a:schemeClr val="lt2"/>
              </a:buClr>
              <a:buSzPts val="4900"/>
              <a:buFont typeface="Poppins"/>
              <a:buNone/>
              <a:defRPr b="0" i="0" sz="4900" u="none" cap="none" strike="noStrike">
                <a:solidFill>
                  <a:schemeClr val="lt2"/>
                </a:solidFill>
                <a:latin typeface="Poppins"/>
                <a:ea typeface="Poppins"/>
                <a:cs typeface="Poppins"/>
                <a:sym typeface="Poppins"/>
              </a:defRPr>
            </a:lvl1pPr>
            <a:lvl2pPr lvl="1" rtl="0">
              <a:spcBef>
                <a:spcPts val="0"/>
              </a:spcBef>
              <a:spcAft>
                <a:spcPts val="0"/>
              </a:spcAft>
              <a:buSzPts val="2800"/>
              <a:buNone/>
              <a:defRPr sz="1400"/>
            </a:lvl2pPr>
            <a:lvl3pPr lvl="2" rtl="0">
              <a:spcBef>
                <a:spcPts val="1000"/>
              </a:spcBef>
              <a:spcAft>
                <a:spcPts val="0"/>
              </a:spcAft>
              <a:buSzPts val="2800"/>
              <a:buNone/>
              <a:defRPr sz="1400"/>
            </a:lvl3pPr>
            <a:lvl4pPr lvl="3" rtl="0">
              <a:spcBef>
                <a:spcPts val="1000"/>
              </a:spcBef>
              <a:spcAft>
                <a:spcPts val="0"/>
              </a:spcAft>
              <a:buSzPts val="2800"/>
              <a:buNone/>
              <a:defRPr sz="1400"/>
            </a:lvl4pPr>
            <a:lvl5pPr lvl="4" rtl="0">
              <a:spcBef>
                <a:spcPts val="1000"/>
              </a:spcBef>
              <a:spcAft>
                <a:spcPts val="0"/>
              </a:spcAft>
              <a:buSzPts val="2800"/>
              <a:buNone/>
              <a:defRPr sz="1400"/>
            </a:lvl5pPr>
            <a:lvl6pPr lvl="5" rtl="0">
              <a:spcBef>
                <a:spcPts val="1000"/>
              </a:spcBef>
              <a:spcAft>
                <a:spcPts val="0"/>
              </a:spcAft>
              <a:buSzPts val="2800"/>
              <a:buNone/>
              <a:defRPr sz="1400"/>
            </a:lvl6pPr>
            <a:lvl7pPr lvl="6" rtl="0">
              <a:spcBef>
                <a:spcPts val="1000"/>
              </a:spcBef>
              <a:spcAft>
                <a:spcPts val="0"/>
              </a:spcAft>
              <a:buSzPts val="2800"/>
              <a:buNone/>
              <a:defRPr sz="1400"/>
            </a:lvl7pPr>
            <a:lvl8pPr lvl="7" rtl="0">
              <a:spcBef>
                <a:spcPts val="1000"/>
              </a:spcBef>
              <a:spcAft>
                <a:spcPts val="0"/>
              </a:spcAft>
              <a:buSzPts val="2800"/>
              <a:buNone/>
              <a:defRPr sz="1400"/>
            </a:lvl8pPr>
            <a:lvl9pPr lvl="8" rtl="0">
              <a:spcBef>
                <a:spcPts val="1000"/>
              </a:spcBef>
              <a:spcAft>
                <a:spcPts val="1000"/>
              </a:spcAft>
              <a:buSzPts val="2800"/>
              <a:buNone/>
              <a:defRPr sz="1400"/>
            </a:lvl9pPr>
          </a:lstStyle>
          <a:p/>
        </p:txBody>
      </p:sp>
      <p:sp>
        <p:nvSpPr>
          <p:cNvPr id="225" name="Google Shape;225;p39"/>
          <p:cNvSpPr/>
          <p:nvPr>
            <p:ph idx="2" type="pic"/>
          </p:nvPr>
        </p:nvSpPr>
        <p:spPr>
          <a:xfrm flipH="1">
            <a:off x="1384820" y="1577699"/>
            <a:ext cx="1992900" cy="1993200"/>
          </a:xfrm>
          <a:prstGeom prst="rect">
            <a:avLst/>
          </a:prstGeom>
          <a:solidFill>
            <a:srgbClr val="EDEDED"/>
          </a:solidFill>
          <a:ln>
            <a:noFill/>
          </a:ln>
        </p:spPr>
        <p:txBody>
          <a:bodyPr anchorCtr="0" anchor="ctr" bIns="34275" lIns="68575" spcFirstLastPara="1" rIns="68575" wrap="square" tIns="34275">
            <a:noAutofit/>
          </a:bodyPr>
          <a:lstStyle>
            <a:lvl1pPr lvl="0" marR="0" rtl="0" algn="l">
              <a:spcBef>
                <a:spcPts val="100"/>
              </a:spcBef>
              <a:spcAft>
                <a:spcPts val="0"/>
              </a:spcAft>
              <a:buClr>
                <a:schemeClr val="dk1"/>
              </a:buClr>
              <a:buSzPts val="300"/>
              <a:buFont typeface="Arial"/>
              <a:buChar char="•"/>
              <a:defRPr b="0" i="0" sz="300" u="none" cap="none" strike="noStrike">
                <a:solidFill>
                  <a:schemeClr val="dk1"/>
                </a:solidFill>
                <a:latin typeface="Calibri"/>
                <a:ea typeface="Calibri"/>
                <a:cs typeface="Calibri"/>
                <a:sym typeface="Calibri"/>
              </a:defRPr>
            </a:lvl1pPr>
            <a:lvl2pPr lvl="1" marR="0" rtl="0" algn="l">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6" name="Shape 226"/>
        <p:cNvGrpSpPr/>
        <p:nvPr/>
      </p:nvGrpSpPr>
      <p:grpSpPr>
        <a:xfrm>
          <a:off x="0" y="0"/>
          <a:ext cx="0" cy="0"/>
          <a:chOff x="0" y="0"/>
          <a:chExt cx="0" cy="0"/>
        </a:xfrm>
      </p:grpSpPr>
      <p:sp>
        <p:nvSpPr>
          <p:cNvPr id="227" name="Google Shape;227;p40"/>
          <p:cNvSpPr txBox="1"/>
          <p:nvPr>
            <p:ph type="title"/>
          </p:nvPr>
        </p:nvSpPr>
        <p:spPr>
          <a:xfrm>
            <a:off x="628651" y="273845"/>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1000"/>
              </a:spcBef>
              <a:spcAft>
                <a:spcPts val="0"/>
              </a:spcAft>
              <a:buSzPts val="2800"/>
              <a:buNone/>
              <a:defRPr/>
            </a:lvl2pPr>
            <a:lvl3pPr lvl="2" rtl="0">
              <a:spcBef>
                <a:spcPts val="1000"/>
              </a:spcBef>
              <a:spcAft>
                <a:spcPts val="0"/>
              </a:spcAft>
              <a:buSzPts val="2800"/>
              <a:buNone/>
              <a:defRPr/>
            </a:lvl3pPr>
            <a:lvl4pPr lvl="3" rtl="0">
              <a:spcBef>
                <a:spcPts val="1000"/>
              </a:spcBef>
              <a:spcAft>
                <a:spcPts val="0"/>
              </a:spcAft>
              <a:buSzPts val="2800"/>
              <a:buNone/>
              <a:defRPr/>
            </a:lvl4pPr>
            <a:lvl5pPr lvl="4" rtl="0">
              <a:spcBef>
                <a:spcPts val="1000"/>
              </a:spcBef>
              <a:spcAft>
                <a:spcPts val="0"/>
              </a:spcAft>
              <a:buSzPts val="2800"/>
              <a:buNone/>
              <a:defRPr/>
            </a:lvl5pPr>
            <a:lvl6pPr lvl="5" rtl="0">
              <a:spcBef>
                <a:spcPts val="1000"/>
              </a:spcBef>
              <a:spcAft>
                <a:spcPts val="0"/>
              </a:spcAft>
              <a:buSzPts val="2800"/>
              <a:buNone/>
              <a:defRPr/>
            </a:lvl6pPr>
            <a:lvl7pPr lvl="6" rtl="0">
              <a:spcBef>
                <a:spcPts val="1000"/>
              </a:spcBef>
              <a:spcAft>
                <a:spcPts val="0"/>
              </a:spcAft>
              <a:buSzPts val="2800"/>
              <a:buNone/>
              <a:defRPr/>
            </a:lvl7pPr>
            <a:lvl8pPr lvl="7" rtl="0">
              <a:spcBef>
                <a:spcPts val="1000"/>
              </a:spcBef>
              <a:spcAft>
                <a:spcPts val="0"/>
              </a:spcAft>
              <a:buSzPts val="2800"/>
              <a:buNone/>
              <a:defRPr/>
            </a:lvl8pPr>
            <a:lvl9pPr lvl="8" rtl="0">
              <a:spcBef>
                <a:spcPts val="1000"/>
              </a:spcBef>
              <a:spcAft>
                <a:spcPts val="1000"/>
              </a:spcAft>
              <a:buSzPts val="2800"/>
              <a:buNone/>
              <a:defRPr/>
            </a:lvl9pPr>
          </a:lstStyle>
          <a:p/>
        </p:txBody>
      </p:sp>
      <p:sp>
        <p:nvSpPr>
          <p:cNvPr id="228" name="Google Shape;228;p40"/>
          <p:cNvSpPr txBox="1"/>
          <p:nvPr>
            <p:ph idx="1" type="body"/>
          </p:nvPr>
        </p:nvSpPr>
        <p:spPr>
          <a:xfrm>
            <a:off x="628651"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000"/>
              </a:spcBef>
              <a:spcAft>
                <a:spcPts val="0"/>
              </a:spcAft>
              <a:buClr>
                <a:schemeClr val="dk1"/>
              </a:buClr>
              <a:buSzPts val="1400"/>
              <a:buChar char="○"/>
              <a:defRPr/>
            </a:lvl2pPr>
            <a:lvl3pPr indent="-317500" lvl="2" marL="1371600" rtl="0" algn="l">
              <a:lnSpc>
                <a:spcPct val="90000"/>
              </a:lnSpc>
              <a:spcBef>
                <a:spcPts val="1000"/>
              </a:spcBef>
              <a:spcAft>
                <a:spcPts val="0"/>
              </a:spcAft>
              <a:buClr>
                <a:schemeClr val="dk1"/>
              </a:buClr>
              <a:buSzPts val="1400"/>
              <a:buChar char="■"/>
              <a:defRPr/>
            </a:lvl3pPr>
            <a:lvl4pPr indent="-317500" lvl="3" marL="1828800" rtl="0" algn="l">
              <a:lnSpc>
                <a:spcPct val="90000"/>
              </a:lnSpc>
              <a:spcBef>
                <a:spcPts val="1000"/>
              </a:spcBef>
              <a:spcAft>
                <a:spcPts val="0"/>
              </a:spcAft>
              <a:buClr>
                <a:schemeClr val="dk1"/>
              </a:buClr>
              <a:buSzPts val="1400"/>
              <a:buChar char="●"/>
              <a:defRPr/>
            </a:lvl4pPr>
            <a:lvl5pPr indent="-317500" lvl="4" marL="2286000" rtl="0" algn="l">
              <a:lnSpc>
                <a:spcPct val="90000"/>
              </a:lnSpc>
              <a:spcBef>
                <a:spcPts val="1000"/>
              </a:spcBef>
              <a:spcAft>
                <a:spcPts val="0"/>
              </a:spcAft>
              <a:buClr>
                <a:schemeClr val="dk1"/>
              </a:buClr>
              <a:buSzPts val="1400"/>
              <a:buChar char="○"/>
              <a:defRPr/>
            </a:lvl5pPr>
            <a:lvl6pPr indent="-317500" lvl="5" marL="2743200" rtl="0" algn="l">
              <a:lnSpc>
                <a:spcPct val="90000"/>
              </a:lnSpc>
              <a:spcBef>
                <a:spcPts val="1000"/>
              </a:spcBef>
              <a:spcAft>
                <a:spcPts val="0"/>
              </a:spcAft>
              <a:buClr>
                <a:schemeClr val="dk1"/>
              </a:buClr>
              <a:buSzPts val="1400"/>
              <a:buChar char="■"/>
              <a:defRPr/>
            </a:lvl6pPr>
            <a:lvl7pPr indent="-317500" lvl="6" marL="3200400" rtl="0" algn="l">
              <a:lnSpc>
                <a:spcPct val="90000"/>
              </a:lnSpc>
              <a:spcBef>
                <a:spcPts val="1000"/>
              </a:spcBef>
              <a:spcAft>
                <a:spcPts val="0"/>
              </a:spcAft>
              <a:buClr>
                <a:schemeClr val="dk1"/>
              </a:buClr>
              <a:buSzPts val="1400"/>
              <a:buChar char="●"/>
              <a:defRPr/>
            </a:lvl7pPr>
            <a:lvl8pPr indent="-317500" lvl="7" marL="3657600" rtl="0" algn="l">
              <a:lnSpc>
                <a:spcPct val="90000"/>
              </a:lnSpc>
              <a:spcBef>
                <a:spcPts val="1000"/>
              </a:spcBef>
              <a:spcAft>
                <a:spcPts val="0"/>
              </a:spcAft>
              <a:buClr>
                <a:schemeClr val="dk1"/>
              </a:buClr>
              <a:buSzPts val="1400"/>
              <a:buChar char="○"/>
              <a:defRPr/>
            </a:lvl8pPr>
            <a:lvl9pPr indent="-317500" lvl="8" marL="4114800" rtl="0" algn="l">
              <a:lnSpc>
                <a:spcPct val="90000"/>
              </a:lnSpc>
              <a:spcBef>
                <a:spcPts val="1000"/>
              </a:spcBef>
              <a:spcAft>
                <a:spcPts val="1000"/>
              </a:spcAft>
              <a:buClr>
                <a:schemeClr val="dk1"/>
              </a:buClr>
              <a:buSzPts val="1400"/>
              <a:buChar char="■"/>
              <a:defRPr/>
            </a:lvl9pPr>
          </a:lstStyle>
          <a:p/>
        </p:txBody>
      </p:sp>
      <p:sp>
        <p:nvSpPr>
          <p:cNvPr id="229" name="Google Shape;229;p40"/>
          <p:cNvSpPr txBox="1"/>
          <p:nvPr>
            <p:ph idx="10" type="dt"/>
          </p:nvPr>
        </p:nvSpPr>
        <p:spPr>
          <a:xfrm>
            <a:off x="628650" y="4767264"/>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30" name="Google Shape;230;p40"/>
          <p:cNvSpPr txBox="1"/>
          <p:nvPr>
            <p:ph idx="11" type="ftr"/>
          </p:nvPr>
        </p:nvSpPr>
        <p:spPr>
          <a:xfrm>
            <a:off x="3028951" y="476726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31" name="Google Shape;231;p40"/>
          <p:cNvSpPr txBox="1"/>
          <p:nvPr>
            <p:ph idx="12" type="sldNum"/>
          </p:nvPr>
        </p:nvSpPr>
        <p:spPr>
          <a:xfrm>
            <a:off x="6457950" y="4767264"/>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ullout">
  <p:cSld name="TITLE_1_1">
    <p:bg>
      <p:bgPr>
        <a:solidFill>
          <a:srgbClr val="F9F8F5"/>
        </a:solidFill>
      </p:bgPr>
    </p:bg>
    <p:spTree>
      <p:nvGrpSpPr>
        <p:cNvPr id="27" name="Shape 27"/>
        <p:cNvGrpSpPr/>
        <p:nvPr/>
      </p:nvGrpSpPr>
      <p:grpSpPr>
        <a:xfrm>
          <a:off x="0" y="0"/>
          <a:ext cx="0" cy="0"/>
          <a:chOff x="0" y="0"/>
          <a:chExt cx="0" cy="0"/>
        </a:xfrm>
      </p:grpSpPr>
      <p:sp>
        <p:nvSpPr>
          <p:cNvPr id="28" name="Google Shape;28;p5"/>
          <p:cNvSpPr txBox="1"/>
          <p:nvPr>
            <p:ph type="ctrTitle"/>
          </p:nvPr>
        </p:nvSpPr>
        <p:spPr>
          <a:xfrm>
            <a:off x="413650" y="22735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29" name="Google Shape;29;p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30" name="Google Shape;30;p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31" name="Google Shape;31;p5"/>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2_Пользовательский макет">
  <p:cSld name="92_Пользовательский макет">
    <p:spTree>
      <p:nvGrpSpPr>
        <p:cNvPr id="232" name="Shape 232"/>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3_Пользовательский макет">
  <p:cSld name="93_Пользовательский макет">
    <p:spTree>
      <p:nvGrpSpPr>
        <p:cNvPr id="233" name="Shape 233"/>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4" name="Shape 234"/>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e Slide">
  <p:cSld name="TITLE_AND_BODY_11">
    <p:spTree>
      <p:nvGrpSpPr>
        <p:cNvPr id="235" name="Shape 235"/>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36" name="Shape 236"/>
        <p:cNvGrpSpPr/>
        <p:nvPr/>
      </p:nvGrpSpPr>
      <p:grpSpPr>
        <a:xfrm>
          <a:off x="0" y="0"/>
          <a:ext cx="0" cy="0"/>
          <a:chOff x="0" y="0"/>
          <a:chExt cx="0" cy="0"/>
        </a:xfrm>
      </p:grpSpPr>
      <p:sp>
        <p:nvSpPr>
          <p:cNvPr id="237" name="Google Shape;237;p45"/>
          <p:cNvSpPr/>
          <p:nvPr>
            <p:ph idx="2" type="pic"/>
          </p:nvPr>
        </p:nvSpPr>
        <p:spPr>
          <a:xfrm>
            <a:off x="569119" y="1069181"/>
            <a:ext cx="5219700" cy="29292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238" name="Shape 238"/>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39" name="Shape 239"/>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40" name="Shape 240"/>
        <p:cNvGrpSpPr/>
        <p:nvPr/>
      </p:nvGrpSpPr>
      <p:grpSpPr>
        <a:xfrm>
          <a:off x="0" y="0"/>
          <a:ext cx="0" cy="0"/>
          <a:chOff x="0" y="0"/>
          <a:chExt cx="0" cy="0"/>
        </a:xfrm>
      </p:grpSpPr>
      <p:sp>
        <p:nvSpPr>
          <p:cNvPr id="241" name="Google Shape;241;p48"/>
          <p:cNvSpPr/>
          <p:nvPr>
            <p:ph idx="2" type="pic"/>
          </p:nvPr>
        </p:nvSpPr>
        <p:spPr>
          <a:xfrm>
            <a:off x="6028420" y="0"/>
            <a:ext cx="3115500" cy="5143500"/>
          </a:xfrm>
          <a:prstGeom prst="rect">
            <a:avLst/>
          </a:prstGeom>
          <a:solidFill>
            <a:srgbClr val="A6A6A6"/>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42" name="Shape 242"/>
        <p:cNvGrpSpPr/>
        <p:nvPr/>
      </p:nvGrpSpPr>
      <p:grpSpPr>
        <a:xfrm>
          <a:off x="0" y="0"/>
          <a:ext cx="0" cy="0"/>
          <a:chOff x="0" y="0"/>
          <a:chExt cx="0" cy="0"/>
        </a:xfrm>
      </p:grpSpPr>
      <p:sp>
        <p:nvSpPr>
          <p:cNvPr id="243" name="Google Shape;243;p4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1400"/>
              <a:buFont typeface="Poppins"/>
              <a:buNone/>
              <a:defRPr b="0" i="0" sz="3300" u="none" cap="none" strike="noStrike">
                <a:solidFill>
                  <a:schemeClr val="dk1"/>
                </a:solidFill>
                <a:latin typeface="Poppins"/>
                <a:ea typeface="Poppins"/>
                <a:cs typeface="Poppins"/>
                <a:sym typeface="Poppins"/>
              </a:defRPr>
            </a:lvl1pPr>
            <a:lvl2pPr lvl="1" rtl="0">
              <a:spcBef>
                <a:spcPts val="0"/>
              </a:spcBef>
              <a:spcAft>
                <a:spcPts val="0"/>
              </a:spcAft>
              <a:buSzPts val="2800"/>
              <a:buFont typeface="Arial"/>
              <a:buNone/>
              <a:defRPr sz="1400"/>
            </a:lvl2pPr>
            <a:lvl3pPr lvl="2" rtl="0">
              <a:spcBef>
                <a:spcPts val="0"/>
              </a:spcBef>
              <a:spcAft>
                <a:spcPts val="0"/>
              </a:spcAft>
              <a:buSzPts val="2800"/>
              <a:buFont typeface="Arial"/>
              <a:buNone/>
              <a:defRPr sz="1400"/>
            </a:lvl3pPr>
            <a:lvl4pPr lvl="3" rtl="0">
              <a:spcBef>
                <a:spcPts val="0"/>
              </a:spcBef>
              <a:spcAft>
                <a:spcPts val="0"/>
              </a:spcAft>
              <a:buSzPts val="2800"/>
              <a:buFont typeface="Arial"/>
              <a:buNone/>
              <a:defRPr sz="1400"/>
            </a:lvl4pPr>
            <a:lvl5pPr lvl="4" rtl="0">
              <a:spcBef>
                <a:spcPts val="0"/>
              </a:spcBef>
              <a:spcAft>
                <a:spcPts val="0"/>
              </a:spcAft>
              <a:buSzPts val="2800"/>
              <a:buFont typeface="Arial"/>
              <a:buNone/>
              <a:defRPr sz="1400"/>
            </a:lvl5pPr>
            <a:lvl6pPr lvl="5" rtl="0">
              <a:spcBef>
                <a:spcPts val="0"/>
              </a:spcBef>
              <a:spcAft>
                <a:spcPts val="0"/>
              </a:spcAft>
              <a:buSzPts val="2800"/>
              <a:buFont typeface="Arial"/>
              <a:buNone/>
              <a:defRPr sz="1400"/>
            </a:lvl6pPr>
            <a:lvl7pPr lvl="6" rtl="0">
              <a:spcBef>
                <a:spcPts val="0"/>
              </a:spcBef>
              <a:spcAft>
                <a:spcPts val="0"/>
              </a:spcAft>
              <a:buSzPts val="2800"/>
              <a:buFont typeface="Arial"/>
              <a:buNone/>
              <a:defRPr sz="1400"/>
            </a:lvl7pPr>
            <a:lvl8pPr lvl="7" rtl="0">
              <a:spcBef>
                <a:spcPts val="0"/>
              </a:spcBef>
              <a:spcAft>
                <a:spcPts val="0"/>
              </a:spcAft>
              <a:buSzPts val="2800"/>
              <a:buFont typeface="Arial"/>
              <a:buNone/>
              <a:defRPr sz="1400"/>
            </a:lvl8pPr>
            <a:lvl9pPr lvl="8" rtl="0">
              <a:spcBef>
                <a:spcPts val="0"/>
              </a:spcBef>
              <a:spcAft>
                <a:spcPts val="0"/>
              </a:spcAft>
              <a:buSzPts val="2800"/>
              <a:buFont typeface="Arial"/>
              <a:buNone/>
              <a:defRPr sz="1400"/>
            </a:lvl9pPr>
          </a:lstStyle>
          <a:p/>
        </p:txBody>
      </p:sp>
      <p:sp>
        <p:nvSpPr>
          <p:cNvPr id="244" name="Google Shape;244;p4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marR="0" rtl="0" algn="l">
              <a:lnSpc>
                <a:spcPct val="90000"/>
              </a:lnSpc>
              <a:spcBef>
                <a:spcPts val="800"/>
              </a:spcBef>
              <a:spcAft>
                <a:spcPts val="0"/>
              </a:spcAft>
              <a:buClr>
                <a:schemeClr val="dk1"/>
              </a:buClr>
              <a:buSzPts val="1400"/>
              <a:buFont typeface="Arial"/>
              <a:buChar char="●"/>
              <a:defRPr b="0" i="0" sz="2100" u="none" cap="none" strike="noStrike">
                <a:solidFill>
                  <a:schemeClr val="dk1"/>
                </a:solidFill>
                <a:latin typeface="Poppins"/>
                <a:ea typeface="Poppins"/>
                <a:cs typeface="Poppins"/>
                <a:sym typeface="Poppins"/>
              </a:defRPr>
            </a:lvl1pPr>
            <a:lvl2pPr indent="-317500" lvl="1" marL="914400" marR="0" rtl="0" algn="l">
              <a:lnSpc>
                <a:spcPct val="90000"/>
              </a:lnSpc>
              <a:spcBef>
                <a:spcPts val="1200"/>
              </a:spcBef>
              <a:spcAft>
                <a:spcPts val="0"/>
              </a:spcAft>
              <a:buClr>
                <a:schemeClr val="dk1"/>
              </a:buClr>
              <a:buSzPts val="1400"/>
              <a:buFont typeface="Arial"/>
              <a:buChar char="○"/>
              <a:defRPr b="0" i="0" sz="1800" u="none" cap="none" strike="noStrike">
                <a:solidFill>
                  <a:schemeClr val="dk1"/>
                </a:solidFill>
                <a:latin typeface="Open Sans"/>
                <a:ea typeface="Open Sans"/>
                <a:cs typeface="Open Sans"/>
                <a:sym typeface="Open Sans"/>
              </a:defRPr>
            </a:lvl2pPr>
            <a:lvl3pPr indent="-317500" lvl="2" marL="1371600" marR="0" rtl="0" algn="l">
              <a:lnSpc>
                <a:spcPct val="90000"/>
              </a:lnSpc>
              <a:spcBef>
                <a:spcPts val="1200"/>
              </a:spcBef>
              <a:spcAft>
                <a:spcPts val="0"/>
              </a:spcAft>
              <a:buClr>
                <a:schemeClr val="dk1"/>
              </a:buClr>
              <a:buSzPts val="1400"/>
              <a:buFont typeface="Arial"/>
              <a:buChar char="■"/>
              <a:defRPr b="0" i="0" sz="1500" u="none" cap="none" strike="noStrike">
                <a:solidFill>
                  <a:schemeClr val="dk1"/>
                </a:solidFill>
                <a:latin typeface="Open Sans"/>
                <a:ea typeface="Open Sans"/>
                <a:cs typeface="Open Sans"/>
                <a:sym typeface="Open Sans"/>
              </a:defRPr>
            </a:lvl3pPr>
            <a:lvl4pPr indent="-317500" lvl="3" marL="18288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9pPr>
          </a:lstStyle>
          <a:p/>
        </p:txBody>
      </p:sp>
      <p:sp>
        <p:nvSpPr>
          <p:cNvPr id="245" name="Google Shape;245;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Clr>
                <a:schemeClr val="dk1"/>
              </a:buClr>
              <a:buSzPts val="1100"/>
              <a:buFont typeface="Poppins"/>
              <a:buNone/>
              <a:defRPr b="0" i="0" sz="1400">
                <a:solidFill>
                  <a:schemeClr val="dk1"/>
                </a:solidFill>
                <a:latin typeface="Poppins"/>
                <a:ea typeface="Poppins"/>
                <a:cs typeface="Poppins"/>
                <a:sym typeface="Poppins"/>
              </a:defRPr>
            </a:lvl1pPr>
            <a:lvl2pPr lvl="1"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9pPr>
          </a:lstStyle>
          <a:p/>
        </p:txBody>
      </p:sp>
      <p:sp>
        <p:nvSpPr>
          <p:cNvPr id="246" name="Google Shape;246;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Clr>
                <a:schemeClr val="dk1"/>
              </a:buClr>
              <a:buSzPts val="1100"/>
              <a:buFont typeface="Poppins"/>
              <a:buNone/>
              <a:defRPr b="0" i="0" sz="1400">
                <a:solidFill>
                  <a:schemeClr val="dk1"/>
                </a:solidFill>
                <a:latin typeface="Poppins"/>
                <a:ea typeface="Poppins"/>
                <a:cs typeface="Poppins"/>
                <a:sym typeface="Poppins"/>
              </a:defRPr>
            </a:lvl1pPr>
            <a:lvl2pPr lvl="1"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Clr>
                <a:schemeClr val="dk1"/>
              </a:buClr>
              <a:buSzPts val="1100"/>
              <a:buFont typeface="Open Sans"/>
              <a:buNone/>
              <a:defRPr b="0" i="0" sz="1400" u="none" cap="none" strike="noStrike">
                <a:solidFill>
                  <a:schemeClr val="dk1"/>
                </a:solidFill>
                <a:latin typeface="Open Sans"/>
                <a:ea typeface="Open Sans"/>
                <a:cs typeface="Open Sans"/>
                <a:sym typeface="Open Sans"/>
              </a:defRPr>
            </a:lvl9pPr>
          </a:lstStyle>
          <a:p/>
        </p:txBody>
      </p:sp>
      <p:sp>
        <p:nvSpPr>
          <p:cNvPr id="247" name="Google Shape;247;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lnSpcReduction="10000"/>
          </a:bodyPr>
          <a:lstStyle>
            <a:lvl1pPr indent="0" lvl="0" marL="0" marR="0" rtl="0" algn="r">
              <a:spcBef>
                <a:spcPts val="0"/>
              </a:spcBef>
              <a:buClr>
                <a:schemeClr val="dk1"/>
              </a:buClr>
              <a:buSzPts val="1400"/>
              <a:buFont typeface="Poppins"/>
              <a:buNone/>
              <a:defRPr b="0" i="0" sz="1400">
                <a:solidFill>
                  <a:schemeClr val="dk1"/>
                </a:solidFill>
                <a:latin typeface="Poppins"/>
                <a:ea typeface="Poppins"/>
                <a:cs typeface="Poppins"/>
                <a:sym typeface="Poppins"/>
              </a:defRPr>
            </a:lvl1pPr>
            <a:lvl2pPr indent="0" lvl="1" marL="0" marR="0" rtl="0" algn="r">
              <a:spcBef>
                <a:spcPts val="0"/>
              </a:spcBef>
              <a:buClr>
                <a:schemeClr val="dk1"/>
              </a:buClr>
              <a:buSzPts val="1400"/>
              <a:buFont typeface="Poppins"/>
              <a:buNone/>
              <a:defRPr b="0" i="0" sz="1400">
                <a:solidFill>
                  <a:schemeClr val="dk1"/>
                </a:solidFill>
                <a:latin typeface="Poppins"/>
                <a:ea typeface="Poppins"/>
                <a:cs typeface="Poppins"/>
                <a:sym typeface="Poppins"/>
              </a:defRPr>
            </a:lvl2pPr>
            <a:lvl3pPr indent="0" lvl="2" marL="0" marR="0" rtl="0" algn="r">
              <a:spcBef>
                <a:spcPts val="0"/>
              </a:spcBef>
              <a:buClr>
                <a:schemeClr val="dk1"/>
              </a:buClr>
              <a:buSzPts val="1400"/>
              <a:buFont typeface="Poppins"/>
              <a:buNone/>
              <a:defRPr b="0" i="0" sz="1400">
                <a:solidFill>
                  <a:schemeClr val="dk1"/>
                </a:solidFill>
                <a:latin typeface="Poppins"/>
                <a:ea typeface="Poppins"/>
                <a:cs typeface="Poppins"/>
                <a:sym typeface="Poppins"/>
              </a:defRPr>
            </a:lvl3pPr>
            <a:lvl4pPr indent="0" lvl="3" marL="0" marR="0" rtl="0" algn="r">
              <a:spcBef>
                <a:spcPts val="0"/>
              </a:spcBef>
              <a:buClr>
                <a:schemeClr val="dk1"/>
              </a:buClr>
              <a:buSzPts val="1400"/>
              <a:buFont typeface="Poppins"/>
              <a:buNone/>
              <a:defRPr b="0" i="0" sz="1400">
                <a:solidFill>
                  <a:schemeClr val="dk1"/>
                </a:solidFill>
                <a:latin typeface="Poppins"/>
                <a:ea typeface="Poppins"/>
                <a:cs typeface="Poppins"/>
                <a:sym typeface="Poppins"/>
              </a:defRPr>
            </a:lvl4pPr>
            <a:lvl5pPr indent="0" lvl="4" marL="0" marR="0" rtl="0" algn="r">
              <a:spcBef>
                <a:spcPts val="0"/>
              </a:spcBef>
              <a:buClr>
                <a:schemeClr val="dk1"/>
              </a:buClr>
              <a:buSzPts val="1400"/>
              <a:buFont typeface="Poppins"/>
              <a:buNone/>
              <a:defRPr b="0" i="0" sz="1400">
                <a:solidFill>
                  <a:schemeClr val="dk1"/>
                </a:solidFill>
                <a:latin typeface="Poppins"/>
                <a:ea typeface="Poppins"/>
                <a:cs typeface="Poppins"/>
                <a:sym typeface="Poppins"/>
              </a:defRPr>
            </a:lvl5pPr>
            <a:lvl6pPr indent="0" lvl="5" marL="0" marR="0" rtl="0" algn="r">
              <a:spcBef>
                <a:spcPts val="0"/>
              </a:spcBef>
              <a:buClr>
                <a:schemeClr val="dk1"/>
              </a:buClr>
              <a:buSzPts val="1400"/>
              <a:buFont typeface="Poppins"/>
              <a:buNone/>
              <a:defRPr b="0" i="0" sz="1400">
                <a:solidFill>
                  <a:schemeClr val="dk1"/>
                </a:solidFill>
                <a:latin typeface="Poppins"/>
                <a:ea typeface="Poppins"/>
                <a:cs typeface="Poppins"/>
                <a:sym typeface="Poppins"/>
              </a:defRPr>
            </a:lvl6pPr>
            <a:lvl7pPr indent="0" lvl="6" marL="0" marR="0" rtl="0" algn="r">
              <a:spcBef>
                <a:spcPts val="0"/>
              </a:spcBef>
              <a:buClr>
                <a:schemeClr val="dk1"/>
              </a:buClr>
              <a:buSzPts val="1400"/>
              <a:buFont typeface="Poppins"/>
              <a:buNone/>
              <a:defRPr b="0" i="0" sz="1400">
                <a:solidFill>
                  <a:schemeClr val="dk1"/>
                </a:solidFill>
                <a:latin typeface="Poppins"/>
                <a:ea typeface="Poppins"/>
                <a:cs typeface="Poppins"/>
                <a:sym typeface="Poppins"/>
              </a:defRPr>
            </a:lvl7pPr>
            <a:lvl8pPr indent="0" lvl="7" marL="0" marR="0" rtl="0" algn="r">
              <a:spcBef>
                <a:spcPts val="0"/>
              </a:spcBef>
              <a:buClr>
                <a:schemeClr val="dk1"/>
              </a:buClr>
              <a:buSzPts val="1400"/>
              <a:buFont typeface="Poppins"/>
              <a:buNone/>
              <a:defRPr b="0" i="0" sz="1400">
                <a:solidFill>
                  <a:schemeClr val="dk1"/>
                </a:solidFill>
                <a:latin typeface="Poppins"/>
                <a:ea typeface="Poppins"/>
                <a:cs typeface="Poppins"/>
                <a:sym typeface="Poppins"/>
              </a:defRPr>
            </a:lvl8pPr>
            <a:lvl9pPr indent="0" lvl="8" marL="0" marR="0" rtl="0" algn="r">
              <a:spcBef>
                <a:spcPts val="0"/>
              </a:spcBef>
              <a:buClr>
                <a:schemeClr val="dk1"/>
              </a:buClr>
              <a:buSzPts val="1400"/>
              <a:buFont typeface="Poppins"/>
              <a:buNone/>
              <a:defRPr b="0" i="0" sz="1400">
                <a:solidFill>
                  <a:schemeClr val="dk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248" name="Google Shape;248;p49"/>
          <p:cNvSpPr/>
          <p:nvPr>
            <p:ph idx="2" type="pic"/>
          </p:nvPr>
        </p:nvSpPr>
        <p:spPr>
          <a:xfrm>
            <a:off x="214326" y="1268015"/>
            <a:ext cx="2057400" cy="22467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solidFill>
          <a:srgbClr val="F9F8F5"/>
        </a:solidFill>
      </p:bgPr>
    </p:bg>
    <p:spTree>
      <p:nvGrpSpPr>
        <p:cNvPr id="32" name="Shape 32"/>
        <p:cNvGrpSpPr/>
        <p:nvPr/>
      </p:nvGrpSpPr>
      <p:grpSpPr>
        <a:xfrm>
          <a:off x="0" y="0"/>
          <a:ext cx="0" cy="0"/>
          <a:chOff x="0" y="0"/>
          <a:chExt cx="0" cy="0"/>
        </a:xfrm>
      </p:grpSpPr>
      <p:sp>
        <p:nvSpPr>
          <p:cNvPr id="33" name="Google Shape;33;p6"/>
          <p:cNvSpPr txBox="1"/>
          <p:nvPr>
            <p:ph type="ctrTitle"/>
          </p:nvPr>
        </p:nvSpPr>
        <p:spPr>
          <a:xfrm>
            <a:off x="413650" y="2030150"/>
            <a:ext cx="8436900" cy="5964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1pPr>
            <a:lvl2pPr lvl="1"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2pPr>
            <a:lvl3pPr lvl="2"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3pPr>
            <a:lvl4pPr lvl="3"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4pPr>
            <a:lvl5pPr lvl="4"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5pPr>
            <a:lvl6pPr lvl="5"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6pPr>
            <a:lvl7pPr lvl="6"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7pPr>
            <a:lvl8pPr lvl="7"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8pPr>
            <a:lvl9pPr lvl="8" rtl="0" algn="ctr">
              <a:lnSpc>
                <a:spcPct val="115000"/>
              </a:lnSpc>
              <a:spcBef>
                <a:spcPts val="1000"/>
              </a:spcBef>
              <a:spcAft>
                <a:spcPts val="100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9pPr>
          </a:lstStyle>
          <a:p/>
        </p:txBody>
      </p:sp>
      <p:sp>
        <p:nvSpPr>
          <p:cNvPr id="34" name="Google Shape;34;p6"/>
          <p:cNvSpPr txBox="1"/>
          <p:nvPr>
            <p:ph idx="1" type="subTitle"/>
          </p:nvPr>
        </p:nvSpPr>
        <p:spPr>
          <a:xfrm>
            <a:off x="413650" y="4183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1400"/>
              <a:buFont typeface="Poppins Light"/>
              <a:buNone/>
              <a:defRPr sz="14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9pPr>
          </a:lstStyle>
          <a:p/>
        </p:txBody>
      </p:sp>
      <p:sp>
        <p:nvSpPr>
          <p:cNvPr id="35" name="Google Shape;35;p6"/>
          <p:cNvSpPr txBox="1"/>
          <p:nvPr/>
        </p:nvSpPr>
        <p:spPr>
          <a:xfrm>
            <a:off x="413650" y="5067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6" name="Google Shape;36;p6"/>
          <p:cNvSpPr txBox="1"/>
          <p:nvPr/>
        </p:nvSpPr>
        <p:spPr>
          <a:xfrm rot="10800000">
            <a:off x="7297150" y="368842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7" name="Google Shape;37;p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6"/>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cxnSp>
        <p:nvCxnSpPr>
          <p:cNvPr id="39" name="Google Shape;39;p6"/>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1" type="secHead">
  <p:cSld name="SECTION_HEADER">
    <p:bg>
      <p:bgPr>
        <a:solidFill>
          <a:srgbClr val="F9F8F5"/>
        </a:solidFill>
      </p:bgPr>
    </p:bg>
    <p:spTree>
      <p:nvGrpSpPr>
        <p:cNvPr id="40" name="Shape 40"/>
        <p:cNvGrpSpPr/>
        <p:nvPr/>
      </p:nvGrpSpPr>
      <p:grpSpPr>
        <a:xfrm>
          <a:off x="0" y="0"/>
          <a:ext cx="0" cy="0"/>
          <a:chOff x="0" y="0"/>
          <a:chExt cx="0" cy="0"/>
        </a:xfrm>
      </p:grpSpPr>
      <p:sp>
        <p:nvSpPr>
          <p:cNvPr id="41" name="Google Shape;41;p7"/>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Competitive Strategies</a:t>
            </a:r>
            <a:endParaRPr i="1" sz="1200">
              <a:solidFill>
                <a:srgbClr val="6C706F"/>
              </a:solidFill>
              <a:latin typeface="Spectral Light"/>
              <a:ea typeface="Spectral Light"/>
              <a:cs typeface="Spectral Light"/>
              <a:sym typeface="Spectral Light"/>
            </a:endParaRPr>
          </a:p>
        </p:txBody>
      </p:sp>
      <p:sp>
        <p:nvSpPr>
          <p:cNvPr id="42" name="Google Shape;42;p7"/>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43" name="Google Shape;43;p7"/>
          <p:cNvSpPr txBox="1"/>
          <p:nvPr>
            <p:ph idx="1" type="subTitle"/>
          </p:nvPr>
        </p:nvSpPr>
        <p:spPr>
          <a:xfrm>
            <a:off x="413650" y="1461200"/>
            <a:ext cx="5068200" cy="2310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44" name="Google Shape;44;p7"/>
          <p:cNvSpPr txBox="1"/>
          <p:nvPr>
            <p:ph idx="2" type="body"/>
          </p:nvPr>
        </p:nvSpPr>
        <p:spPr>
          <a:xfrm>
            <a:off x="413650" y="2256975"/>
            <a:ext cx="84369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45" name="Google Shape;45;p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46" name="Google Shape;46;p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2">
  <p:cSld name="SECTION_HEADER_1">
    <p:bg>
      <p:bgPr>
        <a:solidFill>
          <a:srgbClr val="F9F8F5"/>
        </a:solidFill>
      </p:bgPr>
    </p:bg>
    <p:spTree>
      <p:nvGrpSpPr>
        <p:cNvPr id="47" name="Shape 47"/>
        <p:cNvGrpSpPr/>
        <p:nvPr/>
      </p:nvGrpSpPr>
      <p:grpSpPr>
        <a:xfrm>
          <a:off x="0" y="0"/>
          <a:ext cx="0" cy="0"/>
          <a:chOff x="0" y="0"/>
          <a:chExt cx="0" cy="0"/>
        </a:xfrm>
      </p:grpSpPr>
      <p:sp>
        <p:nvSpPr>
          <p:cNvPr id="48" name="Google Shape;48;p8"/>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cxnSp>
        <p:nvCxnSpPr>
          <p:cNvPr id="49" name="Google Shape;49;p8"/>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50" name="Google Shape;50;p8"/>
          <p:cNvSpPr txBox="1"/>
          <p:nvPr>
            <p:ph idx="1" type="subTitle"/>
          </p:nvPr>
        </p:nvSpPr>
        <p:spPr>
          <a:xfrm>
            <a:off x="413650"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1" name="Google Shape;51;p8"/>
          <p:cNvSpPr txBox="1"/>
          <p:nvPr>
            <p:ph idx="2" type="body"/>
          </p:nvPr>
        </p:nvSpPr>
        <p:spPr>
          <a:xfrm>
            <a:off x="413650"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52" name="Google Shape;52;p8"/>
          <p:cNvSpPr txBox="1"/>
          <p:nvPr>
            <p:ph idx="3" type="subTitle"/>
          </p:nvPr>
        </p:nvSpPr>
        <p:spPr>
          <a:xfrm>
            <a:off x="4983625"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3" name="Google Shape;53;p8"/>
          <p:cNvSpPr txBox="1"/>
          <p:nvPr>
            <p:ph idx="4" type="body"/>
          </p:nvPr>
        </p:nvSpPr>
        <p:spPr>
          <a:xfrm>
            <a:off x="4983625"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cxnSp>
        <p:nvCxnSpPr>
          <p:cNvPr id="54" name="Google Shape;54;p8"/>
          <p:cNvCxnSpPr/>
          <p:nvPr/>
        </p:nvCxnSpPr>
        <p:spPr>
          <a:xfrm>
            <a:off x="4632100" y="1876650"/>
            <a:ext cx="0" cy="2614200"/>
          </a:xfrm>
          <a:prstGeom prst="straightConnector1">
            <a:avLst/>
          </a:prstGeom>
          <a:noFill/>
          <a:ln cap="flat" cmpd="sng" w="9525">
            <a:solidFill>
              <a:srgbClr val="EFEFEF"/>
            </a:solidFill>
            <a:prstDash val="solid"/>
            <a:round/>
            <a:headEnd len="med" w="med" type="none"/>
            <a:tailEnd len="med" w="med" type="none"/>
          </a:ln>
        </p:spPr>
      </p:cxnSp>
      <p:sp>
        <p:nvSpPr>
          <p:cNvPr id="55" name="Google Shape;55;p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8"/>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p:cSld name="SECTION_HEADER_1_1">
    <p:bg>
      <p:bgPr>
        <a:solidFill>
          <a:srgbClr val="F9F8F5"/>
        </a:solidFill>
      </p:bgPr>
    </p:bg>
    <p:spTree>
      <p:nvGrpSpPr>
        <p:cNvPr id="57" name="Shape 57"/>
        <p:cNvGrpSpPr/>
        <p:nvPr/>
      </p:nvGrpSpPr>
      <p:grpSpPr>
        <a:xfrm>
          <a:off x="0" y="0"/>
          <a:ext cx="0" cy="0"/>
          <a:chOff x="0" y="0"/>
          <a:chExt cx="0" cy="0"/>
        </a:xfrm>
      </p:grpSpPr>
      <p:sp>
        <p:nvSpPr>
          <p:cNvPr id="58" name="Google Shape;58;p9"/>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9"/>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0" name="Google Shape;60;p9"/>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61" name="Google Shape;61;p9"/>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62" name="Google Shape;62;p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63" name="Google Shape;63;p9"/>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64" name="Google Shape;64;p9"/>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rse timeline">
  <p:cSld name="SECTION_HEADER_1_1_3">
    <p:bg>
      <p:bgPr>
        <a:solidFill>
          <a:srgbClr val="F9F8F5"/>
        </a:solidFill>
      </p:bgPr>
    </p:bg>
    <p:spTree>
      <p:nvGrpSpPr>
        <p:cNvPr id="65" name="Shape 65"/>
        <p:cNvGrpSpPr/>
        <p:nvPr/>
      </p:nvGrpSpPr>
      <p:grpSpPr>
        <a:xfrm>
          <a:off x="0" y="0"/>
          <a:ext cx="0" cy="0"/>
          <a:chOff x="0" y="0"/>
          <a:chExt cx="0" cy="0"/>
        </a:xfrm>
      </p:grpSpPr>
      <p:sp>
        <p:nvSpPr>
          <p:cNvPr id="66" name="Google Shape;66;p10"/>
          <p:cNvSpPr/>
          <p:nvPr/>
        </p:nvSpPr>
        <p:spPr>
          <a:xfrm>
            <a:off x="4073350" y="-22350"/>
            <a:ext cx="50769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0"/>
          <p:cNvSpPr txBox="1"/>
          <p:nvPr>
            <p:ph type="title"/>
          </p:nvPr>
        </p:nvSpPr>
        <p:spPr>
          <a:xfrm>
            <a:off x="413650" y="2004600"/>
            <a:ext cx="2712600" cy="1134300"/>
          </a:xfrm>
          <a:prstGeom prst="rect">
            <a:avLst/>
          </a:prstGeom>
        </p:spPr>
        <p:txBody>
          <a:bodyPr anchorCtr="0" anchor="ctr"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8" name="Google Shape;68;p10"/>
          <p:cNvSpPr txBox="1"/>
          <p:nvPr>
            <p:ph idx="1" type="body"/>
          </p:nvPr>
        </p:nvSpPr>
        <p:spPr>
          <a:xfrm>
            <a:off x="4642150" y="1538825"/>
            <a:ext cx="4148400" cy="2282700"/>
          </a:xfrm>
          <a:prstGeom prst="rect">
            <a:avLst/>
          </a:prstGeom>
        </p:spPr>
        <p:txBody>
          <a:bodyPr anchorCtr="0" anchor="ctr"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69" name="Google Shape;69;p1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70" name="Google Shape;70;p10"/>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1" name="Google Shape;71;p10"/>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a:spcBef>
                <a:spcPts val="1000"/>
              </a:spcBef>
              <a:spcAft>
                <a:spcPts val="100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17500" lvl="0" marL="457200">
              <a:lnSpc>
                <a:spcPct val="115000"/>
              </a:lnSpc>
              <a:spcBef>
                <a:spcPts val="0"/>
              </a:spcBef>
              <a:spcAft>
                <a:spcPts val="0"/>
              </a:spcAft>
              <a:buClr>
                <a:srgbClr val="09100F"/>
              </a:buClr>
              <a:buSzPts val="1400"/>
              <a:buFont typeface="Poppins"/>
              <a:buChar char="●"/>
              <a:defRPr>
                <a:solidFill>
                  <a:srgbClr val="09100F"/>
                </a:solidFill>
                <a:latin typeface="Poppins"/>
                <a:ea typeface="Poppins"/>
                <a:cs typeface="Poppins"/>
                <a:sym typeface="Poppins"/>
              </a:defRPr>
            </a:lvl1pPr>
            <a:lvl2pPr indent="-317500" lvl="1" marL="914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lnSpc>
                <a:spcPct val="115000"/>
              </a:lnSpc>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50"/>
          <p:cNvSpPr txBox="1"/>
          <p:nvPr>
            <p:ph type="ctrTitle"/>
          </p:nvPr>
        </p:nvSpPr>
        <p:spPr>
          <a:xfrm>
            <a:off x="413650" y="1814650"/>
            <a:ext cx="8520600" cy="596400"/>
          </a:xfrm>
          <a:prstGeom prst="rect">
            <a:avLst/>
          </a:prstGeom>
        </p:spPr>
        <p:txBody>
          <a:bodyPr anchorCtr="0" anchor="b" bIns="0" lIns="0" spcFirstLastPara="1" rIns="0" wrap="square" tIns="0">
            <a:noAutofit/>
          </a:bodyPr>
          <a:lstStyle/>
          <a:p>
            <a:pPr indent="0" lvl="0" marL="0" rtl="0" algn="l">
              <a:spcBef>
                <a:spcPts val="0"/>
              </a:spcBef>
              <a:spcAft>
                <a:spcPts val="1000"/>
              </a:spcAft>
              <a:buNone/>
            </a:pPr>
            <a:r>
              <a:rPr lang="en" sz="3600"/>
              <a:t>Competitive strategies</a:t>
            </a:r>
            <a:endParaRPr sz="3600"/>
          </a:p>
        </p:txBody>
      </p:sp>
      <p:sp>
        <p:nvSpPr>
          <p:cNvPr id="254" name="Google Shape;254;p50"/>
          <p:cNvSpPr txBox="1"/>
          <p:nvPr>
            <p:ph idx="4294967295" type="subTitle"/>
          </p:nvPr>
        </p:nvSpPr>
        <p:spPr>
          <a:xfrm>
            <a:off x="4388250" y="184450"/>
            <a:ext cx="4402200" cy="162900"/>
          </a:xfrm>
          <a:prstGeom prst="rect">
            <a:avLst/>
          </a:prstGeom>
        </p:spPr>
        <p:txBody>
          <a:bodyPr anchorCtr="0" anchor="t" bIns="0" lIns="0" spcFirstLastPara="1" rIns="0" wrap="square" tIns="0">
            <a:normAutofit fontScale="77500" lnSpcReduction="20000"/>
          </a:bodyPr>
          <a:lstStyle/>
          <a:p>
            <a:pPr indent="0" lvl="0" marL="0" rtl="0" algn="l">
              <a:spcBef>
                <a:spcPts val="0"/>
              </a:spcBef>
              <a:spcAft>
                <a:spcPts val="1000"/>
              </a:spcAft>
              <a:buNone/>
            </a:pPr>
            <a:r>
              <a:rPr lang="en"/>
              <a:t>Name of course here</a:t>
            </a:r>
            <a:endParaRPr/>
          </a:p>
        </p:txBody>
      </p:sp>
      <p:cxnSp>
        <p:nvCxnSpPr>
          <p:cNvPr id="255" name="Google Shape;255;p50"/>
          <p:cNvCxnSpPr/>
          <p:nvPr/>
        </p:nvCxnSpPr>
        <p:spPr>
          <a:xfrm rot="10800000">
            <a:off x="413650" y="2571750"/>
            <a:ext cx="6293700" cy="0"/>
          </a:xfrm>
          <a:prstGeom prst="straightConnector1">
            <a:avLst/>
          </a:prstGeom>
          <a:noFill/>
          <a:ln cap="flat" cmpd="sng" w="9525">
            <a:solidFill>
              <a:srgbClr val="EFEFEF"/>
            </a:solidFill>
            <a:prstDash val="solid"/>
            <a:round/>
            <a:headEnd len="med" w="med" type="none"/>
            <a:tailEnd len="med" w="med" type="none"/>
          </a:ln>
        </p:spPr>
      </p:cxnSp>
      <p:sp>
        <p:nvSpPr>
          <p:cNvPr id="256" name="Google Shape;256;p50"/>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9"/>
          <p:cNvSpPr txBox="1"/>
          <p:nvPr/>
        </p:nvSpPr>
        <p:spPr>
          <a:xfrm>
            <a:off x="445868" y="1224075"/>
            <a:ext cx="73596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Identify key attributes that are relevant for your market and set them as axis on the map  below. For a single brand you may have multiple perceptual maps on varying axis. Another good idea is to put the competing brand logos here next to the dots instead of the &lt;Brand X&gt; text. You can also show where you want your brand to move or map other brand movements with this tool. </a:t>
            </a:r>
            <a:endParaRPr sz="1400">
              <a:solidFill>
                <a:schemeClr val="dk1"/>
              </a:solidFill>
              <a:latin typeface="Poppins"/>
              <a:ea typeface="Poppins"/>
              <a:cs typeface="Poppins"/>
              <a:sym typeface="Poppins"/>
            </a:endParaRPr>
          </a:p>
        </p:txBody>
      </p:sp>
      <p:sp>
        <p:nvSpPr>
          <p:cNvPr id="469" name="Google Shape;469;p59"/>
          <p:cNvSpPr/>
          <p:nvPr/>
        </p:nvSpPr>
        <p:spPr>
          <a:xfrm>
            <a:off x="524032" y="2032563"/>
            <a:ext cx="6309900" cy="2627700"/>
          </a:xfrm>
          <a:prstGeom prst="roundRect">
            <a:avLst>
              <a:gd fmla="val 0" name="adj"/>
            </a:avLst>
          </a:prstGeom>
          <a:solidFill>
            <a:schemeClr val="lt1"/>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470" name="Google Shape;470;p59"/>
          <p:cNvSpPr/>
          <p:nvPr/>
        </p:nvSpPr>
        <p:spPr>
          <a:xfrm rot="5400000">
            <a:off x="5958978" y="3201869"/>
            <a:ext cx="1680210" cy="290036"/>
          </a:xfrm>
          <a:custGeom>
            <a:rect b="b" l="l" r="r" t="t"/>
            <a:pathLst>
              <a:path extrusionOk="0" h="400050" w="2667000">
                <a:moveTo>
                  <a:pt x="2673572" y="145352"/>
                </a:moveTo>
                <a:cubicBezTo>
                  <a:pt x="2595658" y="145352"/>
                  <a:pt x="2521839" y="180118"/>
                  <a:pt x="2472309" y="240125"/>
                </a:cubicBezTo>
                <a:lnTo>
                  <a:pt x="2463832" y="250412"/>
                </a:lnTo>
                <a:lnTo>
                  <a:pt x="2417636" y="306419"/>
                </a:lnTo>
                <a:cubicBezTo>
                  <a:pt x="2368106" y="366427"/>
                  <a:pt x="2294287" y="401288"/>
                  <a:pt x="2216372" y="401288"/>
                </a:cubicBezTo>
                <a:lnTo>
                  <a:pt x="457200" y="401288"/>
                </a:lnTo>
                <a:cubicBezTo>
                  <a:pt x="379286" y="401288"/>
                  <a:pt x="305467" y="366427"/>
                  <a:pt x="255937" y="306419"/>
                </a:cubicBezTo>
                <a:lnTo>
                  <a:pt x="209741" y="250412"/>
                </a:lnTo>
                <a:lnTo>
                  <a:pt x="201263" y="240125"/>
                </a:lnTo>
                <a:cubicBezTo>
                  <a:pt x="151733" y="180118"/>
                  <a:pt x="77915" y="145352"/>
                  <a:pt x="0" y="145352"/>
                </a:cubicBezTo>
                <a:lnTo>
                  <a:pt x="0" y="0"/>
                </a:lnTo>
                <a:lnTo>
                  <a:pt x="2673572" y="0"/>
                </a:lnTo>
                <a:lnTo>
                  <a:pt x="2673572" y="145352"/>
                </a:lnTo>
                <a:close/>
              </a:path>
            </a:pathLst>
          </a:custGeom>
          <a:solidFill>
            <a:srgbClr val="F4F4F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323232"/>
              </a:solidFill>
              <a:latin typeface="Poppins"/>
              <a:ea typeface="Poppins"/>
              <a:cs typeface="Poppins"/>
              <a:sym typeface="Poppins"/>
            </a:endParaRPr>
          </a:p>
        </p:txBody>
      </p:sp>
      <p:sp>
        <p:nvSpPr>
          <p:cNvPr id="471" name="Google Shape;471;p59"/>
          <p:cNvSpPr/>
          <p:nvPr/>
        </p:nvSpPr>
        <p:spPr>
          <a:xfrm rot="5400000">
            <a:off x="6082695" y="3203454"/>
            <a:ext cx="1419180" cy="289974"/>
          </a:xfrm>
          <a:custGeom>
            <a:rect b="b" l="l" r="r" t="t"/>
            <a:pathLst>
              <a:path extrusionOk="0" h="382804" w="2150272">
                <a:moveTo>
                  <a:pt x="0" y="238878"/>
                </a:moveTo>
                <a:lnTo>
                  <a:pt x="87865" y="138657"/>
                </a:lnTo>
                <a:lnTo>
                  <a:pt x="111489" y="111670"/>
                </a:lnTo>
                <a:cubicBezTo>
                  <a:pt x="173730" y="40616"/>
                  <a:pt x="263503" y="0"/>
                  <a:pt x="357910" y="0"/>
                </a:cubicBezTo>
                <a:lnTo>
                  <a:pt x="1792363" y="0"/>
                </a:lnTo>
                <a:cubicBezTo>
                  <a:pt x="1886769" y="0"/>
                  <a:pt x="1976542" y="40616"/>
                  <a:pt x="2038784" y="111670"/>
                </a:cubicBezTo>
                <a:lnTo>
                  <a:pt x="2062408" y="138657"/>
                </a:lnTo>
                <a:lnTo>
                  <a:pt x="2150272" y="238878"/>
                </a:lnTo>
                <a:lnTo>
                  <a:pt x="2106203" y="292305"/>
                </a:lnTo>
                <a:cubicBezTo>
                  <a:pt x="2058955" y="349549"/>
                  <a:pt x="1988536" y="382804"/>
                  <a:pt x="1914210" y="382804"/>
                </a:cubicBezTo>
                <a:lnTo>
                  <a:pt x="236063" y="382804"/>
                </a:lnTo>
                <a:cubicBezTo>
                  <a:pt x="161736" y="382804"/>
                  <a:pt x="91317" y="349549"/>
                  <a:pt x="44069" y="292305"/>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900">
                <a:solidFill>
                  <a:schemeClr val="lt1"/>
                </a:solidFill>
                <a:latin typeface="Poppins"/>
                <a:ea typeface="Poppins"/>
                <a:cs typeface="Poppins"/>
                <a:sym typeface="Poppins"/>
              </a:rPr>
              <a:t>HIGH COST</a:t>
            </a:r>
            <a:endParaRPr sz="1100"/>
          </a:p>
        </p:txBody>
      </p:sp>
      <p:sp>
        <p:nvSpPr>
          <p:cNvPr id="472" name="Google Shape;472;p59"/>
          <p:cNvSpPr/>
          <p:nvPr/>
        </p:nvSpPr>
        <p:spPr>
          <a:xfrm>
            <a:off x="2711870" y="1936600"/>
            <a:ext cx="1933575" cy="252031"/>
          </a:xfrm>
          <a:custGeom>
            <a:rect b="b" l="l" r="r" t="t"/>
            <a:pathLst>
              <a:path extrusionOk="0" h="400050" w="2667000">
                <a:moveTo>
                  <a:pt x="2673572" y="145352"/>
                </a:moveTo>
                <a:cubicBezTo>
                  <a:pt x="2595658" y="145352"/>
                  <a:pt x="2521839" y="180118"/>
                  <a:pt x="2472309" y="240125"/>
                </a:cubicBezTo>
                <a:lnTo>
                  <a:pt x="2463832" y="250412"/>
                </a:lnTo>
                <a:lnTo>
                  <a:pt x="2417636" y="306419"/>
                </a:lnTo>
                <a:cubicBezTo>
                  <a:pt x="2368106" y="366427"/>
                  <a:pt x="2294287" y="401288"/>
                  <a:pt x="2216372" y="401288"/>
                </a:cubicBezTo>
                <a:lnTo>
                  <a:pt x="457200" y="401288"/>
                </a:lnTo>
                <a:cubicBezTo>
                  <a:pt x="379286" y="401288"/>
                  <a:pt x="305467" y="366427"/>
                  <a:pt x="255937" y="306419"/>
                </a:cubicBezTo>
                <a:lnTo>
                  <a:pt x="209741" y="250412"/>
                </a:lnTo>
                <a:lnTo>
                  <a:pt x="201263" y="240125"/>
                </a:lnTo>
                <a:cubicBezTo>
                  <a:pt x="151733" y="180118"/>
                  <a:pt x="77915" y="145352"/>
                  <a:pt x="0" y="145352"/>
                </a:cubicBezTo>
                <a:lnTo>
                  <a:pt x="0" y="0"/>
                </a:lnTo>
                <a:lnTo>
                  <a:pt x="2673572" y="0"/>
                </a:lnTo>
                <a:lnTo>
                  <a:pt x="2673572" y="145352"/>
                </a:lnTo>
                <a:close/>
              </a:path>
            </a:pathLst>
          </a:custGeom>
          <a:solidFill>
            <a:srgbClr val="F4F4F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323232"/>
              </a:solidFill>
              <a:latin typeface="Poppins"/>
              <a:ea typeface="Poppins"/>
              <a:cs typeface="Poppins"/>
              <a:sym typeface="Poppins"/>
            </a:endParaRPr>
          </a:p>
        </p:txBody>
      </p:sp>
      <p:sp>
        <p:nvSpPr>
          <p:cNvPr id="473" name="Google Shape;473;p59"/>
          <p:cNvSpPr/>
          <p:nvPr/>
        </p:nvSpPr>
        <p:spPr>
          <a:xfrm>
            <a:off x="2863783" y="1942538"/>
            <a:ext cx="1629728" cy="252031"/>
          </a:xfrm>
          <a:custGeom>
            <a:rect b="b" l="l" r="r" t="t"/>
            <a:pathLst>
              <a:path extrusionOk="0" h="400050" w="2247900">
                <a:moveTo>
                  <a:pt x="2254091" y="250412"/>
                </a:moveTo>
                <a:lnTo>
                  <a:pt x="2207895" y="306419"/>
                </a:lnTo>
                <a:cubicBezTo>
                  <a:pt x="2158365" y="366427"/>
                  <a:pt x="2084546" y="401288"/>
                  <a:pt x="2006632" y="401288"/>
                </a:cubicBezTo>
                <a:lnTo>
                  <a:pt x="247460" y="401288"/>
                </a:lnTo>
                <a:cubicBezTo>
                  <a:pt x="169545" y="401288"/>
                  <a:pt x="95726" y="366427"/>
                  <a:pt x="46196" y="306419"/>
                </a:cubicBezTo>
                <a:lnTo>
                  <a:pt x="0" y="250412"/>
                </a:lnTo>
                <a:lnTo>
                  <a:pt x="92107" y="145352"/>
                </a:lnTo>
                <a:lnTo>
                  <a:pt x="116872" y="117062"/>
                </a:lnTo>
                <a:cubicBezTo>
                  <a:pt x="182118" y="42577"/>
                  <a:pt x="276225" y="0"/>
                  <a:pt x="375190" y="0"/>
                </a:cubicBezTo>
                <a:lnTo>
                  <a:pt x="1878902" y="0"/>
                </a:lnTo>
                <a:cubicBezTo>
                  <a:pt x="1977866" y="0"/>
                  <a:pt x="2071973" y="42577"/>
                  <a:pt x="2137220" y="117062"/>
                </a:cubicBezTo>
                <a:lnTo>
                  <a:pt x="2161985" y="145352"/>
                </a:lnTo>
                <a:lnTo>
                  <a:pt x="2254091" y="250412"/>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900">
                <a:solidFill>
                  <a:schemeClr val="lt1"/>
                </a:solidFill>
                <a:latin typeface="Poppins"/>
                <a:ea typeface="Poppins"/>
                <a:cs typeface="Poppins"/>
                <a:sym typeface="Poppins"/>
              </a:rPr>
              <a:t>HIGH QUALITY</a:t>
            </a:r>
            <a:endParaRPr sz="1100"/>
          </a:p>
        </p:txBody>
      </p:sp>
      <p:sp>
        <p:nvSpPr>
          <p:cNvPr id="474" name="Google Shape;474;p59"/>
          <p:cNvSpPr/>
          <p:nvPr/>
        </p:nvSpPr>
        <p:spPr>
          <a:xfrm>
            <a:off x="2711870" y="2032563"/>
            <a:ext cx="1933575" cy="156019"/>
          </a:xfrm>
          <a:custGeom>
            <a:rect b="b" l="l" r="r" t="t"/>
            <a:pathLst>
              <a:path extrusionOk="0" h="247650" w="2667000">
                <a:moveTo>
                  <a:pt x="2673572" y="0"/>
                </a:moveTo>
                <a:cubicBezTo>
                  <a:pt x="2595658" y="0"/>
                  <a:pt x="2521839" y="34766"/>
                  <a:pt x="2472309" y="94774"/>
                </a:cubicBezTo>
                <a:lnTo>
                  <a:pt x="2463832" y="105061"/>
                </a:lnTo>
                <a:lnTo>
                  <a:pt x="2417636" y="161068"/>
                </a:lnTo>
                <a:cubicBezTo>
                  <a:pt x="2368106" y="221075"/>
                  <a:pt x="2294287" y="255937"/>
                  <a:pt x="2216372"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12700">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323232"/>
              </a:solidFill>
              <a:latin typeface="Poppins"/>
              <a:ea typeface="Poppins"/>
              <a:cs typeface="Poppins"/>
              <a:sym typeface="Poppins"/>
            </a:endParaRPr>
          </a:p>
        </p:txBody>
      </p:sp>
      <p:sp>
        <p:nvSpPr>
          <p:cNvPr id="475" name="Google Shape;475;p59"/>
          <p:cNvSpPr/>
          <p:nvPr/>
        </p:nvSpPr>
        <p:spPr>
          <a:xfrm rot="10800000">
            <a:off x="2709975" y="4504269"/>
            <a:ext cx="1933575" cy="252032"/>
          </a:xfrm>
          <a:custGeom>
            <a:rect b="b" l="l" r="r" t="t"/>
            <a:pathLst>
              <a:path extrusionOk="0" h="400050" w="2667000">
                <a:moveTo>
                  <a:pt x="2673572" y="145352"/>
                </a:moveTo>
                <a:cubicBezTo>
                  <a:pt x="2595658" y="145352"/>
                  <a:pt x="2521839" y="180118"/>
                  <a:pt x="2472309" y="240125"/>
                </a:cubicBezTo>
                <a:lnTo>
                  <a:pt x="2463832" y="250412"/>
                </a:lnTo>
                <a:lnTo>
                  <a:pt x="2417636" y="306419"/>
                </a:lnTo>
                <a:cubicBezTo>
                  <a:pt x="2368106" y="366427"/>
                  <a:pt x="2294287" y="401288"/>
                  <a:pt x="2216372" y="401288"/>
                </a:cubicBezTo>
                <a:lnTo>
                  <a:pt x="457200" y="401288"/>
                </a:lnTo>
                <a:cubicBezTo>
                  <a:pt x="379286" y="401288"/>
                  <a:pt x="305467" y="366427"/>
                  <a:pt x="255937" y="306419"/>
                </a:cubicBezTo>
                <a:lnTo>
                  <a:pt x="209741" y="250412"/>
                </a:lnTo>
                <a:lnTo>
                  <a:pt x="201263" y="240125"/>
                </a:lnTo>
                <a:cubicBezTo>
                  <a:pt x="151733" y="180118"/>
                  <a:pt x="77915" y="145352"/>
                  <a:pt x="0" y="145352"/>
                </a:cubicBezTo>
                <a:lnTo>
                  <a:pt x="0" y="0"/>
                </a:lnTo>
                <a:lnTo>
                  <a:pt x="2673572" y="0"/>
                </a:lnTo>
                <a:lnTo>
                  <a:pt x="2673572" y="145352"/>
                </a:lnTo>
                <a:close/>
              </a:path>
            </a:pathLst>
          </a:custGeom>
          <a:solidFill>
            <a:srgbClr val="F4F4F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323232"/>
              </a:solidFill>
              <a:latin typeface="Poppins"/>
              <a:ea typeface="Poppins"/>
              <a:cs typeface="Poppins"/>
              <a:sym typeface="Poppins"/>
            </a:endParaRPr>
          </a:p>
        </p:txBody>
      </p:sp>
      <p:sp>
        <p:nvSpPr>
          <p:cNvPr id="476" name="Google Shape;476;p59"/>
          <p:cNvSpPr/>
          <p:nvPr/>
        </p:nvSpPr>
        <p:spPr>
          <a:xfrm>
            <a:off x="2859024" y="4497680"/>
            <a:ext cx="1634216" cy="252811"/>
          </a:xfrm>
          <a:custGeom>
            <a:rect b="b" l="l" r="r" t="t"/>
            <a:pathLst>
              <a:path extrusionOk="0" h="401288" w="2254091">
                <a:moveTo>
                  <a:pt x="247459" y="0"/>
                </a:moveTo>
                <a:lnTo>
                  <a:pt x="2006631" y="0"/>
                </a:lnTo>
                <a:cubicBezTo>
                  <a:pt x="2084546" y="0"/>
                  <a:pt x="2158365" y="34861"/>
                  <a:pt x="2207895" y="94869"/>
                </a:cubicBezTo>
                <a:lnTo>
                  <a:pt x="2254091" y="150876"/>
                </a:lnTo>
                <a:lnTo>
                  <a:pt x="2161984" y="255936"/>
                </a:lnTo>
                <a:lnTo>
                  <a:pt x="2137219" y="284226"/>
                </a:lnTo>
                <a:cubicBezTo>
                  <a:pt x="2071973" y="358711"/>
                  <a:pt x="1977866" y="401288"/>
                  <a:pt x="1878901" y="401288"/>
                </a:cubicBezTo>
                <a:lnTo>
                  <a:pt x="375189" y="401288"/>
                </a:lnTo>
                <a:cubicBezTo>
                  <a:pt x="276225" y="401288"/>
                  <a:pt x="182118" y="358711"/>
                  <a:pt x="116871" y="284226"/>
                </a:cubicBezTo>
                <a:lnTo>
                  <a:pt x="92106" y="255936"/>
                </a:lnTo>
                <a:lnTo>
                  <a:pt x="0" y="150876"/>
                </a:lnTo>
                <a:lnTo>
                  <a:pt x="46196" y="94869"/>
                </a:lnTo>
                <a:cubicBezTo>
                  <a:pt x="95726" y="34861"/>
                  <a:pt x="169545" y="0"/>
                  <a:pt x="247459"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900">
                <a:solidFill>
                  <a:schemeClr val="dk1"/>
                </a:solidFill>
                <a:latin typeface="Poppins"/>
                <a:ea typeface="Poppins"/>
                <a:cs typeface="Poppins"/>
                <a:sym typeface="Poppins"/>
              </a:rPr>
              <a:t>LOW QUALITY</a:t>
            </a:r>
            <a:endParaRPr sz="1100">
              <a:solidFill>
                <a:schemeClr val="dk1"/>
              </a:solidFill>
            </a:endParaRPr>
          </a:p>
        </p:txBody>
      </p:sp>
      <p:sp>
        <p:nvSpPr>
          <p:cNvPr id="477" name="Google Shape;477;p59"/>
          <p:cNvSpPr/>
          <p:nvPr/>
        </p:nvSpPr>
        <p:spPr>
          <a:xfrm rot="10800000">
            <a:off x="2709975" y="4504318"/>
            <a:ext cx="1933575" cy="156019"/>
          </a:xfrm>
          <a:custGeom>
            <a:rect b="b" l="l" r="r" t="t"/>
            <a:pathLst>
              <a:path extrusionOk="0" h="247650" w="2667000">
                <a:moveTo>
                  <a:pt x="2673572" y="0"/>
                </a:moveTo>
                <a:cubicBezTo>
                  <a:pt x="2595658" y="0"/>
                  <a:pt x="2521839" y="34766"/>
                  <a:pt x="2472309" y="94774"/>
                </a:cubicBezTo>
                <a:lnTo>
                  <a:pt x="2463832" y="105061"/>
                </a:lnTo>
                <a:lnTo>
                  <a:pt x="2417636" y="161068"/>
                </a:lnTo>
                <a:cubicBezTo>
                  <a:pt x="2368106" y="221075"/>
                  <a:pt x="2294287" y="255937"/>
                  <a:pt x="2216372"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12700">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323232"/>
              </a:solidFill>
              <a:latin typeface="Poppins"/>
              <a:ea typeface="Poppins"/>
              <a:cs typeface="Poppins"/>
              <a:sym typeface="Poppins"/>
            </a:endParaRPr>
          </a:p>
        </p:txBody>
      </p:sp>
      <p:sp>
        <p:nvSpPr>
          <p:cNvPr id="478" name="Google Shape;478;p59"/>
          <p:cNvSpPr/>
          <p:nvPr/>
        </p:nvSpPr>
        <p:spPr>
          <a:xfrm rot="5400000">
            <a:off x="5903842" y="3257114"/>
            <a:ext cx="1680210" cy="179546"/>
          </a:xfrm>
          <a:custGeom>
            <a:rect b="b" l="l" r="r" t="t"/>
            <a:pathLst>
              <a:path extrusionOk="0" h="247650" w="2667000">
                <a:moveTo>
                  <a:pt x="2673572" y="0"/>
                </a:moveTo>
                <a:cubicBezTo>
                  <a:pt x="2595658" y="0"/>
                  <a:pt x="2521839" y="34766"/>
                  <a:pt x="2472309" y="94774"/>
                </a:cubicBezTo>
                <a:lnTo>
                  <a:pt x="2463832" y="105061"/>
                </a:lnTo>
                <a:lnTo>
                  <a:pt x="2417636" y="161068"/>
                </a:lnTo>
                <a:cubicBezTo>
                  <a:pt x="2368106" y="221075"/>
                  <a:pt x="2294287" y="255937"/>
                  <a:pt x="2216372"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12700">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323232"/>
              </a:solidFill>
              <a:latin typeface="Poppins"/>
              <a:ea typeface="Poppins"/>
              <a:cs typeface="Poppins"/>
              <a:sym typeface="Poppins"/>
            </a:endParaRPr>
          </a:p>
        </p:txBody>
      </p:sp>
      <p:sp>
        <p:nvSpPr>
          <p:cNvPr id="479" name="Google Shape;479;p59"/>
          <p:cNvSpPr/>
          <p:nvPr/>
        </p:nvSpPr>
        <p:spPr>
          <a:xfrm rot="-5400000">
            <a:off x="-281436" y="3201014"/>
            <a:ext cx="1680210" cy="290036"/>
          </a:xfrm>
          <a:custGeom>
            <a:rect b="b" l="l" r="r" t="t"/>
            <a:pathLst>
              <a:path extrusionOk="0" h="400050" w="2667000">
                <a:moveTo>
                  <a:pt x="2673572" y="145352"/>
                </a:moveTo>
                <a:cubicBezTo>
                  <a:pt x="2595658" y="145352"/>
                  <a:pt x="2521839" y="180118"/>
                  <a:pt x="2472309" y="240125"/>
                </a:cubicBezTo>
                <a:lnTo>
                  <a:pt x="2463832" y="250412"/>
                </a:lnTo>
                <a:lnTo>
                  <a:pt x="2417636" y="306419"/>
                </a:lnTo>
                <a:cubicBezTo>
                  <a:pt x="2368106" y="366427"/>
                  <a:pt x="2294287" y="401288"/>
                  <a:pt x="2216372" y="401288"/>
                </a:cubicBezTo>
                <a:lnTo>
                  <a:pt x="457200" y="401288"/>
                </a:lnTo>
                <a:cubicBezTo>
                  <a:pt x="379286" y="401288"/>
                  <a:pt x="305467" y="366427"/>
                  <a:pt x="255937" y="306419"/>
                </a:cubicBezTo>
                <a:lnTo>
                  <a:pt x="209741" y="250412"/>
                </a:lnTo>
                <a:lnTo>
                  <a:pt x="201263" y="240125"/>
                </a:lnTo>
                <a:cubicBezTo>
                  <a:pt x="151733" y="180118"/>
                  <a:pt x="77915" y="145352"/>
                  <a:pt x="0" y="145352"/>
                </a:cubicBezTo>
                <a:lnTo>
                  <a:pt x="0" y="0"/>
                </a:lnTo>
                <a:lnTo>
                  <a:pt x="2673572" y="0"/>
                </a:lnTo>
                <a:lnTo>
                  <a:pt x="2673572" y="145352"/>
                </a:lnTo>
                <a:close/>
              </a:path>
            </a:pathLst>
          </a:custGeom>
          <a:solidFill>
            <a:srgbClr val="F4F4F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323232"/>
              </a:solidFill>
              <a:latin typeface="Poppins"/>
              <a:ea typeface="Poppins"/>
              <a:cs typeface="Poppins"/>
              <a:sym typeface="Poppins"/>
            </a:endParaRPr>
          </a:p>
        </p:txBody>
      </p:sp>
      <p:sp>
        <p:nvSpPr>
          <p:cNvPr id="480" name="Google Shape;480;p59"/>
          <p:cNvSpPr/>
          <p:nvPr/>
        </p:nvSpPr>
        <p:spPr>
          <a:xfrm rot="-5400000">
            <a:off x="-142590" y="3200961"/>
            <a:ext cx="1416177" cy="290036"/>
          </a:xfrm>
          <a:custGeom>
            <a:rect b="b" l="l" r="r" t="t"/>
            <a:pathLst>
              <a:path extrusionOk="0" h="400050" w="2247900">
                <a:moveTo>
                  <a:pt x="2254091" y="250412"/>
                </a:moveTo>
                <a:lnTo>
                  <a:pt x="2207895" y="306419"/>
                </a:lnTo>
                <a:cubicBezTo>
                  <a:pt x="2158365" y="366427"/>
                  <a:pt x="2084546" y="401288"/>
                  <a:pt x="2006632" y="401288"/>
                </a:cubicBezTo>
                <a:lnTo>
                  <a:pt x="247460" y="401288"/>
                </a:lnTo>
                <a:cubicBezTo>
                  <a:pt x="169545" y="401288"/>
                  <a:pt x="95726" y="366427"/>
                  <a:pt x="46196" y="306419"/>
                </a:cubicBezTo>
                <a:lnTo>
                  <a:pt x="0" y="250412"/>
                </a:lnTo>
                <a:lnTo>
                  <a:pt x="92107" y="145352"/>
                </a:lnTo>
                <a:lnTo>
                  <a:pt x="116872" y="117062"/>
                </a:lnTo>
                <a:cubicBezTo>
                  <a:pt x="182118" y="42577"/>
                  <a:pt x="276225" y="0"/>
                  <a:pt x="375190" y="0"/>
                </a:cubicBezTo>
                <a:lnTo>
                  <a:pt x="1878902" y="0"/>
                </a:lnTo>
                <a:cubicBezTo>
                  <a:pt x="1977866" y="0"/>
                  <a:pt x="2071973" y="42577"/>
                  <a:pt x="2137220" y="117062"/>
                </a:cubicBezTo>
                <a:lnTo>
                  <a:pt x="2161985" y="145352"/>
                </a:lnTo>
                <a:lnTo>
                  <a:pt x="2254091" y="250412"/>
                </a:lnTo>
                <a:close/>
              </a:path>
            </a:pathLst>
          </a:custGeom>
          <a:solidFill>
            <a:srgbClr val="D9D9D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900">
                <a:solidFill>
                  <a:schemeClr val="dk1"/>
                </a:solidFill>
                <a:latin typeface="Poppins"/>
                <a:ea typeface="Poppins"/>
                <a:cs typeface="Poppins"/>
                <a:sym typeface="Poppins"/>
              </a:rPr>
              <a:t>LOW COST</a:t>
            </a:r>
            <a:endParaRPr sz="1100">
              <a:solidFill>
                <a:schemeClr val="dk1"/>
              </a:solidFill>
            </a:endParaRPr>
          </a:p>
        </p:txBody>
      </p:sp>
      <p:sp>
        <p:nvSpPr>
          <p:cNvPr id="481" name="Google Shape;481;p59"/>
          <p:cNvSpPr/>
          <p:nvPr/>
        </p:nvSpPr>
        <p:spPr>
          <a:xfrm rot="-5400000">
            <a:off x="-226299" y="3256259"/>
            <a:ext cx="1680210" cy="179546"/>
          </a:xfrm>
          <a:custGeom>
            <a:rect b="b" l="l" r="r" t="t"/>
            <a:pathLst>
              <a:path extrusionOk="0" h="247650" w="2667000">
                <a:moveTo>
                  <a:pt x="2673572" y="0"/>
                </a:moveTo>
                <a:cubicBezTo>
                  <a:pt x="2595658" y="0"/>
                  <a:pt x="2521839" y="34766"/>
                  <a:pt x="2472309" y="94774"/>
                </a:cubicBezTo>
                <a:lnTo>
                  <a:pt x="2463832" y="105061"/>
                </a:lnTo>
                <a:lnTo>
                  <a:pt x="2417636" y="161068"/>
                </a:lnTo>
                <a:cubicBezTo>
                  <a:pt x="2368106" y="221075"/>
                  <a:pt x="2294287" y="255937"/>
                  <a:pt x="2216372"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12700">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323232"/>
              </a:solidFill>
              <a:latin typeface="Poppins"/>
              <a:ea typeface="Poppins"/>
              <a:cs typeface="Poppins"/>
              <a:sym typeface="Poppins"/>
            </a:endParaRPr>
          </a:p>
        </p:txBody>
      </p:sp>
      <p:cxnSp>
        <p:nvCxnSpPr>
          <p:cNvPr id="482" name="Google Shape;482;p59"/>
          <p:cNvCxnSpPr/>
          <p:nvPr/>
        </p:nvCxnSpPr>
        <p:spPr>
          <a:xfrm>
            <a:off x="3677711" y="2194441"/>
            <a:ext cx="0" cy="2303400"/>
          </a:xfrm>
          <a:prstGeom prst="straightConnector1">
            <a:avLst/>
          </a:prstGeom>
          <a:solidFill>
            <a:schemeClr val="lt2"/>
          </a:solidFill>
          <a:ln cap="rnd" cmpd="sng" w="25400">
            <a:solidFill>
              <a:schemeClr val="accent4"/>
            </a:solidFill>
            <a:prstDash val="dot"/>
            <a:miter lim="800000"/>
            <a:headEnd len="sm" w="sm" type="none"/>
            <a:tailEnd len="sm" w="sm" type="none"/>
          </a:ln>
        </p:spPr>
      </p:cxnSp>
      <p:cxnSp>
        <p:nvCxnSpPr>
          <p:cNvPr id="483" name="Google Shape;483;p59"/>
          <p:cNvCxnSpPr/>
          <p:nvPr/>
        </p:nvCxnSpPr>
        <p:spPr>
          <a:xfrm rot="10800000">
            <a:off x="710224" y="3346460"/>
            <a:ext cx="5936400" cy="0"/>
          </a:xfrm>
          <a:prstGeom prst="straightConnector1">
            <a:avLst/>
          </a:prstGeom>
          <a:solidFill>
            <a:schemeClr val="lt2"/>
          </a:solidFill>
          <a:ln cap="rnd" cmpd="sng" w="25400">
            <a:solidFill>
              <a:schemeClr val="accent4"/>
            </a:solidFill>
            <a:prstDash val="dot"/>
            <a:miter lim="800000"/>
            <a:headEnd len="sm" w="sm" type="none"/>
            <a:tailEnd len="sm" w="sm" type="none"/>
          </a:ln>
        </p:spPr>
      </p:cxnSp>
      <p:grpSp>
        <p:nvGrpSpPr>
          <p:cNvPr id="484" name="Google Shape;484;p59"/>
          <p:cNvGrpSpPr/>
          <p:nvPr/>
        </p:nvGrpSpPr>
        <p:grpSpPr>
          <a:xfrm>
            <a:off x="2243785" y="2993073"/>
            <a:ext cx="631704" cy="134360"/>
            <a:chOff x="3858727" y="3521380"/>
            <a:chExt cx="1005417" cy="213847"/>
          </a:xfrm>
        </p:grpSpPr>
        <p:grpSp>
          <p:nvGrpSpPr>
            <p:cNvPr id="485" name="Google Shape;485;p59"/>
            <p:cNvGrpSpPr/>
            <p:nvPr/>
          </p:nvGrpSpPr>
          <p:grpSpPr>
            <a:xfrm>
              <a:off x="3914170" y="3521380"/>
              <a:ext cx="949974" cy="213847"/>
              <a:chOff x="3281055" y="2914150"/>
              <a:chExt cx="1543920" cy="399788"/>
            </a:xfrm>
          </p:grpSpPr>
          <p:sp>
            <p:nvSpPr>
              <p:cNvPr id="486" name="Google Shape;486;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487" name="Google Shape;487;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5</a:t>
                </a:r>
                <a:endParaRPr sz="1100"/>
              </a:p>
            </p:txBody>
          </p:sp>
        </p:grpSp>
        <p:sp>
          <p:nvSpPr>
            <p:cNvPr id="488" name="Google Shape;488;p59"/>
            <p:cNvSpPr/>
            <p:nvPr/>
          </p:nvSpPr>
          <p:spPr>
            <a:xfrm>
              <a:off x="3858727" y="3574548"/>
              <a:ext cx="123600" cy="1074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489" name="Google Shape;489;p59"/>
          <p:cNvGrpSpPr/>
          <p:nvPr/>
        </p:nvGrpSpPr>
        <p:grpSpPr>
          <a:xfrm>
            <a:off x="1555545" y="2830931"/>
            <a:ext cx="631869" cy="134358"/>
            <a:chOff x="3235151" y="2914245"/>
            <a:chExt cx="832174" cy="203572"/>
          </a:xfrm>
        </p:grpSpPr>
        <p:grpSp>
          <p:nvGrpSpPr>
            <p:cNvPr id="490" name="Google Shape;490;p59"/>
            <p:cNvGrpSpPr/>
            <p:nvPr/>
          </p:nvGrpSpPr>
          <p:grpSpPr>
            <a:xfrm>
              <a:off x="3281161" y="2914245"/>
              <a:ext cx="786164" cy="203572"/>
              <a:chOff x="3281055" y="2914150"/>
              <a:chExt cx="1543920" cy="399788"/>
            </a:xfrm>
          </p:grpSpPr>
          <p:sp>
            <p:nvSpPr>
              <p:cNvPr id="491" name="Google Shape;491;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492" name="Google Shape;492;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7</a:t>
                </a:r>
                <a:endParaRPr sz="1100"/>
              </a:p>
            </p:txBody>
          </p:sp>
        </p:grpSp>
        <p:sp>
          <p:nvSpPr>
            <p:cNvPr id="493" name="Google Shape;493;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494" name="Google Shape;494;p59"/>
          <p:cNvGrpSpPr/>
          <p:nvPr/>
        </p:nvGrpSpPr>
        <p:grpSpPr>
          <a:xfrm>
            <a:off x="1034800" y="3117784"/>
            <a:ext cx="631869" cy="134358"/>
            <a:chOff x="3235151" y="2914245"/>
            <a:chExt cx="832174" cy="203572"/>
          </a:xfrm>
        </p:grpSpPr>
        <p:grpSp>
          <p:nvGrpSpPr>
            <p:cNvPr id="495" name="Google Shape;495;p59"/>
            <p:cNvGrpSpPr/>
            <p:nvPr/>
          </p:nvGrpSpPr>
          <p:grpSpPr>
            <a:xfrm>
              <a:off x="3281161" y="2914245"/>
              <a:ext cx="786164" cy="203572"/>
              <a:chOff x="3281055" y="2914150"/>
              <a:chExt cx="1543920" cy="399788"/>
            </a:xfrm>
          </p:grpSpPr>
          <p:sp>
            <p:nvSpPr>
              <p:cNvPr id="496" name="Google Shape;496;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497" name="Google Shape;497;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5</a:t>
                </a:r>
                <a:endParaRPr sz="1100"/>
              </a:p>
            </p:txBody>
          </p:sp>
        </p:grpSp>
        <p:sp>
          <p:nvSpPr>
            <p:cNvPr id="498" name="Google Shape;498;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499" name="Google Shape;499;p59"/>
          <p:cNvGrpSpPr/>
          <p:nvPr/>
        </p:nvGrpSpPr>
        <p:grpSpPr>
          <a:xfrm>
            <a:off x="4051794" y="2953113"/>
            <a:ext cx="631869" cy="134358"/>
            <a:chOff x="3235151" y="2914245"/>
            <a:chExt cx="832174" cy="203572"/>
          </a:xfrm>
        </p:grpSpPr>
        <p:grpSp>
          <p:nvGrpSpPr>
            <p:cNvPr id="500" name="Google Shape;500;p59"/>
            <p:cNvGrpSpPr/>
            <p:nvPr/>
          </p:nvGrpSpPr>
          <p:grpSpPr>
            <a:xfrm>
              <a:off x="3281161" y="2914245"/>
              <a:ext cx="786164" cy="203572"/>
              <a:chOff x="3281055" y="2914150"/>
              <a:chExt cx="1543920" cy="399788"/>
            </a:xfrm>
          </p:grpSpPr>
          <p:sp>
            <p:nvSpPr>
              <p:cNvPr id="501" name="Google Shape;501;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502" name="Google Shape;502;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3</a:t>
                </a:r>
                <a:endParaRPr sz="1100"/>
              </a:p>
            </p:txBody>
          </p:sp>
        </p:grpSp>
        <p:sp>
          <p:nvSpPr>
            <p:cNvPr id="503" name="Google Shape;503;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504" name="Google Shape;504;p59"/>
          <p:cNvGrpSpPr/>
          <p:nvPr/>
        </p:nvGrpSpPr>
        <p:grpSpPr>
          <a:xfrm>
            <a:off x="4587797" y="2261643"/>
            <a:ext cx="631869" cy="134358"/>
            <a:chOff x="3235151" y="2914245"/>
            <a:chExt cx="832174" cy="203572"/>
          </a:xfrm>
        </p:grpSpPr>
        <p:grpSp>
          <p:nvGrpSpPr>
            <p:cNvPr id="505" name="Google Shape;505;p59"/>
            <p:cNvGrpSpPr/>
            <p:nvPr/>
          </p:nvGrpSpPr>
          <p:grpSpPr>
            <a:xfrm>
              <a:off x="3281161" y="2914245"/>
              <a:ext cx="786164" cy="203572"/>
              <a:chOff x="3281055" y="2914150"/>
              <a:chExt cx="1543920" cy="399788"/>
            </a:xfrm>
          </p:grpSpPr>
          <p:sp>
            <p:nvSpPr>
              <p:cNvPr id="506" name="Google Shape;506;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accent5"/>
                  </a:solidFill>
                  <a:latin typeface="Poppins"/>
                  <a:ea typeface="Poppins"/>
                  <a:cs typeface="Poppins"/>
                  <a:sym typeface="Poppins"/>
                </a:endParaRPr>
              </a:p>
            </p:txBody>
          </p:sp>
          <p:sp>
            <p:nvSpPr>
              <p:cNvPr id="507" name="Google Shape;507;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accent5"/>
                    </a:solidFill>
                    <a:latin typeface="Poppins"/>
                    <a:ea typeface="Poppins"/>
                    <a:cs typeface="Poppins"/>
                    <a:sym typeface="Poppins"/>
                  </a:rPr>
                  <a:t>XYZ Co.</a:t>
                </a:r>
                <a:endParaRPr sz="1100"/>
              </a:p>
            </p:txBody>
          </p:sp>
        </p:grpSp>
        <p:sp>
          <p:nvSpPr>
            <p:cNvPr id="508" name="Google Shape;508;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accent5"/>
                </a:solidFill>
                <a:latin typeface="Poppins"/>
                <a:ea typeface="Poppins"/>
                <a:cs typeface="Poppins"/>
                <a:sym typeface="Poppins"/>
              </a:endParaRPr>
            </a:p>
          </p:txBody>
        </p:sp>
      </p:grpSp>
      <p:grpSp>
        <p:nvGrpSpPr>
          <p:cNvPr id="509" name="Google Shape;509;p59"/>
          <p:cNvGrpSpPr/>
          <p:nvPr/>
        </p:nvGrpSpPr>
        <p:grpSpPr>
          <a:xfrm>
            <a:off x="5203289" y="2818635"/>
            <a:ext cx="631869" cy="134358"/>
            <a:chOff x="3235151" y="2914245"/>
            <a:chExt cx="832174" cy="203572"/>
          </a:xfrm>
        </p:grpSpPr>
        <p:grpSp>
          <p:nvGrpSpPr>
            <p:cNvPr id="510" name="Google Shape;510;p59"/>
            <p:cNvGrpSpPr/>
            <p:nvPr/>
          </p:nvGrpSpPr>
          <p:grpSpPr>
            <a:xfrm>
              <a:off x="3281161" y="2914245"/>
              <a:ext cx="786164" cy="203572"/>
              <a:chOff x="3281055" y="2914150"/>
              <a:chExt cx="1543920" cy="399788"/>
            </a:xfrm>
          </p:grpSpPr>
          <p:sp>
            <p:nvSpPr>
              <p:cNvPr id="511" name="Google Shape;511;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accent5"/>
                  </a:solidFill>
                  <a:latin typeface="Poppins"/>
                  <a:ea typeface="Poppins"/>
                  <a:cs typeface="Poppins"/>
                  <a:sym typeface="Poppins"/>
                </a:endParaRPr>
              </a:p>
            </p:txBody>
          </p:sp>
          <p:sp>
            <p:nvSpPr>
              <p:cNvPr id="512" name="Google Shape;512;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accent5"/>
                    </a:solidFill>
                    <a:latin typeface="Poppins"/>
                    <a:ea typeface="Poppins"/>
                    <a:cs typeface="Poppins"/>
                    <a:sym typeface="Poppins"/>
                  </a:rPr>
                  <a:t>XYZ Co.</a:t>
                </a:r>
                <a:endParaRPr sz="1100"/>
              </a:p>
            </p:txBody>
          </p:sp>
        </p:grpSp>
        <p:sp>
          <p:nvSpPr>
            <p:cNvPr id="513" name="Google Shape;513;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accent5"/>
                </a:solidFill>
                <a:latin typeface="Poppins"/>
                <a:ea typeface="Poppins"/>
                <a:cs typeface="Poppins"/>
                <a:sym typeface="Poppins"/>
              </a:endParaRPr>
            </a:p>
          </p:txBody>
        </p:sp>
      </p:grpSp>
      <p:grpSp>
        <p:nvGrpSpPr>
          <p:cNvPr id="514" name="Google Shape;514;p59"/>
          <p:cNvGrpSpPr/>
          <p:nvPr/>
        </p:nvGrpSpPr>
        <p:grpSpPr>
          <a:xfrm>
            <a:off x="5634901" y="2239299"/>
            <a:ext cx="631869" cy="134358"/>
            <a:chOff x="3235151" y="2914245"/>
            <a:chExt cx="832174" cy="203572"/>
          </a:xfrm>
        </p:grpSpPr>
        <p:grpSp>
          <p:nvGrpSpPr>
            <p:cNvPr id="515" name="Google Shape;515;p59"/>
            <p:cNvGrpSpPr/>
            <p:nvPr/>
          </p:nvGrpSpPr>
          <p:grpSpPr>
            <a:xfrm>
              <a:off x="3281161" y="2914245"/>
              <a:ext cx="786164" cy="203572"/>
              <a:chOff x="3281055" y="2914150"/>
              <a:chExt cx="1543920" cy="399788"/>
            </a:xfrm>
          </p:grpSpPr>
          <p:sp>
            <p:nvSpPr>
              <p:cNvPr id="516" name="Google Shape;516;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517" name="Google Shape;517;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1</a:t>
                </a:r>
                <a:endParaRPr sz="1100"/>
              </a:p>
            </p:txBody>
          </p:sp>
        </p:grpSp>
        <p:sp>
          <p:nvSpPr>
            <p:cNvPr id="518" name="Google Shape;518;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519" name="Google Shape;519;p59"/>
          <p:cNvGrpSpPr/>
          <p:nvPr/>
        </p:nvGrpSpPr>
        <p:grpSpPr>
          <a:xfrm>
            <a:off x="5940013" y="2520537"/>
            <a:ext cx="631869" cy="134358"/>
            <a:chOff x="3235151" y="2914245"/>
            <a:chExt cx="832174" cy="203572"/>
          </a:xfrm>
        </p:grpSpPr>
        <p:grpSp>
          <p:nvGrpSpPr>
            <p:cNvPr id="520" name="Google Shape;520;p59"/>
            <p:cNvGrpSpPr/>
            <p:nvPr/>
          </p:nvGrpSpPr>
          <p:grpSpPr>
            <a:xfrm>
              <a:off x="3281161" y="2914245"/>
              <a:ext cx="786164" cy="203572"/>
              <a:chOff x="3281055" y="2914150"/>
              <a:chExt cx="1543920" cy="399788"/>
            </a:xfrm>
          </p:grpSpPr>
          <p:sp>
            <p:nvSpPr>
              <p:cNvPr id="521" name="Google Shape;521;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522" name="Google Shape;522;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4</a:t>
                </a:r>
                <a:endParaRPr sz="1100"/>
              </a:p>
            </p:txBody>
          </p:sp>
        </p:grpSp>
        <p:sp>
          <p:nvSpPr>
            <p:cNvPr id="523" name="Google Shape;523;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524" name="Google Shape;524;p59"/>
          <p:cNvGrpSpPr/>
          <p:nvPr/>
        </p:nvGrpSpPr>
        <p:grpSpPr>
          <a:xfrm>
            <a:off x="5519152" y="3262896"/>
            <a:ext cx="631869" cy="134358"/>
            <a:chOff x="3235151" y="2914245"/>
            <a:chExt cx="832174" cy="203572"/>
          </a:xfrm>
        </p:grpSpPr>
        <p:grpSp>
          <p:nvGrpSpPr>
            <p:cNvPr id="525" name="Google Shape;525;p59"/>
            <p:cNvGrpSpPr/>
            <p:nvPr/>
          </p:nvGrpSpPr>
          <p:grpSpPr>
            <a:xfrm>
              <a:off x="3281161" y="2914245"/>
              <a:ext cx="786164" cy="203572"/>
              <a:chOff x="3281055" y="2914150"/>
              <a:chExt cx="1543920" cy="399788"/>
            </a:xfrm>
          </p:grpSpPr>
          <p:sp>
            <p:nvSpPr>
              <p:cNvPr id="526" name="Google Shape;526;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527" name="Google Shape;527;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2</a:t>
                </a:r>
                <a:endParaRPr sz="1100"/>
              </a:p>
            </p:txBody>
          </p:sp>
        </p:grpSp>
        <p:sp>
          <p:nvSpPr>
            <p:cNvPr id="528" name="Google Shape;528;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529" name="Google Shape;529;p59"/>
          <p:cNvGrpSpPr/>
          <p:nvPr/>
        </p:nvGrpSpPr>
        <p:grpSpPr>
          <a:xfrm>
            <a:off x="1397598" y="3656677"/>
            <a:ext cx="631869" cy="134358"/>
            <a:chOff x="3235151" y="2914245"/>
            <a:chExt cx="832174" cy="203572"/>
          </a:xfrm>
        </p:grpSpPr>
        <p:grpSp>
          <p:nvGrpSpPr>
            <p:cNvPr id="530" name="Google Shape;530;p59"/>
            <p:cNvGrpSpPr/>
            <p:nvPr/>
          </p:nvGrpSpPr>
          <p:grpSpPr>
            <a:xfrm>
              <a:off x="3281161" y="2914245"/>
              <a:ext cx="786164" cy="203572"/>
              <a:chOff x="3281055" y="2914150"/>
              <a:chExt cx="1543920" cy="399788"/>
            </a:xfrm>
          </p:grpSpPr>
          <p:sp>
            <p:nvSpPr>
              <p:cNvPr id="531" name="Google Shape;531;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532" name="Google Shape;532;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6</a:t>
                </a:r>
                <a:endParaRPr sz="1100"/>
              </a:p>
            </p:txBody>
          </p:sp>
        </p:grpSp>
        <p:sp>
          <p:nvSpPr>
            <p:cNvPr id="533" name="Google Shape;533;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534" name="Google Shape;534;p59"/>
          <p:cNvGrpSpPr/>
          <p:nvPr/>
        </p:nvGrpSpPr>
        <p:grpSpPr>
          <a:xfrm>
            <a:off x="2644989" y="3650658"/>
            <a:ext cx="631869" cy="134358"/>
            <a:chOff x="3235151" y="2914245"/>
            <a:chExt cx="832174" cy="203572"/>
          </a:xfrm>
        </p:grpSpPr>
        <p:grpSp>
          <p:nvGrpSpPr>
            <p:cNvPr id="535" name="Google Shape;535;p59"/>
            <p:cNvGrpSpPr/>
            <p:nvPr/>
          </p:nvGrpSpPr>
          <p:grpSpPr>
            <a:xfrm>
              <a:off x="3281161" y="2914245"/>
              <a:ext cx="786164" cy="203572"/>
              <a:chOff x="3281055" y="2914150"/>
              <a:chExt cx="1543920" cy="399788"/>
            </a:xfrm>
          </p:grpSpPr>
          <p:sp>
            <p:nvSpPr>
              <p:cNvPr id="536" name="Google Shape;536;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537" name="Google Shape;537;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9</a:t>
                </a:r>
                <a:endParaRPr sz="1100"/>
              </a:p>
            </p:txBody>
          </p:sp>
        </p:grpSp>
        <p:sp>
          <p:nvSpPr>
            <p:cNvPr id="538" name="Google Shape;538;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539" name="Google Shape;539;p59"/>
          <p:cNvGrpSpPr/>
          <p:nvPr/>
        </p:nvGrpSpPr>
        <p:grpSpPr>
          <a:xfrm>
            <a:off x="1159331" y="4092150"/>
            <a:ext cx="631869" cy="134358"/>
            <a:chOff x="3235151" y="2914245"/>
            <a:chExt cx="832174" cy="203572"/>
          </a:xfrm>
        </p:grpSpPr>
        <p:grpSp>
          <p:nvGrpSpPr>
            <p:cNvPr id="540" name="Google Shape;540;p59"/>
            <p:cNvGrpSpPr/>
            <p:nvPr/>
          </p:nvGrpSpPr>
          <p:grpSpPr>
            <a:xfrm>
              <a:off x="3281161" y="2914245"/>
              <a:ext cx="786164" cy="203572"/>
              <a:chOff x="3281055" y="2914150"/>
              <a:chExt cx="1543920" cy="399788"/>
            </a:xfrm>
          </p:grpSpPr>
          <p:sp>
            <p:nvSpPr>
              <p:cNvPr id="541" name="Google Shape;541;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542" name="Google Shape;542;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10</a:t>
                </a:r>
                <a:endParaRPr sz="1100"/>
              </a:p>
            </p:txBody>
          </p:sp>
        </p:grpSp>
        <p:sp>
          <p:nvSpPr>
            <p:cNvPr id="543" name="Google Shape;543;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544" name="Google Shape;544;p59"/>
          <p:cNvGrpSpPr/>
          <p:nvPr/>
        </p:nvGrpSpPr>
        <p:grpSpPr>
          <a:xfrm>
            <a:off x="2319463" y="4053891"/>
            <a:ext cx="631869" cy="134358"/>
            <a:chOff x="3235151" y="2914245"/>
            <a:chExt cx="832174" cy="203572"/>
          </a:xfrm>
        </p:grpSpPr>
        <p:grpSp>
          <p:nvGrpSpPr>
            <p:cNvPr id="545" name="Google Shape;545;p59"/>
            <p:cNvGrpSpPr/>
            <p:nvPr/>
          </p:nvGrpSpPr>
          <p:grpSpPr>
            <a:xfrm>
              <a:off x="3281161" y="2914245"/>
              <a:ext cx="786164" cy="203572"/>
              <a:chOff x="3281055" y="2914150"/>
              <a:chExt cx="1543920" cy="399788"/>
            </a:xfrm>
          </p:grpSpPr>
          <p:sp>
            <p:nvSpPr>
              <p:cNvPr id="546" name="Google Shape;546;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547" name="Google Shape;547;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11</a:t>
                </a:r>
                <a:endParaRPr sz="1100"/>
              </a:p>
            </p:txBody>
          </p:sp>
        </p:grpSp>
        <p:sp>
          <p:nvSpPr>
            <p:cNvPr id="548" name="Google Shape;548;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549" name="Google Shape;549;p59"/>
          <p:cNvGrpSpPr/>
          <p:nvPr/>
        </p:nvGrpSpPr>
        <p:grpSpPr>
          <a:xfrm>
            <a:off x="3122562" y="3985667"/>
            <a:ext cx="631869" cy="134358"/>
            <a:chOff x="3235151" y="2914245"/>
            <a:chExt cx="832174" cy="203572"/>
          </a:xfrm>
        </p:grpSpPr>
        <p:grpSp>
          <p:nvGrpSpPr>
            <p:cNvPr id="550" name="Google Shape;550;p59"/>
            <p:cNvGrpSpPr/>
            <p:nvPr/>
          </p:nvGrpSpPr>
          <p:grpSpPr>
            <a:xfrm>
              <a:off x="3281161" y="2914245"/>
              <a:ext cx="786164" cy="203572"/>
              <a:chOff x="3281055" y="2914150"/>
              <a:chExt cx="1543920" cy="399788"/>
            </a:xfrm>
          </p:grpSpPr>
          <p:sp>
            <p:nvSpPr>
              <p:cNvPr id="551" name="Google Shape;551;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552" name="Google Shape;552;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12</a:t>
                </a:r>
                <a:endParaRPr sz="1100"/>
              </a:p>
            </p:txBody>
          </p:sp>
        </p:grpSp>
        <p:sp>
          <p:nvSpPr>
            <p:cNvPr id="553" name="Google Shape;553;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554" name="Google Shape;554;p59"/>
          <p:cNvGrpSpPr/>
          <p:nvPr/>
        </p:nvGrpSpPr>
        <p:grpSpPr>
          <a:xfrm>
            <a:off x="4846432" y="3583585"/>
            <a:ext cx="631869" cy="134358"/>
            <a:chOff x="3235151" y="2914245"/>
            <a:chExt cx="832174" cy="203572"/>
          </a:xfrm>
        </p:grpSpPr>
        <p:grpSp>
          <p:nvGrpSpPr>
            <p:cNvPr id="555" name="Google Shape;555;p59"/>
            <p:cNvGrpSpPr/>
            <p:nvPr/>
          </p:nvGrpSpPr>
          <p:grpSpPr>
            <a:xfrm>
              <a:off x="3281161" y="2914245"/>
              <a:ext cx="786164" cy="203572"/>
              <a:chOff x="3281055" y="2914150"/>
              <a:chExt cx="1543920" cy="399788"/>
            </a:xfrm>
          </p:grpSpPr>
          <p:sp>
            <p:nvSpPr>
              <p:cNvPr id="556" name="Google Shape;556;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557" name="Google Shape;557;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13</a:t>
                </a:r>
                <a:endParaRPr sz="1100"/>
              </a:p>
            </p:txBody>
          </p:sp>
        </p:grpSp>
        <p:sp>
          <p:nvSpPr>
            <p:cNvPr id="558" name="Google Shape;558;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559" name="Google Shape;559;p59"/>
          <p:cNvGrpSpPr/>
          <p:nvPr/>
        </p:nvGrpSpPr>
        <p:grpSpPr>
          <a:xfrm>
            <a:off x="4428587" y="3959008"/>
            <a:ext cx="631869" cy="134358"/>
            <a:chOff x="3235151" y="2914245"/>
            <a:chExt cx="832174" cy="203572"/>
          </a:xfrm>
        </p:grpSpPr>
        <p:grpSp>
          <p:nvGrpSpPr>
            <p:cNvPr id="560" name="Google Shape;560;p59"/>
            <p:cNvGrpSpPr/>
            <p:nvPr/>
          </p:nvGrpSpPr>
          <p:grpSpPr>
            <a:xfrm>
              <a:off x="3281161" y="2914245"/>
              <a:ext cx="786164" cy="203572"/>
              <a:chOff x="3281055" y="2914150"/>
              <a:chExt cx="1543920" cy="399788"/>
            </a:xfrm>
          </p:grpSpPr>
          <p:sp>
            <p:nvSpPr>
              <p:cNvPr id="561" name="Google Shape;561;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562" name="Google Shape;562;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14</a:t>
                </a:r>
                <a:endParaRPr sz="1100"/>
              </a:p>
            </p:txBody>
          </p:sp>
        </p:grpSp>
        <p:sp>
          <p:nvSpPr>
            <p:cNvPr id="563" name="Google Shape;563;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grpSp>
        <p:nvGrpSpPr>
          <p:cNvPr id="564" name="Google Shape;564;p59"/>
          <p:cNvGrpSpPr/>
          <p:nvPr/>
        </p:nvGrpSpPr>
        <p:grpSpPr>
          <a:xfrm>
            <a:off x="5565767" y="4226295"/>
            <a:ext cx="631869" cy="134358"/>
            <a:chOff x="3235151" y="2914245"/>
            <a:chExt cx="832174" cy="203572"/>
          </a:xfrm>
        </p:grpSpPr>
        <p:grpSp>
          <p:nvGrpSpPr>
            <p:cNvPr id="565" name="Google Shape;565;p59"/>
            <p:cNvGrpSpPr/>
            <p:nvPr/>
          </p:nvGrpSpPr>
          <p:grpSpPr>
            <a:xfrm>
              <a:off x="3281161" y="2914245"/>
              <a:ext cx="786164" cy="203572"/>
              <a:chOff x="3281055" y="2914150"/>
              <a:chExt cx="1543920" cy="399788"/>
            </a:xfrm>
          </p:grpSpPr>
          <p:sp>
            <p:nvSpPr>
              <p:cNvPr id="566" name="Google Shape;566;p59"/>
              <p:cNvSpPr/>
              <p:nvPr/>
            </p:nvSpPr>
            <p:spPr>
              <a:xfrm>
                <a:off x="3281055" y="2914150"/>
                <a:ext cx="637699" cy="399788"/>
              </a:xfrm>
              <a:custGeom>
                <a:rect b="b" l="l" r="r" t="t"/>
                <a:pathLst>
                  <a:path extrusionOk="0" h="1552575" w="2476500">
                    <a:moveTo>
                      <a:pt x="2484501" y="1554194"/>
                    </a:moveTo>
                    <a:lnTo>
                      <a:pt x="1057751" y="1554194"/>
                    </a:lnTo>
                    <a:cubicBezTo>
                      <a:pt x="974408" y="1554194"/>
                      <a:pt x="892778" y="1530953"/>
                      <a:pt x="821912" y="1487043"/>
                    </a:cubicBezTo>
                    <a:lnTo>
                      <a:pt x="170307" y="1083088"/>
                    </a:lnTo>
                    <a:cubicBezTo>
                      <a:pt x="-56769" y="942308"/>
                      <a:pt x="-56769" y="611886"/>
                      <a:pt x="170307" y="471107"/>
                    </a:cubicBezTo>
                    <a:lnTo>
                      <a:pt x="821912" y="67151"/>
                    </a:lnTo>
                    <a:cubicBezTo>
                      <a:pt x="892778" y="23241"/>
                      <a:pt x="974408" y="0"/>
                      <a:pt x="1057751" y="0"/>
                    </a:cubicBezTo>
                    <a:lnTo>
                      <a:pt x="2484501" y="0"/>
                    </a:lnTo>
                    <a:lnTo>
                      <a:pt x="2484501" y="1554194"/>
                    </a:lnTo>
                    <a:close/>
                  </a:path>
                </a:pathLst>
              </a:cu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567" name="Google Shape;567;p59"/>
              <p:cNvSpPr/>
              <p:nvPr/>
            </p:nvSpPr>
            <p:spPr>
              <a:xfrm>
                <a:off x="3533775" y="2914150"/>
                <a:ext cx="1291200" cy="3990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
                    <a:solidFill>
                      <a:schemeClr val="dk1"/>
                    </a:solidFill>
                    <a:latin typeface="Poppins"/>
                    <a:ea typeface="Poppins"/>
                    <a:cs typeface="Poppins"/>
                    <a:sym typeface="Poppins"/>
                  </a:rPr>
                  <a:t>Brand 15</a:t>
                </a:r>
                <a:endParaRPr sz="1100"/>
              </a:p>
            </p:txBody>
          </p:sp>
        </p:grpSp>
        <p:sp>
          <p:nvSpPr>
            <p:cNvPr id="568" name="Google Shape;568;p59"/>
            <p:cNvSpPr/>
            <p:nvPr/>
          </p:nvSpPr>
          <p:spPr>
            <a:xfrm>
              <a:off x="3235151" y="2964665"/>
              <a:ext cx="102300" cy="102300"/>
            </a:xfrm>
            <a:prstGeom prst="ellipse">
              <a:avLst/>
            </a:prstGeom>
            <a:solidFill>
              <a:srgbClr val="EFEFEF"/>
            </a:solidFill>
            <a:ln cap="flat" cmpd="sng" w="254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sp>
        <p:nvSpPr>
          <p:cNvPr id="569" name="Google Shape;569;p59"/>
          <p:cNvSpPr txBox="1"/>
          <p:nvPr>
            <p:ph type="title"/>
          </p:nvPr>
        </p:nvSpPr>
        <p:spPr>
          <a:xfrm>
            <a:off x="413650" y="72842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Perceptual map for competitive analysis</a:t>
            </a:r>
            <a:endParaRPr/>
          </a:p>
        </p:txBody>
      </p:sp>
      <p:sp>
        <p:nvSpPr>
          <p:cNvPr id="570" name="Google Shape;570;p5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69"/>
                                        </p:tgtEl>
                                        <p:attrNameLst>
                                          <p:attrName>style.visibility</p:attrName>
                                        </p:attrNameLst>
                                      </p:cBhvr>
                                      <p:to>
                                        <p:strVal val="visible"/>
                                      </p:to>
                                    </p:set>
                                    <p:anim calcmode="lin" valueType="num">
                                      <p:cBhvr additive="base">
                                        <p:cTn dur="1500"/>
                                        <p:tgtEl>
                                          <p:spTgt spid="469"/>
                                        </p:tgtEl>
                                        <p:attrNameLst>
                                          <p:attrName>ppt_w</p:attrName>
                                        </p:attrNameLst>
                                      </p:cBhvr>
                                      <p:tavLst>
                                        <p:tav fmla="" tm="0">
                                          <p:val>
                                            <p:strVal val="0"/>
                                          </p:val>
                                        </p:tav>
                                        <p:tav fmla="" tm="100000">
                                          <p:val>
                                            <p:strVal val="#ppt_w"/>
                                          </p:val>
                                        </p:tav>
                                      </p:tavLst>
                                    </p:anim>
                                    <p:anim calcmode="lin" valueType="num">
                                      <p:cBhvr additive="base">
                                        <p:cTn dur="1500"/>
                                        <p:tgtEl>
                                          <p:spTgt spid="46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50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par>
                                <p:cTn fill="hold" nodeType="withEffect" presetClass="entr" presetID="10" presetSubtype="0">
                                  <p:stCondLst>
                                    <p:cond delay="160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par>
                                <p:cTn fill="hold" nodeType="withEffect" presetClass="entr" presetID="10" presetSubtype="0">
                                  <p:stCondLst>
                                    <p:cond delay="150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par>
                                <p:cTn fill="hold" nodeType="withEffect" presetClass="entr" presetID="10" presetSubtype="0">
                                  <p:stCondLst>
                                    <p:cond delay="160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par>
                                <p:cTn fill="hold" nodeType="withEffect" presetClass="entr" presetID="10" presetSubtype="0">
                                  <p:stCondLst>
                                    <p:cond delay="150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160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par>
                                <p:cTn fill="hold" nodeType="withEffect" presetClass="entr" presetID="10" presetSubtype="0">
                                  <p:stCondLst>
                                    <p:cond delay="150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par>
                                <p:cTn fill="hold" nodeType="withEffect" presetClass="entr" presetID="10" presetSubtype="0">
                                  <p:stCondLst>
                                    <p:cond delay="160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225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par>
                                <p:cTn fill="hold" nodeType="withEffect" presetClass="entr" presetID="10" presetSubtype="0">
                                  <p:stCondLst>
                                    <p:cond delay="225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par>
                                <p:cTn fill="hold" nodeType="withEffect" presetClass="entr" presetID="10" presetSubtype="0">
                                  <p:stCondLst>
                                    <p:cond delay="225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0" presetSubtype="0">
                                  <p:stCondLst>
                                    <p:cond delay="225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par>
                                <p:cTn fill="hold" nodeType="withEffect" presetClass="entr" presetID="10" presetSubtype="0">
                                  <p:stCondLst>
                                    <p:cond delay="2250"/>
                                  </p:stCondLst>
                                  <p:childTnLst>
                                    <p:set>
                                      <p:cBhvr>
                                        <p:cTn dur="1" fill="hold">
                                          <p:stCondLst>
                                            <p:cond delay="0"/>
                                          </p:stCondLst>
                                        </p:cTn>
                                        <p:tgtEl>
                                          <p:spTgt spid="482"/>
                                        </p:tgtEl>
                                        <p:attrNameLst>
                                          <p:attrName>style.visibility</p:attrName>
                                        </p:attrNameLst>
                                      </p:cBhvr>
                                      <p:to>
                                        <p:strVal val="visible"/>
                                      </p:to>
                                    </p:set>
                                    <p:animEffect filter="fade" transition="in">
                                      <p:cBhvr>
                                        <p:cTn dur="750"/>
                                        <p:tgtEl>
                                          <p:spTgt spid="482"/>
                                        </p:tgtEl>
                                      </p:cBhvr>
                                    </p:animEffect>
                                  </p:childTnLst>
                                </p:cTn>
                              </p:par>
                              <p:par>
                                <p:cTn fill="hold" nodeType="withEffect" presetClass="entr" presetID="10" presetSubtype="0">
                                  <p:stCondLst>
                                    <p:cond delay="2250"/>
                                  </p:stCondLst>
                                  <p:childTnLst>
                                    <p:set>
                                      <p:cBhvr>
                                        <p:cTn dur="1" fill="hold">
                                          <p:stCondLst>
                                            <p:cond delay="0"/>
                                          </p:stCondLst>
                                        </p:cTn>
                                        <p:tgtEl>
                                          <p:spTgt spid="483"/>
                                        </p:tgtEl>
                                        <p:attrNameLst>
                                          <p:attrName>style.visibility</p:attrName>
                                        </p:attrNameLst>
                                      </p:cBhvr>
                                      <p:to>
                                        <p:strVal val="visible"/>
                                      </p:to>
                                    </p:set>
                                    <p:animEffect filter="fade" transition="in">
                                      <p:cBhvr>
                                        <p:cTn dur="750"/>
                                        <p:tgtEl>
                                          <p:spTgt spid="483"/>
                                        </p:tgtEl>
                                      </p:cBhvr>
                                    </p:animEffect>
                                  </p:childTnLst>
                                </p:cTn>
                              </p:par>
                              <p:par>
                                <p:cTn fill="hold" nodeType="withEffect" presetClass="entr" presetID="10" presetSubtype="0">
                                  <p:stCondLst>
                                    <p:cond delay="300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par>
                                <p:cTn fill="hold" nodeType="withEffect" presetClass="entr" presetID="10" presetSubtype="0">
                                  <p:stCondLst>
                                    <p:cond delay="300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par>
                                <p:cTn fill="hold" nodeType="withEffect" presetClass="entr" presetID="10" presetSubtype="0">
                                  <p:stCondLst>
                                    <p:cond delay="300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par>
                                <p:cTn fill="hold" nodeType="withEffect" presetClass="entr" presetID="10" presetSubtype="0">
                                  <p:stCondLst>
                                    <p:cond delay="300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par>
                                <p:cTn fill="hold" nodeType="withEffect" presetClass="entr" presetID="10" presetSubtype="0">
                                  <p:stCondLst>
                                    <p:cond delay="300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par>
                                <p:cTn fill="hold" nodeType="withEffect" presetClass="entr" presetID="10" presetSubtype="0">
                                  <p:stCondLst>
                                    <p:cond delay="300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par>
                                <p:cTn fill="hold" nodeType="withEffect" presetClass="entr" presetID="10" presetSubtype="0">
                                  <p:stCondLst>
                                    <p:cond delay="300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par>
                                <p:cTn fill="hold" nodeType="withEffect" presetClass="entr" presetID="10" presetSubtype="0">
                                  <p:stCondLst>
                                    <p:cond delay="300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par>
                                <p:cTn fill="hold" nodeType="withEffect" presetClass="entr" presetID="10" presetSubtype="0">
                                  <p:stCondLst>
                                    <p:cond delay="300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par>
                                <p:cTn fill="hold" nodeType="withEffect" presetClass="entr" presetID="10" presetSubtype="0">
                                  <p:stCondLst>
                                    <p:cond delay="300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par>
                                <p:cTn fill="hold" nodeType="withEffect" presetClass="entr" presetID="10" presetSubtype="0">
                                  <p:stCondLst>
                                    <p:cond delay="300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par>
                                <p:cTn fill="hold" nodeType="withEffect" presetClass="entr" presetID="10" presetSubtype="0">
                                  <p:stCondLst>
                                    <p:cond delay="300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par>
                                <p:cTn fill="hold" nodeType="withEffect" presetClass="entr" presetID="10" presetSubtype="0">
                                  <p:stCondLst>
                                    <p:cond delay="300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par>
                                <p:cTn fill="hold" nodeType="withEffect" presetClass="entr" presetID="10" presetSubtype="0">
                                  <p:stCondLst>
                                    <p:cond delay="300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par>
                                <p:cTn fill="hold" nodeType="withEffect" presetClass="entr" presetID="10" presetSubtype="0">
                                  <p:stCondLst>
                                    <p:cond delay="300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par>
                                <p:cTn fill="hold" nodeType="withEffect" presetClass="entr" presetID="10" presetSubtype="0">
                                  <p:stCondLst>
                                    <p:cond delay="300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par>
                                <p:cTn fill="hold" nodeType="withEffect" presetClass="entr" presetID="10" presetSubtype="0">
                                  <p:stCondLst>
                                    <p:cond delay="300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0"/>
          <p:cNvSpPr txBox="1"/>
          <p:nvPr/>
        </p:nvSpPr>
        <p:spPr>
          <a:xfrm>
            <a:off x="335227" y="1428425"/>
            <a:ext cx="2318100" cy="2478300"/>
          </a:xfrm>
          <a:prstGeom prst="rect">
            <a:avLst/>
          </a:prstGeom>
          <a:noFill/>
          <a:ln>
            <a:noFill/>
          </a:ln>
        </p:spPr>
        <p:txBody>
          <a:bodyPr anchorCtr="0" anchor="t" bIns="68575" lIns="68575" spcFirstLastPara="1" rIns="68575" wrap="square" tIns="68575">
            <a:spAutoFit/>
          </a:bodyPr>
          <a:lstStyle/>
          <a:p>
            <a:pPr indent="0" lvl="0" marL="0" marR="0" rtl="0" algn="l">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Competitive pricing intelligence can be an incredibly beneficial tool for product marketers to help increase their customer acquisition and in turn their overall revenue. The market is constantly evolving, and having the correct or incorrect price has a direct impact on sales and profitability. Customers aren’t going to buy more than one similar product if they can help it, so you want to ensure that your product is affordable for the customer, but is also bringing in increased revenue and profit for the organization.</a:t>
            </a:r>
            <a:endParaRPr sz="800">
              <a:solidFill>
                <a:schemeClr val="dk1"/>
              </a:solidFill>
              <a:latin typeface="Poppins"/>
              <a:ea typeface="Poppins"/>
              <a:cs typeface="Poppins"/>
              <a:sym typeface="Poppins"/>
            </a:endParaRPr>
          </a:p>
        </p:txBody>
      </p:sp>
      <p:sp>
        <p:nvSpPr>
          <p:cNvPr id="577" name="Google Shape;577;p60"/>
          <p:cNvSpPr/>
          <p:nvPr/>
        </p:nvSpPr>
        <p:spPr>
          <a:xfrm>
            <a:off x="2905840" y="1620383"/>
            <a:ext cx="5083864" cy="1347443"/>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578" name="Google Shape;578;p60"/>
          <p:cNvSpPr/>
          <p:nvPr/>
        </p:nvSpPr>
        <p:spPr>
          <a:xfrm>
            <a:off x="2905840" y="3299069"/>
            <a:ext cx="5083864" cy="1347443"/>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579" name="Google Shape;579;p60"/>
          <p:cNvSpPr/>
          <p:nvPr/>
        </p:nvSpPr>
        <p:spPr>
          <a:xfrm>
            <a:off x="3226972" y="1943305"/>
            <a:ext cx="868694" cy="860492"/>
          </a:xfrm>
          <a:prstGeom prst="ellipse">
            <a:avLst/>
          </a:prstGeom>
          <a:solidFill>
            <a:schemeClr val="lt2"/>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60000"/>
              </a:lnSpc>
              <a:spcBef>
                <a:spcPts val="0"/>
              </a:spcBef>
              <a:spcAft>
                <a:spcPts val="0"/>
              </a:spcAft>
              <a:buNone/>
            </a:pPr>
            <a:r>
              <a:rPr lang="en" sz="800">
                <a:solidFill>
                  <a:schemeClr val="dk1"/>
                </a:solidFill>
                <a:latin typeface="Poppins"/>
                <a:ea typeface="Poppins"/>
                <a:cs typeface="Poppins"/>
                <a:sym typeface="Poppins"/>
              </a:rPr>
              <a:t>Product</a:t>
            </a:r>
            <a:endParaRPr sz="1100"/>
          </a:p>
        </p:txBody>
      </p:sp>
      <p:sp>
        <p:nvSpPr>
          <p:cNvPr id="580" name="Google Shape;580;p60"/>
          <p:cNvSpPr/>
          <p:nvPr/>
        </p:nvSpPr>
        <p:spPr>
          <a:xfrm>
            <a:off x="4518145" y="1943305"/>
            <a:ext cx="868694" cy="860492"/>
          </a:xfrm>
          <a:prstGeom prst="ellipse">
            <a:avLst/>
          </a:prstGeom>
          <a:solidFill>
            <a:schemeClr val="lt2"/>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60000"/>
              </a:lnSpc>
              <a:spcBef>
                <a:spcPts val="0"/>
              </a:spcBef>
              <a:spcAft>
                <a:spcPts val="0"/>
              </a:spcAft>
              <a:buNone/>
            </a:pPr>
            <a:r>
              <a:rPr lang="en" sz="800">
                <a:solidFill>
                  <a:schemeClr val="dk1"/>
                </a:solidFill>
                <a:latin typeface="Poppins"/>
                <a:ea typeface="Poppins"/>
                <a:cs typeface="Poppins"/>
                <a:sym typeface="Poppins"/>
              </a:rPr>
              <a:t>Complex Pricing Method</a:t>
            </a:r>
            <a:endParaRPr sz="1100"/>
          </a:p>
        </p:txBody>
      </p:sp>
      <p:sp>
        <p:nvSpPr>
          <p:cNvPr id="581" name="Google Shape;581;p60"/>
          <p:cNvSpPr/>
          <p:nvPr/>
        </p:nvSpPr>
        <p:spPr>
          <a:xfrm>
            <a:off x="5809318" y="1943305"/>
            <a:ext cx="868694" cy="860492"/>
          </a:xfrm>
          <a:prstGeom prst="ellipse">
            <a:avLst/>
          </a:prstGeom>
          <a:solidFill>
            <a:schemeClr val="lt2"/>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60000"/>
              </a:lnSpc>
              <a:spcBef>
                <a:spcPts val="0"/>
              </a:spcBef>
              <a:spcAft>
                <a:spcPts val="0"/>
              </a:spcAft>
              <a:buNone/>
            </a:pPr>
            <a:r>
              <a:rPr lang="en" sz="800">
                <a:solidFill>
                  <a:schemeClr val="dk1"/>
                </a:solidFill>
                <a:latin typeface="Poppins"/>
                <a:ea typeface="Poppins"/>
                <a:cs typeface="Poppins"/>
                <a:sym typeface="Poppins"/>
              </a:rPr>
              <a:t>Firm A Price</a:t>
            </a:r>
            <a:endParaRPr sz="1100"/>
          </a:p>
        </p:txBody>
      </p:sp>
      <p:sp>
        <p:nvSpPr>
          <p:cNvPr id="582" name="Google Shape;582;p60"/>
          <p:cNvSpPr/>
          <p:nvPr/>
        </p:nvSpPr>
        <p:spPr>
          <a:xfrm>
            <a:off x="4518145" y="3616380"/>
            <a:ext cx="868694" cy="860492"/>
          </a:xfrm>
          <a:prstGeom prst="ellipse">
            <a:avLst/>
          </a:prstGeom>
          <a:solidFill>
            <a:schemeClr val="lt2"/>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60000"/>
              </a:lnSpc>
              <a:spcBef>
                <a:spcPts val="0"/>
              </a:spcBef>
              <a:spcAft>
                <a:spcPts val="0"/>
              </a:spcAft>
              <a:buNone/>
            </a:pPr>
            <a:r>
              <a:rPr lang="en" sz="800">
                <a:solidFill>
                  <a:schemeClr val="dk1"/>
                </a:solidFill>
                <a:latin typeface="Poppins"/>
                <a:ea typeface="Poppins"/>
                <a:cs typeface="Poppins"/>
                <a:sym typeface="Poppins"/>
              </a:rPr>
              <a:t>Product</a:t>
            </a:r>
            <a:endParaRPr sz="1100"/>
          </a:p>
        </p:txBody>
      </p:sp>
      <p:sp>
        <p:nvSpPr>
          <p:cNvPr id="583" name="Google Shape;583;p60"/>
          <p:cNvSpPr/>
          <p:nvPr/>
        </p:nvSpPr>
        <p:spPr>
          <a:xfrm>
            <a:off x="5809318" y="3616380"/>
            <a:ext cx="868694" cy="860492"/>
          </a:xfrm>
          <a:prstGeom prst="ellipse">
            <a:avLst/>
          </a:prstGeom>
          <a:solidFill>
            <a:schemeClr val="lt2"/>
          </a:solidFill>
          <a:ln cap="flat" cmpd="sng" w="12700">
            <a:solidFill>
              <a:schemeClr val="accent4"/>
            </a:solidFill>
            <a:prstDash val="solid"/>
            <a:miter lim="800000"/>
            <a:headEnd len="sm" w="sm" type="none"/>
            <a:tailEnd len="sm" w="sm" type="none"/>
          </a:ln>
        </p:spPr>
        <p:txBody>
          <a:bodyPr anchorCtr="0" anchor="ctr" bIns="34275" lIns="0" spcFirstLastPara="1" rIns="0" wrap="square" tIns="34275">
            <a:noAutofit/>
          </a:bodyPr>
          <a:lstStyle/>
          <a:p>
            <a:pPr indent="0" lvl="0" marL="0" marR="0" rtl="0" algn="ctr">
              <a:lnSpc>
                <a:spcPct val="160000"/>
              </a:lnSpc>
              <a:spcBef>
                <a:spcPts val="0"/>
              </a:spcBef>
              <a:spcAft>
                <a:spcPts val="0"/>
              </a:spcAft>
              <a:buNone/>
            </a:pPr>
            <a:r>
              <a:rPr lang="en" sz="800">
                <a:solidFill>
                  <a:schemeClr val="dk1"/>
                </a:solidFill>
                <a:latin typeface="Poppins"/>
                <a:ea typeface="Poppins"/>
                <a:cs typeface="Poppins"/>
                <a:sym typeface="Poppins"/>
              </a:rPr>
              <a:t>Firm B Price</a:t>
            </a:r>
            <a:endParaRPr sz="1100"/>
          </a:p>
          <a:p>
            <a:pPr indent="0" lvl="0" marL="0" marR="0" rtl="0" algn="ctr">
              <a:lnSpc>
                <a:spcPct val="160000"/>
              </a:lnSpc>
              <a:spcBef>
                <a:spcPts val="0"/>
              </a:spcBef>
              <a:spcAft>
                <a:spcPts val="0"/>
              </a:spcAft>
              <a:buNone/>
            </a:pPr>
            <a:r>
              <a:rPr lang="en" sz="800">
                <a:solidFill>
                  <a:schemeClr val="dk1"/>
                </a:solidFill>
                <a:latin typeface="Poppins"/>
                <a:ea typeface="Poppins"/>
                <a:cs typeface="Poppins"/>
                <a:sym typeface="Poppins"/>
              </a:rPr>
              <a:t>= Firm A Price</a:t>
            </a:r>
            <a:endParaRPr sz="1100"/>
          </a:p>
        </p:txBody>
      </p:sp>
      <p:sp>
        <p:nvSpPr>
          <p:cNvPr id="584" name="Google Shape;584;p60"/>
          <p:cNvSpPr/>
          <p:nvPr/>
        </p:nvSpPr>
        <p:spPr>
          <a:xfrm>
            <a:off x="7345991" y="2571728"/>
            <a:ext cx="1133906" cy="1123200"/>
          </a:xfrm>
          <a:prstGeom prst="ellipse">
            <a:avLst/>
          </a:prstGeom>
          <a:solidFill>
            <a:srgbClr val="999999"/>
          </a:solidFill>
          <a:ln cap="flat" cmpd="sng" w="12700">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88888"/>
              </a:lnSpc>
              <a:spcBef>
                <a:spcPts val="0"/>
              </a:spcBef>
              <a:spcAft>
                <a:spcPts val="0"/>
              </a:spcAft>
              <a:buNone/>
            </a:pPr>
            <a:r>
              <a:rPr b="1" lang="en" sz="1400">
                <a:solidFill>
                  <a:schemeClr val="lt1"/>
                </a:solidFill>
                <a:latin typeface="Poppins"/>
                <a:ea typeface="Poppins"/>
                <a:cs typeface="Poppins"/>
                <a:sym typeface="Poppins"/>
              </a:rPr>
              <a:t>Market</a:t>
            </a:r>
            <a:endParaRPr sz="1100">
              <a:solidFill>
                <a:schemeClr val="lt1"/>
              </a:solidFill>
            </a:endParaRPr>
          </a:p>
        </p:txBody>
      </p:sp>
      <p:cxnSp>
        <p:nvCxnSpPr>
          <p:cNvPr id="585" name="Google Shape;585;p60"/>
          <p:cNvCxnSpPr/>
          <p:nvPr/>
        </p:nvCxnSpPr>
        <p:spPr>
          <a:xfrm rot="10800000">
            <a:off x="4184762" y="2373583"/>
            <a:ext cx="244395" cy="0"/>
          </a:xfrm>
          <a:prstGeom prst="straightConnector1">
            <a:avLst/>
          </a:prstGeom>
          <a:noFill/>
          <a:ln cap="rnd" cmpd="sng" w="25400">
            <a:solidFill>
              <a:schemeClr val="accent4"/>
            </a:solidFill>
            <a:prstDash val="solid"/>
            <a:miter lim="800000"/>
            <a:headEnd len="med" w="med" type="triangle"/>
            <a:tailEnd len="sm" w="sm" type="none"/>
          </a:ln>
        </p:spPr>
      </p:cxnSp>
      <p:sp>
        <p:nvSpPr>
          <p:cNvPr id="586" name="Google Shape;586;p60"/>
          <p:cNvSpPr/>
          <p:nvPr/>
        </p:nvSpPr>
        <p:spPr>
          <a:xfrm flipH="1">
            <a:off x="5754439" y="2374836"/>
            <a:ext cx="1957365" cy="1241567"/>
          </a:xfrm>
          <a:prstGeom prst="arc">
            <a:avLst>
              <a:gd fmla="val 12258656" name="adj1"/>
              <a:gd fmla="val 16078101" name="adj2"/>
            </a:avLst>
          </a:prstGeom>
          <a:noFill/>
          <a:ln cap="rnd" cmpd="sng" w="25400">
            <a:solidFill>
              <a:schemeClr val="accent4"/>
            </a:solidFill>
            <a:prstDash val="solid"/>
            <a:miter lim="800000"/>
            <a:headEnd len="med" w="med" type="triangl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Poppins"/>
              <a:ea typeface="Poppins"/>
              <a:cs typeface="Poppins"/>
              <a:sym typeface="Poppins"/>
            </a:endParaRPr>
          </a:p>
        </p:txBody>
      </p:sp>
      <p:cxnSp>
        <p:nvCxnSpPr>
          <p:cNvPr id="587" name="Google Shape;587;p60"/>
          <p:cNvCxnSpPr/>
          <p:nvPr/>
        </p:nvCxnSpPr>
        <p:spPr>
          <a:xfrm rot="10800000">
            <a:off x="5475934" y="2373583"/>
            <a:ext cx="244395" cy="0"/>
          </a:xfrm>
          <a:prstGeom prst="straightConnector1">
            <a:avLst/>
          </a:prstGeom>
          <a:noFill/>
          <a:ln cap="rnd" cmpd="sng" w="25400">
            <a:solidFill>
              <a:schemeClr val="accent4"/>
            </a:solidFill>
            <a:prstDash val="solid"/>
            <a:miter lim="800000"/>
            <a:headEnd len="med" w="med" type="triangle"/>
            <a:tailEnd len="sm" w="sm" type="none"/>
          </a:ln>
        </p:spPr>
      </p:cxnSp>
      <p:sp>
        <p:nvSpPr>
          <p:cNvPr id="588" name="Google Shape;588;p60"/>
          <p:cNvSpPr/>
          <p:nvPr/>
        </p:nvSpPr>
        <p:spPr>
          <a:xfrm rot="10800000">
            <a:off x="5754439" y="2805091"/>
            <a:ext cx="1957365" cy="1241567"/>
          </a:xfrm>
          <a:prstGeom prst="arc">
            <a:avLst>
              <a:gd fmla="val 12258656" name="adj1"/>
              <a:gd fmla="val 16078101" name="adj2"/>
            </a:avLst>
          </a:prstGeom>
          <a:noFill/>
          <a:ln cap="rnd" cmpd="sng" w="25400">
            <a:solidFill>
              <a:schemeClr val="accent4"/>
            </a:solidFill>
            <a:prstDash val="solid"/>
            <a:miter lim="800000"/>
            <a:headEnd len="med" w="med" type="triangl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Poppins"/>
              <a:ea typeface="Poppins"/>
              <a:cs typeface="Poppins"/>
              <a:sym typeface="Poppins"/>
            </a:endParaRPr>
          </a:p>
        </p:txBody>
      </p:sp>
      <p:cxnSp>
        <p:nvCxnSpPr>
          <p:cNvPr id="589" name="Google Shape;589;p60"/>
          <p:cNvCxnSpPr/>
          <p:nvPr/>
        </p:nvCxnSpPr>
        <p:spPr>
          <a:xfrm rot="10800000">
            <a:off x="5475934" y="4046657"/>
            <a:ext cx="244395" cy="0"/>
          </a:xfrm>
          <a:prstGeom prst="straightConnector1">
            <a:avLst/>
          </a:prstGeom>
          <a:noFill/>
          <a:ln cap="rnd" cmpd="sng" w="25400">
            <a:solidFill>
              <a:schemeClr val="accent4"/>
            </a:solidFill>
            <a:prstDash val="solid"/>
            <a:miter lim="800000"/>
            <a:headEnd len="med" w="med" type="triangle"/>
            <a:tailEnd len="sm" w="sm" type="none"/>
          </a:ln>
        </p:spPr>
      </p:cxnSp>
      <p:sp>
        <p:nvSpPr>
          <p:cNvPr id="590" name="Google Shape;590;p60"/>
          <p:cNvSpPr/>
          <p:nvPr/>
        </p:nvSpPr>
        <p:spPr>
          <a:xfrm flipH="1" rot="-5400000">
            <a:off x="5681886" y="2919127"/>
            <a:ext cx="956454" cy="595276"/>
          </a:xfrm>
          <a:prstGeom prst="arc">
            <a:avLst>
              <a:gd fmla="val 12280516" name="adj1"/>
              <a:gd fmla="val 20340810" name="adj2"/>
            </a:avLst>
          </a:prstGeom>
          <a:noFill/>
          <a:ln cap="rnd" cmpd="sng" w="25400">
            <a:solidFill>
              <a:schemeClr val="accent5"/>
            </a:solidFill>
            <a:prstDash val="solid"/>
            <a:miter lim="800000"/>
            <a:headEnd len="med" w="med" type="triangle"/>
            <a:tailEnd len="med" w="med" type="triangl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Poppins"/>
              <a:ea typeface="Poppins"/>
              <a:cs typeface="Poppins"/>
              <a:sym typeface="Poppins"/>
            </a:endParaRPr>
          </a:p>
        </p:txBody>
      </p:sp>
      <p:sp>
        <p:nvSpPr>
          <p:cNvPr id="591" name="Google Shape;591;p60"/>
          <p:cNvSpPr/>
          <p:nvPr/>
        </p:nvSpPr>
        <p:spPr>
          <a:xfrm>
            <a:off x="5911332" y="3043309"/>
            <a:ext cx="1319054" cy="201244"/>
          </a:xfrm>
          <a:prstGeom prst="rect">
            <a:avLst/>
          </a:prstGeom>
          <a:noFill/>
          <a:ln>
            <a:noFill/>
          </a:ln>
        </p:spPr>
        <p:txBody>
          <a:bodyPr anchorCtr="0" anchor="ctr" bIns="20575" lIns="68575" spcFirstLastPara="1" rIns="68575" wrap="square" tIns="0">
            <a:noAutofit/>
          </a:bodyPr>
          <a:lstStyle/>
          <a:p>
            <a:pPr indent="0" lvl="0" marL="0" marR="0" rtl="0" algn="l">
              <a:spcBef>
                <a:spcPts val="0"/>
              </a:spcBef>
              <a:spcAft>
                <a:spcPts val="0"/>
              </a:spcAft>
              <a:buNone/>
            </a:pPr>
            <a:r>
              <a:rPr b="1" lang="en" sz="900">
                <a:solidFill>
                  <a:schemeClr val="dk1"/>
                </a:solidFill>
                <a:latin typeface="Poppins"/>
                <a:ea typeface="Poppins"/>
                <a:cs typeface="Poppins"/>
                <a:sym typeface="Poppins"/>
              </a:rPr>
              <a:t>Competitive Pricing</a:t>
            </a:r>
            <a:endParaRPr sz="1100"/>
          </a:p>
        </p:txBody>
      </p:sp>
      <p:sp>
        <p:nvSpPr>
          <p:cNvPr id="592" name="Google Shape;592;p60"/>
          <p:cNvSpPr txBox="1"/>
          <p:nvPr>
            <p:ph type="title"/>
          </p:nvPr>
        </p:nvSpPr>
        <p:spPr>
          <a:xfrm>
            <a:off x="413650" y="833575"/>
            <a:ext cx="41583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Competitive Pricing</a:t>
            </a:r>
            <a:endParaRPr/>
          </a:p>
        </p:txBody>
      </p:sp>
      <p:sp>
        <p:nvSpPr>
          <p:cNvPr id="593" name="Google Shape;593;p6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594" name="Google Shape;594;p60"/>
          <p:cNvSpPr/>
          <p:nvPr/>
        </p:nvSpPr>
        <p:spPr>
          <a:xfrm>
            <a:off x="2900800" y="1472050"/>
            <a:ext cx="1744200" cy="3525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chemeClr val="lt1"/>
                </a:solidFill>
                <a:latin typeface="Poppins"/>
                <a:ea typeface="Poppins"/>
                <a:cs typeface="Poppins"/>
                <a:sym typeface="Poppins"/>
              </a:rPr>
              <a:t>Firm A:</a:t>
            </a:r>
            <a:endParaRPr sz="900">
              <a:solidFill>
                <a:schemeClr val="lt1"/>
              </a:solidFill>
              <a:latin typeface="Poppins"/>
              <a:ea typeface="Poppins"/>
              <a:cs typeface="Poppins"/>
              <a:sym typeface="Poppins"/>
            </a:endParaRPr>
          </a:p>
          <a:p>
            <a:pPr indent="0" lvl="0" marL="0" rtl="0" algn="l">
              <a:spcBef>
                <a:spcPts val="0"/>
              </a:spcBef>
              <a:spcAft>
                <a:spcPts val="0"/>
              </a:spcAft>
              <a:buNone/>
            </a:pPr>
            <a:r>
              <a:rPr b="1" lang="en" sz="900">
                <a:solidFill>
                  <a:schemeClr val="lt1"/>
                </a:solidFill>
                <a:latin typeface="Poppins"/>
                <a:ea typeface="Poppins"/>
                <a:cs typeface="Poppins"/>
                <a:sym typeface="Poppins"/>
              </a:rPr>
              <a:t>Costly pricing method</a:t>
            </a:r>
            <a:endParaRPr b="1" sz="900">
              <a:solidFill>
                <a:schemeClr val="lt1"/>
              </a:solidFill>
              <a:latin typeface="Poppins"/>
              <a:ea typeface="Poppins"/>
              <a:cs typeface="Poppins"/>
              <a:sym typeface="Poppins"/>
            </a:endParaRPr>
          </a:p>
        </p:txBody>
      </p:sp>
      <p:sp>
        <p:nvSpPr>
          <p:cNvPr id="595" name="Google Shape;595;p60"/>
          <p:cNvSpPr/>
          <p:nvPr/>
        </p:nvSpPr>
        <p:spPr>
          <a:xfrm>
            <a:off x="2900800" y="3142025"/>
            <a:ext cx="1744200" cy="3525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chemeClr val="lt1"/>
                </a:solidFill>
                <a:latin typeface="Poppins"/>
                <a:ea typeface="Poppins"/>
                <a:cs typeface="Poppins"/>
                <a:sym typeface="Poppins"/>
              </a:rPr>
              <a:t>Firm B:</a:t>
            </a:r>
            <a:endParaRPr sz="900">
              <a:solidFill>
                <a:schemeClr val="lt1"/>
              </a:solidFill>
              <a:latin typeface="Poppins"/>
              <a:ea typeface="Poppins"/>
              <a:cs typeface="Poppins"/>
              <a:sym typeface="Poppins"/>
            </a:endParaRPr>
          </a:p>
          <a:p>
            <a:pPr indent="0" lvl="0" marL="0" rtl="0" algn="l">
              <a:spcBef>
                <a:spcPts val="0"/>
              </a:spcBef>
              <a:spcAft>
                <a:spcPts val="0"/>
              </a:spcAft>
              <a:buNone/>
            </a:pPr>
            <a:r>
              <a:rPr b="1" lang="en" sz="900">
                <a:solidFill>
                  <a:schemeClr val="lt1"/>
                </a:solidFill>
                <a:latin typeface="Poppins"/>
                <a:ea typeface="Poppins"/>
                <a:cs typeface="Poppins"/>
                <a:sym typeface="Poppins"/>
              </a:rPr>
              <a:t>Competitive Intelligence</a:t>
            </a:r>
            <a:endParaRPr b="1" sz="900">
              <a:solidFill>
                <a:schemeClr val="lt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1"/>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Pricing below competition</a:t>
            </a:r>
            <a:endParaRPr/>
          </a:p>
        </p:txBody>
      </p:sp>
      <p:sp>
        <p:nvSpPr>
          <p:cNvPr id="602" name="Google Shape;602;p61"/>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dk1"/>
                </a:solidFill>
              </a:rPr>
              <a:t>Scenario B</a:t>
            </a:r>
            <a:endParaRPr/>
          </a:p>
        </p:txBody>
      </p:sp>
      <p:sp>
        <p:nvSpPr>
          <p:cNvPr id="603" name="Google Shape;603;p6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604" name="Google Shape;604;p61"/>
          <p:cNvSpPr txBox="1"/>
          <p:nvPr>
            <p:ph idx="2" type="body"/>
          </p:nvPr>
        </p:nvSpPr>
        <p:spPr>
          <a:xfrm>
            <a:off x="656850" y="2459550"/>
            <a:ext cx="2027400" cy="1816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Font typeface="Arial"/>
              <a:buNone/>
            </a:pPr>
            <a:r>
              <a:rPr lang="en" sz="900">
                <a:solidFill>
                  <a:schemeClr val="lt1"/>
                </a:solidFill>
              </a:rPr>
              <a:t>Your average sales price is $7 (after accounting for repricing) and you make 100 sales in January for a total revenue of $700 and a total profit of $500: </a:t>
            </a:r>
            <a:endParaRPr sz="900">
              <a:solidFill>
                <a:schemeClr val="lt1"/>
              </a:solidFill>
              <a:latin typeface="Arial"/>
              <a:ea typeface="Arial"/>
              <a:cs typeface="Arial"/>
              <a:sym typeface="Arial"/>
            </a:endParaRPr>
          </a:p>
          <a:p>
            <a:pPr indent="0" lvl="0" marL="0" rtl="0" algn="l">
              <a:lnSpc>
                <a:spcPct val="115000"/>
              </a:lnSpc>
              <a:spcBef>
                <a:spcPts val="0"/>
              </a:spcBef>
              <a:spcAft>
                <a:spcPts val="1000"/>
              </a:spcAft>
              <a:buNone/>
            </a:pPr>
            <a:r>
              <a:t/>
            </a:r>
            <a:endParaRPr sz="900">
              <a:solidFill>
                <a:schemeClr val="lt1"/>
              </a:solidFill>
            </a:endParaRPr>
          </a:p>
        </p:txBody>
      </p:sp>
      <p:sp>
        <p:nvSpPr>
          <p:cNvPr id="605" name="Google Shape;605;p61"/>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Scenario A</a:t>
            </a:r>
            <a:endParaRPr/>
          </a:p>
        </p:txBody>
      </p:sp>
      <p:sp>
        <p:nvSpPr>
          <p:cNvPr id="606" name="Google Shape;606;p61"/>
          <p:cNvSpPr txBox="1"/>
          <p:nvPr>
            <p:ph idx="4" type="body"/>
          </p:nvPr>
        </p:nvSpPr>
        <p:spPr>
          <a:xfrm>
            <a:off x="3562867" y="2459550"/>
            <a:ext cx="2099400" cy="1816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Font typeface="Arial"/>
              <a:buNone/>
            </a:pPr>
            <a:r>
              <a:rPr lang="en" sz="900">
                <a:solidFill>
                  <a:schemeClr val="lt1"/>
                </a:solidFill>
              </a:rPr>
              <a:t>You charge only $5 on average for the phone case in hopes of driving more sales by being more competitive on price. In order to equal the $500 profit you earned in scenario A, you'd have to sell an additional 40 units in scenario B:</a:t>
            </a:r>
            <a:endParaRPr sz="900">
              <a:solidFill>
                <a:schemeClr val="lt1"/>
              </a:solidFill>
              <a:latin typeface="Arial"/>
              <a:ea typeface="Arial"/>
              <a:cs typeface="Arial"/>
              <a:sym typeface="Arial"/>
            </a:endParaRPr>
          </a:p>
          <a:p>
            <a:pPr indent="0" lvl="0" marL="0" rtl="0" algn="l">
              <a:lnSpc>
                <a:spcPct val="115000"/>
              </a:lnSpc>
              <a:spcBef>
                <a:spcPts val="0"/>
              </a:spcBef>
              <a:spcAft>
                <a:spcPts val="1000"/>
              </a:spcAft>
              <a:buNone/>
            </a:pPr>
            <a:r>
              <a:t/>
            </a:r>
            <a:endParaRPr sz="900">
              <a:solidFill>
                <a:schemeClr val="lt1"/>
              </a:solidFill>
            </a:endParaRPr>
          </a:p>
        </p:txBody>
      </p:sp>
      <p:sp>
        <p:nvSpPr>
          <p:cNvPr id="607" name="Google Shape;607;p61"/>
          <p:cNvSpPr txBox="1"/>
          <p:nvPr>
            <p:ph idx="5" type="subTitle"/>
          </p:nvPr>
        </p:nvSpPr>
        <p:spPr>
          <a:xfrm>
            <a:off x="6225688" y="1666625"/>
            <a:ext cx="2452200" cy="22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dk1"/>
                </a:solidFill>
              </a:rPr>
              <a:t>Scenario C</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608" name="Google Shape;608;p61"/>
          <p:cNvSpPr txBox="1"/>
          <p:nvPr>
            <p:ph idx="6" type="body"/>
          </p:nvPr>
        </p:nvSpPr>
        <p:spPr>
          <a:xfrm>
            <a:off x="6468900" y="2459550"/>
            <a:ext cx="1930500" cy="1816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Font typeface="Arial"/>
              <a:buNone/>
            </a:pPr>
            <a:r>
              <a:rPr lang="en" sz="900">
                <a:solidFill>
                  <a:schemeClr val="lt1"/>
                </a:solidFill>
              </a:rPr>
              <a:t>But, in scenario C, suppose that by dropping your price from $7 to $5 you manage to increase your January sales to 180 units, earning you $700 in profit, or an additional $200: </a:t>
            </a:r>
            <a:endParaRPr sz="900">
              <a:solidFill>
                <a:schemeClr val="lt1"/>
              </a:solidFill>
              <a:latin typeface="Arial"/>
              <a:ea typeface="Arial"/>
              <a:cs typeface="Arial"/>
              <a:sym typeface="Arial"/>
            </a:endParaRPr>
          </a:p>
          <a:p>
            <a:pPr indent="0" lvl="0" marL="0" rtl="0" algn="l">
              <a:lnSpc>
                <a:spcPct val="115000"/>
              </a:lnSpc>
              <a:spcBef>
                <a:spcPts val="0"/>
              </a:spcBef>
              <a:spcAft>
                <a:spcPts val="1000"/>
              </a:spcAft>
              <a:buNone/>
            </a:pPr>
            <a:r>
              <a:t/>
            </a:r>
            <a:endParaRPr sz="900">
              <a:solidFill>
                <a:schemeClr val="lt1"/>
              </a:solidFill>
            </a:endParaRPr>
          </a:p>
        </p:txBody>
      </p:sp>
      <p:sp>
        <p:nvSpPr>
          <p:cNvPr id="609" name="Google Shape;609;p61"/>
          <p:cNvSpPr/>
          <p:nvPr/>
        </p:nvSpPr>
        <p:spPr>
          <a:xfrm>
            <a:off x="3383977" y="3627025"/>
            <a:ext cx="2327100" cy="731400"/>
          </a:xfrm>
          <a:prstGeom prst="rect">
            <a:avLst/>
          </a:prstGeom>
          <a:solidFill>
            <a:schemeClr val="lt2"/>
          </a:solidFill>
          <a:ln>
            <a:noFill/>
          </a:ln>
        </p:spPr>
        <p:txBody>
          <a:bodyPr anchorCtr="0" anchor="ctr" bIns="34275" lIns="102875" spcFirstLastPara="1" rIns="102875" wrap="square" tIns="34275">
            <a:noAutofit/>
          </a:bodyPr>
          <a:lstStyle/>
          <a:p>
            <a:pPr indent="0" lvl="0" marL="0" marR="0" rtl="0" algn="ctr">
              <a:lnSpc>
                <a:spcPct val="166666"/>
              </a:lnSpc>
              <a:spcBef>
                <a:spcPts val="0"/>
              </a:spcBef>
              <a:spcAft>
                <a:spcPts val="0"/>
              </a:spcAft>
              <a:buNone/>
            </a:pPr>
            <a:r>
              <a:rPr lang="en" sz="700">
                <a:solidFill>
                  <a:schemeClr val="dk1"/>
                </a:solidFill>
                <a:latin typeface="Poppins"/>
                <a:ea typeface="Poppins"/>
                <a:cs typeface="Poppins"/>
                <a:sym typeface="Poppins"/>
              </a:rPr>
              <a:t>($5 average sales price) x (140 sales) </a:t>
            </a:r>
            <a:endParaRPr sz="1100"/>
          </a:p>
          <a:p>
            <a:pPr indent="0" lvl="0" marL="0" marR="0" rtl="0" algn="ctr">
              <a:lnSpc>
                <a:spcPct val="166666"/>
              </a:lnSpc>
              <a:spcBef>
                <a:spcPts val="0"/>
              </a:spcBef>
              <a:spcAft>
                <a:spcPts val="0"/>
              </a:spcAft>
              <a:buNone/>
            </a:pPr>
            <a:r>
              <a:rPr lang="en" sz="700">
                <a:solidFill>
                  <a:schemeClr val="dk1"/>
                </a:solidFill>
                <a:latin typeface="Poppins"/>
                <a:ea typeface="Poppins"/>
                <a:cs typeface="Poppins"/>
                <a:sym typeface="Poppins"/>
              </a:rPr>
              <a:t>= ($700 revenue) - ($200 in costs)</a:t>
            </a:r>
            <a:endParaRPr sz="1100"/>
          </a:p>
          <a:p>
            <a:pPr indent="0" lvl="0" marL="0" marR="0" rtl="0" algn="ctr">
              <a:lnSpc>
                <a:spcPct val="166666"/>
              </a:lnSpc>
              <a:spcBef>
                <a:spcPts val="0"/>
              </a:spcBef>
              <a:spcAft>
                <a:spcPts val="0"/>
              </a:spcAft>
              <a:buNone/>
            </a:pPr>
            <a:r>
              <a:rPr lang="en" sz="700">
                <a:solidFill>
                  <a:schemeClr val="dk1"/>
                </a:solidFill>
                <a:latin typeface="Poppins"/>
                <a:ea typeface="Poppins"/>
                <a:cs typeface="Poppins"/>
                <a:sym typeface="Poppins"/>
              </a:rPr>
              <a:t>= $500 profit</a:t>
            </a:r>
            <a:endParaRPr sz="1100"/>
          </a:p>
        </p:txBody>
      </p:sp>
      <p:sp>
        <p:nvSpPr>
          <p:cNvPr id="610" name="Google Shape;610;p61"/>
          <p:cNvSpPr/>
          <p:nvPr/>
        </p:nvSpPr>
        <p:spPr>
          <a:xfrm>
            <a:off x="6293374" y="3627025"/>
            <a:ext cx="2327100" cy="731400"/>
          </a:xfrm>
          <a:prstGeom prst="rect">
            <a:avLst/>
          </a:prstGeom>
          <a:solidFill>
            <a:schemeClr val="lt2"/>
          </a:solidFill>
          <a:ln>
            <a:noFill/>
          </a:ln>
        </p:spPr>
        <p:txBody>
          <a:bodyPr anchorCtr="0" anchor="ctr" bIns="34275" lIns="102875" spcFirstLastPara="1" rIns="102875" wrap="square" tIns="34275">
            <a:noAutofit/>
          </a:bodyPr>
          <a:lstStyle/>
          <a:p>
            <a:pPr indent="0" lvl="0" marL="0" marR="0" rtl="0" algn="ctr">
              <a:lnSpc>
                <a:spcPct val="166666"/>
              </a:lnSpc>
              <a:spcBef>
                <a:spcPts val="0"/>
              </a:spcBef>
              <a:spcAft>
                <a:spcPts val="0"/>
              </a:spcAft>
              <a:buNone/>
            </a:pPr>
            <a:r>
              <a:rPr lang="en" sz="700">
                <a:solidFill>
                  <a:schemeClr val="dk1"/>
                </a:solidFill>
                <a:latin typeface="Poppins"/>
                <a:ea typeface="Poppins"/>
                <a:cs typeface="Poppins"/>
                <a:sym typeface="Poppins"/>
              </a:rPr>
              <a:t>($5 average sales price) x (180 sales) </a:t>
            </a:r>
            <a:endParaRPr sz="1100"/>
          </a:p>
          <a:p>
            <a:pPr indent="0" lvl="0" marL="0" marR="0" rtl="0" algn="ctr">
              <a:lnSpc>
                <a:spcPct val="166666"/>
              </a:lnSpc>
              <a:spcBef>
                <a:spcPts val="0"/>
              </a:spcBef>
              <a:spcAft>
                <a:spcPts val="0"/>
              </a:spcAft>
              <a:buNone/>
            </a:pPr>
            <a:r>
              <a:rPr lang="en" sz="700">
                <a:solidFill>
                  <a:schemeClr val="dk1"/>
                </a:solidFill>
                <a:latin typeface="Poppins"/>
                <a:ea typeface="Poppins"/>
                <a:cs typeface="Poppins"/>
                <a:sym typeface="Poppins"/>
              </a:rPr>
              <a:t>= ($900 revenue) - ($200 in costs)</a:t>
            </a:r>
            <a:endParaRPr sz="1100"/>
          </a:p>
          <a:p>
            <a:pPr indent="0" lvl="0" marL="0" marR="0" rtl="0" algn="ctr">
              <a:lnSpc>
                <a:spcPct val="166666"/>
              </a:lnSpc>
              <a:spcBef>
                <a:spcPts val="0"/>
              </a:spcBef>
              <a:spcAft>
                <a:spcPts val="0"/>
              </a:spcAft>
              <a:buNone/>
            </a:pPr>
            <a:r>
              <a:rPr lang="en" sz="700">
                <a:solidFill>
                  <a:schemeClr val="dk1"/>
                </a:solidFill>
                <a:latin typeface="Poppins"/>
                <a:ea typeface="Poppins"/>
                <a:cs typeface="Poppins"/>
                <a:sym typeface="Poppins"/>
              </a:rPr>
              <a:t>= $700 profit</a:t>
            </a:r>
            <a:endParaRPr sz="1100"/>
          </a:p>
        </p:txBody>
      </p:sp>
      <p:sp>
        <p:nvSpPr>
          <p:cNvPr id="611" name="Google Shape;611;p61"/>
          <p:cNvSpPr/>
          <p:nvPr/>
        </p:nvSpPr>
        <p:spPr>
          <a:xfrm>
            <a:off x="474574" y="3626950"/>
            <a:ext cx="2327100" cy="731400"/>
          </a:xfrm>
          <a:prstGeom prst="rect">
            <a:avLst/>
          </a:prstGeom>
          <a:solidFill>
            <a:schemeClr val="accent2"/>
          </a:solidFill>
          <a:ln>
            <a:noFill/>
          </a:ln>
        </p:spPr>
        <p:txBody>
          <a:bodyPr anchorCtr="0" anchor="ctr" bIns="34275" lIns="102875" spcFirstLastPara="1" rIns="102875" wrap="square" tIns="34275">
            <a:noAutofit/>
          </a:bodyPr>
          <a:lstStyle/>
          <a:p>
            <a:pPr indent="0" lvl="0" marL="0" marR="0" rtl="0" algn="ctr">
              <a:lnSpc>
                <a:spcPct val="166666"/>
              </a:lnSpc>
              <a:spcBef>
                <a:spcPts val="0"/>
              </a:spcBef>
              <a:spcAft>
                <a:spcPts val="0"/>
              </a:spcAft>
              <a:buNone/>
            </a:pPr>
            <a:r>
              <a:rPr lang="en" sz="700">
                <a:solidFill>
                  <a:schemeClr val="dk1"/>
                </a:solidFill>
                <a:latin typeface="Poppins"/>
                <a:ea typeface="Poppins"/>
                <a:cs typeface="Poppins"/>
                <a:sym typeface="Poppins"/>
              </a:rPr>
              <a:t>($7 average sales price) x (100 sales) </a:t>
            </a:r>
            <a:endParaRPr sz="1100"/>
          </a:p>
          <a:p>
            <a:pPr indent="0" lvl="0" marL="0" marR="0" rtl="0" algn="ctr">
              <a:lnSpc>
                <a:spcPct val="166666"/>
              </a:lnSpc>
              <a:spcBef>
                <a:spcPts val="0"/>
              </a:spcBef>
              <a:spcAft>
                <a:spcPts val="0"/>
              </a:spcAft>
              <a:buNone/>
            </a:pPr>
            <a:r>
              <a:rPr lang="en" sz="700">
                <a:solidFill>
                  <a:schemeClr val="dk1"/>
                </a:solidFill>
                <a:latin typeface="Poppins"/>
                <a:ea typeface="Poppins"/>
                <a:cs typeface="Poppins"/>
                <a:sym typeface="Poppins"/>
              </a:rPr>
              <a:t>= ($700 in revenue) - ($200 in costs)</a:t>
            </a:r>
            <a:endParaRPr sz="1100"/>
          </a:p>
          <a:p>
            <a:pPr indent="0" lvl="0" marL="0" marR="0" rtl="0" algn="ctr">
              <a:lnSpc>
                <a:spcPct val="166666"/>
              </a:lnSpc>
              <a:spcBef>
                <a:spcPts val="0"/>
              </a:spcBef>
              <a:spcAft>
                <a:spcPts val="0"/>
              </a:spcAft>
              <a:buNone/>
            </a:pPr>
            <a:r>
              <a:rPr lang="en" sz="700">
                <a:solidFill>
                  <a:schemeClr val="dk1"/>
                </a:solidFill>
                <a:latin typeface="Poppins"/>
                <a:ea typeface="Poppins"/>
                <a:cs typeface="Poppins"/>
                <a:sym typeface="Poppins"/>
              </a:rPr>
              <a:t>= $500 profit</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2"/>
          <p:cNvSpPr/>
          <p:nvPr/>
        </p:nvSpPr>
        <p:spPr>
          <a:xfrm>
            <a:off x="413648" y="1444906"/>
            <a:ext cx="1229700" cy="685800"/>
          </a:xfrm>
          <a:prstGeom prst="rect">
            <a:avLst/>
          </a:prstGeom>
          <a:solidFill>
            <a:schemeClr val="accent1"/>
          </a:solidFill>
          <a:ln>
            <a:noFill/>
          </a:ln>
        </p:spPr>
        <p:txBody>
          <a:bodyPr anchorCtr="0" anchor="ctr" bIns="34275" lIns="137150" spcFirstLastPara="1" rIns="137150" wrap="square" tIns="0">
            <a:noAutofit/>
          </a:bodyPr>
          <a:lstStyle/>
          <a:p>
            <a:pPr indent="0" lvl="0" marL="0" marR="0" rtl="0" algn="ctr">
              <a:lnSpc>
                <a:spcPct val="115000"/>
              </a:lnSpc>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Match local competitors’ </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in-store prices</a:t>
            </a:r>
            <a:endParaRPr sz="1400">
              <a:solidFill>
                <a:schemeClr val="dk1"/>
              </a:solidFill>
              <a:latin typeface="Poppins"/>
              <a:ea typeface="Poppins"/>
              <a:cs typeface="Poppins"/>
              <a:sym typeface="Poppins"/>
            </a:endParaRPr>
          </a:p>
        </p:txBody>
      </p:sp>
      <p:sp>
        <p:nvSpPr>
          <p:cNvPr id="618" name="Google Shape;618;p62"/>
          <p:cNvSpPr/>
          <p:nvPr/>
        </p:nvSpPr>
        <p:spPr>
          <a:xfrm>
            <a:off x="1763500" y="1444900"/>
            <a:ext cx="1229700" cy="685800"/>
          </a:xfrm>
          <a:prstGeom prst="rect">
            <a:avLst/>
          </a:prstGeom>
          <a:solidFill>
            <a:srgbClr val="B7B7B7"/>
          </a:solidFill>
          <a:ln>
            <a:noFill/>
          </a:ln>
        </p:spPr>
        <p:txBody>
          <a:bodyPr anchorCtr="0" anchor="ctr" bIns="34275" lIns="137150" spcFirstLastPara="1" rIns="137150" wrap="square" tIns="0">
            <a:noAutofit/>
          </a:bodyPr>
          <a:lstStyle/>
          <a:p>
            <a:pPr indent="0" lvl="0" marL="0" marR="0" rtl="0" algn="ctr">
              <a:lnSpc>
                <a:spcPct val="115000"/>
              </a:lnSpc>
              <a:spcBef>
                <a:spcPts val="0"/>
              </a:spcBef>
              <a:spcAft>
                <a:spcPts val="0"/>
              </a:spcAft>
              <a:buClr>
                <a:schemeClr val="lt1"/>
              </a:buClr>
              <a:buSzPts val="800"/>
              <a:buFont typeface="Poppins"/>
              <a:buNone/>
            </a:pPr>
            <a:r>
              <a:rPr lang="en" sz="800">
                <a:solidFill>
                  <a:schemeClr val="accent6"/>
                </a:solidFill>
                <a:latin typeface="Poppins"/>
                <a:ea typeface="Poppins"/>
                <a:cs typeface="Poppins"/>
                <a:sym typeface="Poppins"/>
              </a:rPr>
              <a:t>Match local competitors’ online retailer prices</a:t>
            </a:r>
            <a:endParaRPr sz="1400">
              <a:solidFill>
                <a:schemeClr val="accent6"/>
              </a:solidFill>
              <a:latin typeface="Poppins"/>
              <a:ea typeface="Poppins"/>
              <a:cs typeface="Poppins"/>
              <a:sym typeface="Poppins"/>
            </a:endParaRPr>
          </a:p>
        </p:txBody>
      </p:sp>
      <p:sp>
        <p:nvSpPr>
          <p:cNvPr id="619" name="Google Shape;619;p62"/>
          <p:cNvSpPr/>
          <p:nvPr/>
        </p:nvSpPr>
        <p:spPr>
          <a:xfrm>
            <a:off x="3113108" y="1444906"/>
            <a:ext cx="1229700" cy="685800"/>
          </a:xfrm>
          <a:prstGeom prst="rect">
            <a:avLst/>
          </a:prstGeom>
          <a:solidFill>
            <a:srgbClr val="EFEFEF"/>
          </a:solidFill>
          <a:ln>
            <a:noFill/>
          </a:ln>
        </p:spPr>
        <p:txBody>
          <a:bodyPr anchorCtr="0" anchor="ctr" bIns="34275" lIns="137150" spcFirstLastPara="1" rIns="137150" wrap="square" tIns="0">
            <a:noAutofit/>
          </a:bodyPr>
          <a:lstStyle/>
          <a:p>
            <a:pPr indent="0" lvl="0" marL="0" marR="0" rtl="0" algn="ctr">
              <a:lnSpc>
                <a:spcPct val="115000"/>
              </a:lnSpc>
              <a:spcBef>
                <a:spcPts val="0"/>
              </a:spcBef>
              <a:spcAft>
                <a:spcPts val="0"/>
              </a:spcAft>
              <a:buClr>
                <a:schemeClr val="lt1"/>
              </a:buClr>
              <a:buSzPts val="800"/>
              <a:buFont typeface="Poppins"/>
              <a:buNone/>
            </a:pPr>
            <a:r>
              <a:rPr lang="en" sz="800">
                <a:solidFill>
                  <a:schemeClr val="accent6"/>
                </a:solidFill>
                <a:latin typeface="Poppins"/>
                <a:ea typeface="Poppins"/>
                <a:cs typeface="Poppins"/>
                <a:sym typeface="Poppins"/>
              </a:rPr>
              <a:t>Match specific online retailer prices</a:t>
            </a:r>
            <a:endParaRPr sz="1400">
              <a:solidFill>
                <a:schemeClr val="accent6"/>
              </a:solidFill>
              <a:latin typeface="Poppins"/>
              <a:ea typeface="Poppins"/>
              <a:cs typeface="Poppins"/>
              <a:sym typeface="Poppins"/>
            </a:endParaRPr>
          </a:p>
        </p:txBody>
      </p:sp>
      <p:sp>
        <p:nvSpPr>
          <p:cNvPr id="620" name="Google Shape;620;p62"/>
          <p:cNvSpPr/>
          <p:nvPr/>
        </p:nvSpPr>
        <p:spPr>
          <a:xfrm>
            <a:off x="4462838" y="1444906"/>
            <a:ext cx="2532600" cy="685800"/>
          </a:xfrm>
          <a:prstGeom prst="rect">
            <a:avLst/>
          </a:prstGeom>
          <a:solidFill>
            <a:schemeClr val="accent5"/>
          </a:solidFill>
          <a:ln>
            <a:noFill/>
          </a:ln>
        </p:spPr>
        <p:txBody>
          <a:bodyPr anchorCtr="0" anchor="ctr" bIns="34275" lIns="137150" spcFirstLastPara="1" rIns="137150" wrap="square" tIns="0">
            <a:noAutofit/>
          </a:bodyPr>
          <a:lstStyle/>
          <a:p>
            <a:pPr indent="0" lvl="0" marL="0" marR="0" rtl="0" algn="ctr">
              <a:lnSpc>
                <a:spcPct val="115000"/>
              </a:lnSpc>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Chain will match prices offered </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by these online-only retailers</a:t>
            </a:r>
            <a:endParaRPr sz="1400">
              <a:solidFill>
                <a:schemeClr val="dk1"/>
              </a:solidFill>
              <a:latin typeface="Poppins"/>
              <a:ea typeface="Poppins"/>
              <a:cs typeface="Poppins"/>
              <a:sym typeface="Poppins"/>
            </a:endParaRPr>
          </a:p>
        </p:txBody>
      </p:sp>
      <p:grpSp>
        <p:nvGrpSpPr>
          <p:cNvPr id="621" name="Google Shape;621;p62"/>
          <p:cNvGrpSpPr/>
          <p:nvPr/>
        </p:nvGrpSpPr>
        <p:grpSpPr>
          <a:xfrm>
            <a:off x="413650" y="2663724"/>
            <a:ext cx="6581781" cy="434664"/>
            <a:chOff x="727528" y="2717193"/>
            <a:chExt cx="10737000" cy="710700"/>
          </a:xfrm>
        </p:grpSpPr>
        <p:sp>
          <p:nvSpPr>
            <p:cNvPr id="622" name="Google Shape;622;p62"/>
            <p:cNvSpPr/>
            <p:nvPr/>
          </p:nvSpPr>
          <p:spPr>
            <a:xfrm>
              <a:off x="727528" y="2717193"/>
              <a:ext cx="10737000" cy="7107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623" name="Google Shape;623;p62"/>
            <p:cNvSpPr/>
            <p:nvPr/>
          </p:nvSpPr>
          <p:spPr>
            <a:xfrm>
              <a:off x="727528" y="2717193"/>
              <a:ext cx="10737000" cy="7107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grpSp>
      <p:grpSp>
        <p:nvGrpSpPr>
          <p:cNvPr id="624" name="Google Shape;624;p62"/>
          <p:cNvGrpSpPr/>
          <p:nvPr/>
        </p:nvGrpSpPr>
        <p:grpSpPr>
          <a:xfrm>
            <a:off x="413650" y="4402108"/>
            <a:ext cx="6581781" cy="434664"/>
            <a:chOff x="727528" y="5559571"/>
            <a:chExt cx="10737000" cy="710700"/>
          </a:xfrm>
        </p:grpSpPr>
        <p:sp>
          <p:nvSpPr>
            <p:cNvPr id="625" name="Google Shape;625;p62"/>
            <p:cNvSpPr/>
            <p:nvPr/>
          </p:nvSpPr>
          <p:spPr>
            <a:xfrm>
              <a:off x="727528" y="5559571"/>
              <a:ext cx="10737000" cy="7107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626" name="Google Shape;626;p62"/>
            <p:cNvSpPr/>
            <p:nvPr/>
          </p:nvSpPr>
          <p:spPr>
            <a:xfrm>
              <a:off x="727528" y="5559571"/>
              <a:ext cx="10737000" cy="7107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grpSp>
      <p:grpSp>
        <p:nvGrpSpPr>
          <p:cNvPr id="627" name="Google Shape;627;p62"/>
          <p:cNvGrpSpPr/>
          <p:nvPr/>
        </p:nvGrpSpPr>
        <p:grpSpPr>
          <a:xfrm>
            <a:off x="413650" y="3532908"/>
            <a:ext cx="6581781" cy="434664"/>
            <a:chOff x="727528" y="4138382"/>
            <a:chExt cx="10737000" cy="710700"/>
          </a:xfrm>
        </p:grpSpPr>
        <p:sp>
          <p:nvSpPr>
            <p:cNvPr id="628" name="Google Shape;628;p62"/>
            <p:cNvSpPr/>
            <p:nvPr/>
          </p:nvSpPr>
          <p:spPr>
            <a:xfrm>
              <a:off x="727528" y="4138382"/>
              <a:ext cx="10737000" cy="7107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629" name="Google Shape;629;p62"/>
            <p:cNvSpPr/>
            <p:nvPr/>
          </p:nvSpPr>
          <p:spPr>
            <a:xfrm>
              <a:off x="727528" y="4138382"/>
              <a:ext cx="10737000" cy="7107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grpSp>
      <p:sp>
        <p:nvSpPr>
          <p:cNvPr descr="Checkmark" id="630" name="Google Shape;630;p62"/>
          <p:cNvSpPr/>
          <p:nvPr/>
        </p:nvSpPr>
        <p:spPr>
          <a:xfrm>
            <a:off x="948896" y="2380934"/>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631" name="Google Shape;631;p62"/>
          <p:cNvSpPr/>
          <p:nvPr/>
        </p:nvSpPr>
        <p:spPr>
          <a:xfrm>
            <a:off x="948896" y="2837679"/>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632" name="Google Shape;632;p62"/>
          <p:cNvSpPr/>
          <p:nvPr/>
        </p:nvSpPr>
        <p:spPr>
          <a:xfrm>
            <a:off x="948896" y="3710178"/>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633" name="Google Shape;633;p62"/>
          <p:cNvSpPr/>
          <p:nvPr/>
        </p:nvSpPr>
        <p:spPr>
          <a:xfrm>
            <a:off x="948896" y="4168245"/>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634" name="Google Shape;634;p62"/>
          <p:cNvSpPr/>
          <p:nvPr/>
        </p:nvSpPr>
        <p:spPr>
          <a:xfrm>
            <a:off x="948896" y="4594648"/>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635" name="Google Shape;635;p62"/>
          <p:cNvSpPr/>
          <p:nvPr/>
        </p:nvSpPr>
        <p:spPr>
          <a:xfrm>
            <a:off x="2298626" y="2380934"/>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636" name="Google Shape;636;p62"/>
          <p:cNvSpPr/>
          <p:nvPr/>
        </p:nvSpPr>
        <p:spPr>
          <a:xfrm>
            <a:off x="2298626" y="3275870"/>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637" name="Google Shape;637;p62"/>
          <p:cNvSpPr/>
          <p:nvPr/>
        </p:nvSpPr>
        <p:spPr>
          <a:xfrm>
            <a:off x="2298626" y="4594648"/>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638" name="Google Shape;638;p62"/>
          <p:cNvSpPr/>
          <p:nvPr/>
        </p:nvSpPr>
        <p:spPr>
          <a:xfrm>
            <a:off x="3648356" y="2837679"/>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639" name="Google Shape;639;p62"/>
          <p:cNvSpPr/>
          <p:nvPr/>
        </p:nvSpPr>
        <p:spPr>
          <a:xfrm>
            <a:off x="3648356" y="3275870"/>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640" name="Google Shape;640;p62"/>
          <p:cNvSpPr/>
          <p:nvPr/>
        </p:nvSpPr>
        <p:spPr>
          <a:xfrm>
            <a:off x="3648356" y="3710178"/>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641" name="Google Shape;641;p62"/>
          <p:cNvSpPr/>
          <p:nvPr/>
        </p:nvSpPr>
        <p:spPr>
          <a:xfrm>
            <a:off x="3648356" y="4168245"/>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642" name="Google Shape;642;p62"/>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Price matching</a:t>
            </a:r>
            <a:endParaRPr/>
          </a:p>
        </p:txBody>
      </p:sp>
      <p:sp>
        <p:nvSpPr>
          <p:cNvPr id="643" name="Google Shape;643;p6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3"/>
          <p:cNvSpPr/>
          <p:nvPr/>
        </p:nvSpPr>
        <p:spPr>
          <a:xfrm>
            <a:off x="469513" y="1396327"/>
            <a:ext cx="4559700" cy="342300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650" name="Google Shape;650;p63"/>
          <p:cNvSpPr/>
          <p:nvPr/>
        </p:nvSpPr>
        <p:spPr>
          <a:xfrm>
            <a:off x="5381018" y="1396327"/>
            <a:ext cx="2690400" cy="342300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grpSp>
        <p:nvGrpSpPr>
          <p:cNvPr id="651" name="Google Shape;651;p63"/>
          <p:cNvGrpSpPr/>
          <p:nvPr/>
        </p:nvGrpSpPr>
        <p:grpSpPr>
          <a:xfrm>
            <a:off x="640224" y="1582225"/>
            <a:ext cx="4201727" cy="761815"/>
            <a:chOff x="1061511" y="1605936"/>
            <a:chExt cx="6047391" cy="1096452"/>
          </a:xfrm>
        </p:grpSpPr>
        <p:sp>
          <p:nvSpPr>
            <p:cNvPr id="652" name="Google Shape;652;p63"/>
            <p:cNvSpPr txBox="1"/>
            <p:nvPr/>
          </p:nvSpPr>
          <p:spPr>
            <a:xfrm>
              <a:off x="1061511" y="1984231"/>
              <a:ext cx="14217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Product A</a:t>
              </a:r>
              <a:endParaRPr sz="1400">
                <a:solidFill>
                  <a:schemeClr val="dk1"/>
                </a:solidFill>
                <a:latin typeface="Poppins"/>
                <a:ea typeface="Poppins"/>
                <a:cs typeface="Poppins"/>
                <a:sym typeface="Poppins"/>
              </a:endParaRPr>
            </a:p>
          </p:txBody>
        </p:sp>
        <p:sp>
          <p:nvSpPr>
            <p:cNvPr id="653" name="Google Shape;653;p63"/>
            <p:cNvSpPr txBox="1"/>
            <p:nvPr/>
          </p:nvSpPr>
          <p:spPr>
            <a:xfrm>
              <a:off x="3814028" y="1984231"/>
              <a:ext cx="473100" cy="454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$120</a:t>
              </a:r>
              <a:endParaRPr sz="1400">
                <a:solidFill>
                  <a:schemeClr val="dk1"/>
                </a:solidFill>
                <a:latin typeface="Poppins"/>
                <a:ea typeface="Poppins"/>
                <a:cs typeface="Poppins"/>
                <a:sym typeface="Poppins"/>
              </a:endParaRPr>
            </a:p>
          </p:txBody>
        </p:sp>
        <p:sp>
          <p:nvSpPr>
            <p:cNvPr id="654" name="Google Shape;654;p63"/>
            <p:cNvSpPr txBox="1"/>
            <p:nvPr/>
          </p:nvSpPr>
          <p:spPr>
            <a:xfrm>
              <a:off x="4849181" y="1984231"/>
              <a:ext cx="816300" cy="454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$105-$115</a:t>
              </a:r>
              <a:endParaRPr sz="1400">
                <a:solidFill>
                  <a:schemeClr val="dk1"/>
                </a:solidFill>
                <a:latin typeface="Poppins"/>
                <a:ea typeface="Poppins"/>
                <a:cs typeface="Poppins"/>
                <a:sym typeface="Poppins"/>
              </a:endParaRPr>
            </a:p>
          </p:txBody>
        </p:sp>
        <p:sp>
          <p:nvSpPr>
            <p:cNvPr id="655" name="Google Shape;655;p63"/>
            <p:cNvSpPr txBox="1"/>
            <p:nvPr/>
          </p:nvSpPr>
          <p:spPr>
            <a:xfrm>
              <a:off x="6186501" y="1984231"/>
              <a:ext cx="696000" cy="454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+12.50%</a:t>
              </a:r>
              <a:endParaRPr sz="1400">
                <a:solidFill>
                  <a:schemeClr val="dk1"/>
                </a:solidFill>
                <a:latin typeface="Poppins"/>
                <a:ea typeface="Poppins"/>
                <a:cs typeface="Poppins"/>
                <a:sym typeface="Poppins"/>
              </a:endParaRPr>
            </a:p>
          </p:txBody>
        </p:sp>
        <p:grpSp>
          <p:nvGrpSpPr>
            <p:cNvPr id="656" name="Google Shape;656;p63"/>
            <p:cNvGrpSpPr/>
            <p:nvPr/>
          </p:nvGrpSpPr>
          <p:grpSpPr>
            <a:xfrm>
              <a:off x="1061511" y="2379144"/>
              <a:ext cx="5995445" cy="276900"/>
              <a:chOff x="1061511" y="1793298"/>
              <a:chExt cx="5995445" cy="276900"/>
            </a:xfrm>
          </p:grpSpPr>
          <p:sp>
            <p:nvSpPr>
              <p:cNvPr id="657" name="Google Shape;657;p63"/>
              <p:cNvSpPr txBox="1"/>
              <p:nvPr/>
            </p:nvSpPr>
            <p:spPr>
              <a:xfrm>
                <a:off x="1061511" y="1793298"/>
                <a:ext cx="13107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accent4"/>
                  </a:buClr>
                  <a:buSzPts val="800"/>
                  <a:buFont typeface="Poppins"/>
                  <a:buNone/>
                </a:pPr>
                <a:r>
                  <a:rPr lang="en" sz="800">
                    <a:solidFill>
                      <a:schemeClr val="accent4"/>
                    </a:solidFill>
                    <a:latin typeface="Poppins"/>
                    <a:ea typeface="Poppins"/>
                    <a:cs typeface="Poppins"/>
                    <a:sym typeface="Poppins"/>
                  </a:rPr>
                  <a:t>Product B</a:t>
                </a:r>
                <a:endParaRPr sz="1400">
                  <a:solidFill>
                    <a:schemeClr val="dk1"/>
                  </a:solidFill>
                  <a:latin typeface="Poppins"/>
                  <a:ea typeface="Poppins"/>
                  <a:cs typeface="Poppins"/>
                  <a:sym typeface="Poppins"/>
                </a:endParaRPr>
              </a:p>
            </p:txBody>
          </p:sp>
          <p:sp>
            <p:nvSpPr>
              <p:cNvPr id="658" name="Google Shape;658;p63"/>
              <p:cNvSpPr txBox="1"/>
              <p:nvPr/>
            </p:nvSpPr>
            <p:spPr>
              <a:xfrm>
                <a:off x="3776616" y="1793298"/>
                <a:ext cx="475500" cy="276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accent4"/>
                  </a:buClr>
                  <a:buSzPts val="800"/>
                  <a:buFont typeface="Poppins"/>
                  <a:buNone/>
                </a:pPr>
                <a:r>
                  <a:rPr lang="en" sz="800">
                    <a:solidFill>
                      <a:schemeClr val="accent4"/>
                    </a:solidFill>
                    <a:latin typeface="Poppins"/>
                    <a:ea typeface="Poppins"/>
                    <a:cs typeface="Poppins"/>
                    <a:sym typeface="Poppins"/>
                  </a:rPr>
                  <a:t>$72</a:t>
                </a:r>
                <a:endParaRPr sz="1400">
                  <a:solidFill>
                    <a:schemeClr val="dk1"/>
                  </a:solidFill>
                  <a:latin typeface="Poppins"/>
                  <a:ea typeface="Poppins"/>
                  <a:cs typeface="Poppins"/>
                  <a:sym typeface="Poppins"/>
                </a:endParaRPr>
              </a:p>
            </p:txBody>
          </p:sp>
          <p:sp>
            <p:nvSpPr>
              <p:cNvPr id="659" name="Google Shape;659;p63"/>
              <p:cNvSpPr txBox="1"/>
              <p:nvPr/>
            </p:nvSpPr>
            <p:spPr>
              <a:xfrm>
                <a:off x="4751061" y="1793298"/>
                <a:ext cx="1095000" cy="276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accent4"/>
                  </a:buClr>
                  <a:buSzPts val="800"/>
                  <a:buFont typeface="Poppins"/>
                  <a:buNone/>
                </a:pPr>
                <a:r>
                  <a:rPr lang="en" sz="800">
                    <a:solidFill>
                      <a:schemeClr val="accent4"/>
                    </a:solidFill>
                    <a:latin typeface="Poppins"/>
                    <a:ea typeface="Poppins"/>
                    <a:cs typeface="Poppins"/>
                    <a:sym typeface="Poppins"/>
                  </a:rPr>
                  <a:t>$52-$85</a:t>
                </a:r>
                <a:endParaRPr sz="1400">
                  <a:solidFill>
                    <a:schemeClr val="dk1"/>
                  </a:solidFill>
                  <a:latin typeface="Poppins"/>
                  <a:ea typeface="Poppins"/>
                  <a:cs typeface="Poppins"/>
                  <a:sym typeface="Poppins"/>
                </a:endParaRPr>
              </a:p>
            </p:txBody>
          </p:sp>
          <p:sp>
            <p:nvSpPr>
              <p:cNvPr id="660" name="Google Shape;660;p63"/>
              <p:cNvSpPr txBox="1"/>
              <p:nvPr/>
            </p:nvSpPr>
            <p:spPr>
              <a:xfrm>
                <a:off x="6090656" y="1793298"/>
                <a:ext cx="966300" cy="276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accent4"/>
                  </a:buClr>
                  <a:buSzPts val="800"/>
                  <a:buFont typeface="Poppins"/>
                  <a:buNone/>
                </a:pPr>
                <a:r>
                  <a:rPr lang="en" sz="800">
                    <a:solidFill>
                      <a:schemeClr val="accent4"/>
                    </a:solidFill>
                    <a:latin typeface="Poppins"/>
                    <a:ea typeface="Poppins"/>
                    <a:cs typeface="Poppins"/>
                    <a:sym typeface="Poppins"/>
                  </a:rPr>
                  <a:t>+27.58%</a:t>
                </a:r>
                <a:endParaRPr sz="1400">
                  <a:solidFill>
                    <a:schemeClr val="dk1"/>
                  </a:solidFill>
                  <a:latin typeface="Poppins"/>
                  <a:ea typeface="Poppins"/>
                  <a:cs typeface="Poppins"/>
                  <a:sym typeface="Poppins"/>
                </a:endParaRPr>
              </a:p>
            </p:txBody>
          </p:sp>
        </p:grpSp>
        <p:grpSp>
          <p:nvGrpSpPr>
            <p:cNvPr id="661" name="Google Shape;661;p63"/>
            <p:cNvGrpSpPr/>
            <p:nvPr/>
          </p:nvGrpSpPr>
          <p:grpSpPr>
            <a:xfrm>
              <a:off x="1096151" y="1755026"/>
              <a:ext cx="6012751" cy="947361"/>
              <a:chOff x="1096151" y="1590065"/>
              <a:chExt cx="6012751" cy="947361"/>
            </a:xfrm>
          </p:grpSpPr>
          <p:grpSp>
            <p:nvGrpSpPr>
              <p:cNvPr id="662" name="Google Shape;662;p63"/>
              <p:cNvGrpSpPr/>
              <p:nvPr/>
            </p:nvGrpSpPr>
            <p:grpSpPr>
              <a:xfrm>
                <a:off x="3528647" y="1590065"/>
                <a:ext cx="2413348" cy="947361"/>
                <a:chOff x="3528647" y="1793298"/>
                <a:chExt cx="2413348" cy="1140300"/>
              </a:xfrm>
            </p:grpSpPr>
            <p:cxnSp>
              <p:nvCxnSpPr>
                <p:cNvPr id="663" name="Google Shape;663;p63"/>
                <p:cNvCxnSpPr/>
                <p:nvPr/>
              </p:nvCxnSpPr>
              <p:spPr>
                <a:xfrm>
                  <a:off x="5941995" y="1793298"/>
                  <a:ext cx="0" cy="1140300"/>
                </a:xfrm>
                <a:prstGeom prst="straightConnector1">
                  <a:avLst/>
                </a:prstGeom>
                <a:noFill/>
                <a:ln cap="rnd" cmpd="sng" w="9525">
                  <a:solidFill>
                    <a:schemeClr val="accent4"/>
                  </a:solidFill>
                  <a:prstDash val="dot"/>
                  <a:round/>
                  <a:headEnd len="sm" w="sm" type="none"/>
                  <a:tailEnd len="sm" w="sm" type="none"/>
                </a:ln>
              </p:spPr>
            </p:cxnSp>
            <p:cxnSp>
              <p:nvCxnSpPr>
                <p:cNvPr id="664" name="Google Shape;664;p63"/>
                <p:cNvCxnSpPr/>
                <p:nvPr/>
              </p:nvCxnSpPr>
              <p:spPr>
                <a:xfrm>
                  <a:off x="4572616" y="1793298"/>
                  <a:ext cx="0" cy="1140300"/>
                </a:xfrm>
                <a:prstGeom prst="straightConnector1">
                  <a:avLst/>
                </a:prstGeom>
                <a:noFill/>
                <a:ln cap="rnd" cmpd="sng" w="9525">
                  <a:solidFill>
                    <a:schemeClr val="accent4"/>
                  </a:solidFill>
                  <a:prstDash val="dot"/>
                  <a:round/>
                  <a:headEnd len="sm" w="sm" type="none"/>
                  <a:tailEnd len="sm" w="sm" type="none"/>
                </a:ln>
              </p:spPr>
            </p:cxnSp>
            <p:cxnSp>
              <p:nvCxnSpPr>
                <p:cNvPr id="665" name="Google Shape;665;p63"/>
                <p:cNvCxnSpPr/>
                <p:nvPr/>
              </p:nvCxnSpPr>
              <p:spPr>
                <a:xfrm>
                  <a:off x="3528647" y="1793298"/>
                  <a:ext cx="0" cy="1140300"/>
                </a:xfrm>
                <a:prstGeom prst="straightConnector1">
                  <a:avLst/>
                </a:prstGeom>
                <a:noFill/>
                <a:ln cap="rnd" cmpd="sng" w="9525">
                  <a:solidFill>
                    <a:schemeClr val="accent4"/>
                  </a:solidFill>
                  <a:prstDash val="dot"/>
                  <a:round/>
                  <a:headEnd len="sm" w="sm" type="none"/>
                  <a:tailEnd len="sm" w="sm" type="none"/>
                </a:ln>
              </p:spPr>
            </p:cxnSp>
          </p:grpSp>
          <p:cxnSp>
            <p:nvCxnSpPr>
              <p:cNvPr id="666" name="Google Shape;666;p63"/>
              <p:cNvCxnSpPr/>
              <p:nvPr/>
            </p:nvCxnSpPr>
            <p:spPr>
              <a:xfrm>
                <a:off x="1096151" y="2139837"/>
                <a:ext cx="6002100" cy="0"/>
              </a:xfrm>
              <a:prstGeom prst="straightConnector1">
                <a:avLst/>
              </a:prstGeom>
              <a:noFill/>
              <a:ln cap="rnd" cmpd="sng" w="9525">
                <a:solidFill>
                  <a:schemeClr val="accent4"/>
                </a:solidFill>
                <a:prstDash val="dot"/>
                <a:round/>
                <a:headEnd len="sm" w="sm" type="none"/>
                <a:tailEnd len="sm" w="sm" type="none"/>
              </a:ln>
            </p:spPr>
          </p:cxnSp>
          <p:cxnSp>
            <p:nvCxnSpPr>
              <p:cNvPr id="667" name="Google Shape;667;p63"/>
              <p:cNvCxnSpPr/>
              <p:nvPr/>
            </p:nvCxnSpPr>
            <p:spPr>
              <a:xfrm>
                <a:off x="1106802" y="1744924"/>
                <a:ext cx="6002100" cy="0"/>
              </a:xfrm>
              <a:prstGeom prst="straightConnector1">
                <a:avLst/>
              </a:prstGeom>
              <a:noFill/>
              <a:ln cap="rnd" cmpd="sng" w="9525">
                <a:solidFill>
                  <a:schemeClr val="accent4"/>
                </a:solidFill>
                <a:prstDash val="dot"/>
                <a:round/>
                <a:headEnd len="sm" w="sm" type="none"/>
                <a:tailEnd len="sm" w="sm" type="none"/>
              </a:ln>
            </p:spPr>
          </p:cxnSp>
        </p:grpSp>
        <p:sp>
          <p:nvSpPr>
            <p:cNvPr id="668" name="Google Shape;668;p63"/>
            <p:cNvSpPr txBox="1"/>
            <p:nvPr/>
          </p:nvSpPr>
          <p:spPr>
            <a:xfrm>
              <a:off x="3642538" y="1605936"/>
              <a:ext cx="816300" cy="25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accent4"/>
                </a:buClr>
                <a:buSzPts val="700"/>
                <a:buFont typeface="Poppins"/>
                <a:buNone/>
              </a:pPr>
              <a:r>
                <a:rPr lang="en" sz="700">
                  <a:solidFill>
                    <a:schemeClr val="accent4"/>
                  </a:solidFill>
                  <a:latin typeface="Poppins"/>
                  <a:ea typeface="Poppins"/>
                  <a:cs typeface="Poppins"/>
                  <a:sym typeface="Poppins"/>
                </a:rPr>
                <a:t>PRICE</a:t>
              </a:r>
              <a:endParaRPr sz="1400">
                <a:solidFill>
                  <a:schemeClr val="dk1"/>
                </a:solidFill>
                <a:latin typeface="Poppins"/>
                <a:ea typeface="Poppins"/>
                <a:cs typeface="Poppins"/>
                <a:sym typeface="Poppins"/>
              </a:endParaRPr>
            </a:p>
          </p:txBody>
        </p:sp>
        <p:sp>
          <p:nvSpPr>
            <p:cNvPr id="669" name="Google Shape;669;p63"/>
            <p:cNvSpPr txBox="1"/>
            <p:nvPr/>
          </p:nvSpPr>
          <p:spPr>
            <a:xfrm>
              <a:off x="4849114" y="1605936"/>
              <a:ext cx="816300" cy="25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accent4"/>
                </a:buClr>
                <a:buSzPts val="700"/>
                <a:buFont typeface="Poppins"/>
                <a:buNone/>
              </a:pPr>
              <a:r>
                <a:rPr lang="en" sz="700">
                  <a:solidFill>
                    <a:schemeClr val="accent4"/>
                  </a:solidFill>
                  <a:latin typeface="Poppins"/>
                  <a:ea typeface="Poppins"/>
                  <a:cs typeface="Poppins"/>
                  <a:sym typeface="Poppins"/>
                </a:rPr>
                <a:t>RIVALS</a:t>
              </a:r>
              <a:endParaRPr sz="1400">
                <a:solidFill>
                  <a:schemeClr val="dk1"/>
                </a:solidFill>
                <a:latin typeface="Poppins"/>
                <a:ea typeface="Poppins"/>
                <a:cs typeface="Poppins"/>
                <a:sym typeface="Poppins"/>
              </a:endParaRPr>
            </a:p>
          </p:txBody>
        </p:sp>
        <p:sp>
          <p:nvSpPr>
            <p:cNvPr id="670" name="Google Shape;670;p63"/>
            <p:cNvSpPr txBox="1"/>
            <p:nvPr/>
          </p:nvSpPr>
          <p:spPr>
            <a:xfrm>
              <a:off x="6186589" y="1605936"/>
              <a:ext cx="696000" cy="25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accent4"/>
                </a:buClr>
                <a:buSzPts val="700"/>
                <a:buFont typeface="Poppins"/>
                <a:buNone/>
              </a:pPr>
              <a:r>
                <a:rPr lang="en" sz="700">
                  <a:solidFill>
                    <a:schemeClr val="accent4"/>
                  </a:solidFill>
                  <a:latin typeface="Poppins"/>
                  <a:ea typeface="Poppins"/>
                  <a:cs typeface="Poppins"/>
                  <a:sym typeface="Poppins"/>
                </a:rPr>
                <a:t>DIFF</a:t>
              </a:r>
              <a:endParaRPr sz="1400">
                <a:solidFill>
                  <a:schemeClr val="dk1"/>
                </a:solidFill>
                <a:latin typeface="Poppins"/>
                <a:ea typeface="Poppins"/>
                <a:cs typeface="Poppins"/>
                <a:sym typeface="Poppins"/>
              </a:endParaRPr>
            </a:p>
          </p:txBody>
        </p:sp>
      </p:grpSp>
      <p:cxnSp>
        <p:nvCxnSpPr>
          <p:cNvPr id="671" name="Google Shape;671;p63"/>
          <p:cNvCxnSpPr/>
          <p:nvPr/>
        </p:nvCxnSpPr>
        <p:spPr>
          <a:xfrm>
            <a:off x="471168" y="2524597"/>
            <a:ext cx="4558200" cy="0"/>
          </a:xfrm>
          <a:prstGeom prst="straightConnector1">
            <a:avLst/>
          </a:prstGeom>
          <a:noFill/>
          <a:ln cap="rnd" cmpd="sng" w="12700">
            <a:solidFill>
              <a:schemeClr val="accent4"/>
            </a:solidFill>
            <a:prstDash val="solid"/>
            <a:round/>
            <a:headEnd len="sm" w="sm" type="none"/>
            <a:tailEnd len="sm" w="sm" type="none"/>
          </a:ln>
        </p:spPr>
      </p:cxnSp>
      <p:grpSp>
        <p:nvGrpSpPr>
          <p:cNvPr id="672" name="Google Shape;672;p63"/>
          <p:cNvGrpSpPr/>
          <p:nvPr/>
        </p:nvGrpSpPr>
        <p:grpSpPr>
          <a:xfrm>
            <a:off x="671693" y="2742291"/>
            <a:ext cx="4225929" cy="1965948"/>
            <a:chOff x="1106802" y="3242927"/>
            <a:chExt cx="6082224" cy="2829517"/>
          </a:xfrm>
        </p:grpSpPr>
        <p:grpSp>
          <p:nvGrpSpPr>
            <p:cNvPr id="673" name="Google Shape;673;p63"/>
            <p:cNvGrpSpPr/>
            <p:nvPr/>
          </p:nvGrpSpPr>
          <p:grpSpPr>
            <a:xfrm>
              <a:off x="1106802" y="3242927"/>
              <a:ext cx="6082224" cy="1499419"/>
              <a:chOff x="1106802" y="3242927"/>
              <a:chExt cx="6082224" cy="1499419"/>
            </a:xfrm>
          </p:grpSpPr>
          <p:sp>
            <p:nvSpPr>
              <p:cNvPr id="674" name="Google Shape;674;p63"/>
              <p:cNvSpPr/>
              <p:nvPr/>
            </p:nvSpPr>
            <p:spPr>
              <a:xfrm>
                <a:off x="5690826" y="3244146"/>
                <a:ext cx="1498200" cy="1498200"/>
              </a:xfrm>
              <a:prstGeom prst="rect">
                <a:avLst/>
              </a:prstGeom>
              <a:solidFill>
                <a:schemeClr val="lt2"/>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675" name="Google Shape;675;p63"/>
              <p:cNvSpPr txBox="1"/>
              <p:nvPr/>
            </p:nvSpPr>
            <p:spPr>
              <a:xfrm>
                <a:off x="5703187" y="3457341"/>
                <a:ext cx="1464300" cy="11622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chemeClr val="accent1"/>
                  </a:buClr>
                  <a:buSzPts val="1100"/>
                  <a:buFont typeface="Poppins"/>
                  <a:buNone/>
                </a:pPr>
                <a:r>
                  <a:rPr lang="en" sz="1100">
                    <a:solidFill>
                      <a:schemeClr val="accent1"/>
                    </a:solidFill>
                    <a:latin typeface="Poppins"/>
                    <a:ea typeface="Poppins"/>
                    <a:cs typeface="Poppins"/>
                    <a:sym typeface="Poppins"/>
                  </a:rPr>
                  <a:t>+29%</a:t>
                </a:r>
                <a:endParaRPr b="1" sz="1400">
                  <a:solidFill>
                    <a:schemeClr val="accent1"/>
                  </a:solidFill>
                  <a:latin typeface="Poppins"/>
                  <a:ea typeface="Poppins"/>
                  <a:cs typeface="Poppins"/>
                  <a:sym typeface="Poppins"/>
                </a:endParaRPr>
              </a:p>
              <a:p>
                <a:pPr indent="0" lvl="0" marL="0" marR="0" rtl="0" algn="ctr">
                  <a:lnSpc>
                    <a:spcPct val="115000"/>
                  </a:lnSpc>
                  <a:spcBef>
                    <a:spcPts val="500"/>
                  </a:spcBef>
                  <a:spcAft>
                    <a:spcPts val="0"/>
                  </a:spcAft>
                  <a:buClr>
                    <a:schemeClr val="dk1"/>
                  </a:buClr>
                  <a:buSzPts val="700"/>
                  <a:buFont typeface="Poppins"/>
                  <a:buNone/>
                </a:pPr>
                <a:r>
                  <a:rPr lang="en" sz="700">
                    <a:solidFill>
                      <a:schemeClr val="dk1"/>
                    </a:solidFill>
                    <a:latin typeface="Poppins"/>
                    <a:ea typeface="Poppins"/>
                    <a:cs typeface="Poppins"/>
                    <a:sym typeface="Poppins"/>
                  </a:rPr>
                  <a:t>Your product are +29% more expensive on average</a:t>
                </a:r>
                <a:endParaRPr sz="1400">
                  <a:solidFill>
                    <a:schemeClr val="dk1"/>
                  </a:solidFill>
                  <a:latin typeface="Poppins"/>
                  <a:ea typeface="Poppins"/>
                  <a:cs typeface="Poppins"/>
                  <a:sym typeface="Poppins"/>
                </a:endParaRPr>
              </a:p>
            </p:txBody>
          </p:sp>
          <p:sp>
            <p:nvSpPr>
              <p:cNvPr id="676" name="Google Shape;676;p63"/>
              <p:cNvSpPr txBox="1"/>
              <p:nvPr/>
            </p:nvSpPr>
            <p:spPr>
              <a:xfrm>
                <a:off x="1106802" y="3242927"/>
                <a:ext cx="992700" cy="2307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700"/>
                  <a:buFont typeface="Poppins"/>
                  <a:buNone/>
                </a:pPr>
                <a:r>
                  <a:rPr lang="en" sz="700">
                    <a:solidFill>
                      <a:schemeClr val="dk1"/>
                    </a:solidFill>
                    <a:latin typeface="Poppins"/>
                    <a:ea typeface="Poppins"/>
                    <a:cs typeface="Poppins"/>
                    <a:sym typeface="Poppins"/>
                  </a:rPr>
                  <a:t>1,522 Products</a:t>
                </a:r>
                <a:endParaRPr sz="1400">
                  <a:solidFill>
                    <a:schemeClr val="dk1"/>
                  </a:solidFill>
                  <a:latin typeface="Poppins"/>
                  <a:ea typeface="Poppins"/>
                  <a:cs typeface="Poppins"/>
                  <a:sym typeface="Poppins"/>
                </a:endParaRPr>
              </a:p>
            </p:txBody>
          </p:sp>
        </p:grpSp>
        <p:grpSp>
          <p:nvGrpSpPr>
            <p:cNvPr id="677" name="Google Shape;677;p63"/>
            <p:cNvGrpSpPr/>
            <p:nvPr/>
          </p:nvGrpSpPr>
          <p:grpSpPr>
            <a:xfrm>
              <a:off x="1181804" y="5352331"/>
              <a:ext cx="1627373" cy="694613"/>
              <a:chOff x="1107353" y="5352331"/>
              <a:chExt cx="1627373" cy="694613"/>
            </a:xfrm>
          </p:grpSpPr>
          <p:grpSp>
            <p:nvGrpSpPr>
              <p:cNvPr id="678" name="Google Shape;678;p63"/>
              <p:cNvGrpSpPr/>
              <p:nvPr/>
            </p:nvGrpSpPr>
            <p:grpSpPr>
              <a:xfrm>
                <a:off x="1107353" y="5352331"/>
                <a:ext cx="559887" cy="559887"/>
                <a:chOff x="12912091" y="4791641"/>
                <a:chExt cx="2743200" cy="2743200"/>
              </a:xfrm>
            </p:grpSpPr>
            <p:sp>
              <p:nvSpPr>
                <p:cNvPr id="679" name="Google Shape;679;p63"/>
                <p:cNvSpPr/>
                <p:nvPr/>
              </p:nvSpPr>
              <p:spPr>
                <a:xfrm>
                  <a:off x="12912091" y="4791641"/>
                  <a:ext cx="2743200" cy="2743200"/>
                </a:xfrm>
                <a:prstGeom prst="ellipse">
                  <a:avLst/>
                </a:prstGeom>
                <a:noFill/>
                <a:ln cap="flat" cmpd="sng" w="25400">
                  <a:solidFill>
                    <a:srgbClr val="EDEDE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200000"/>
                    </a:lnSpc>
                    <a:spcBef>
                      <a:spcPts val="0"/>
                    </a:spcBef>
                    <a:spcAft>
                      <a:spcPts val="0"/>
                    </a:spcAft>
                    <a:buClr>
                      <a:schemeClr val="dk1"/>
                    </a:buClr>
                    <a:buSzPts val="600"/>
                    <a:buFont typeface="Open Sans"/>
                    <a:buNone/>
                  </a:pPr>
                  <a:r>
                    <a:t/>
                  </a:r>
                  <a:endParaRPr sz="600">
                    <a:solidFill>
                      <a:schemeClr val="dk1"/>
                    </a:solidFill>
                    <a:latin typeface="Poppins"/>
                    <a:ea typeface="Poppins"/>
                    <a:cs typeface="Poppins"/>
                    <a:sym typeface="Poppins"/>
                  </a:endParaRPr>
                </a:p>
              </p:txBody>
            </p:sp>
            <p:sp>
              <p:nvSpPr>
                <p:cNvPr id="680" name="Google Shape;680;p63"/>
                <p:cNvSpPr/>
                <p:nvPr/>
              </p:nvSpPr>
              <p:spPr>
                <a:xfrm>
                  <a:off x="12912091" y="4791641"/>
                  <a:ext cx="2743200" cy="2743200"/>
                </a:xfrm>
                <a:prstGeom prst="arc">
                  <a:avLst>
                    <a:gd fmla="val 16200000" name="adj1"/>
                    <a:gd fmla="val 10763825" name="adj2"/>
                  </a:avLst>
                </a:prstGeom>
                <a:noFill/>
                <a:ln cap="rnd" cmpd="sng" w="38100">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sp>
            <p:nvSpPr>
              <p:cNvPr id="681" name="Google Shape;681;p63"/>
              <p:cNvSpPr txBox="1"/>
              <p:nvPr/>
            </p:nvSpPr>
            <p:spPr>
              <a:xfrm>
                <a:off x="1838326" y="5410044"/>
                <a:ext cx="896400" cy="6369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Cheaper</a:t>
                </a:r>
                <a:endParaRPr sz="1400">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700"/>
                  <a:buFont typeface="Poppins"/>
                  <a:buNone/>
                </a:pPr>
                <a:r>
                  <a:rPr lang="en" sz="700">
                    <a:solidFill>
                      <a:schemeClr val="dk1"/>
                    </a:solidFill>
                    <a:latin typeface="Poppins"/>
                    <a:ea typeface="Poppins"/>
                    <a:cs typeface="Poppins"/>
                    <a:sym typeface="Poppins"/>
                  </a:rPr>
                  <a:t>310 Products</a:t>
                </a:r>
                <a:endParaRPr sz="1400">
                  <a:solidFill>
                    <a:schemeClr val="dk1"/>
                  </a:solidFill>
                  <a:latin typeface="Poppins"/>
                  <a:ea typeface="Poppins"/>
                  <a:cs typeface="Poppins"/>
                  <a:sym typeface="Poppins"/>
                </a:endParaRPr>
              </a:p>
            </p:txBody>
          </p:sp>
        </p:grpSp>
        <p:grpSp>
          <p:nvGrpSpPr>
            <p:cNvPr id="682" name="Google Shape;682;p63"/>
            <p:cNvGrpSpPr/>
            <p:nvPr/>
          </p:nvGrpSpPr>
          <p:grpSpPr>
            <a:xfrm>
              <a:off x="5222273" y="5352331"/>
              <a:ext cx="1894973" cy="720113"/>
              <a:chOff x="1107353" y="5352331"/>
              <a:chExt cx="1894973" cy="720113"/>
            </a:xfrm>
          </p:grpSpPr>
          <p:grpSp>
            <p:nvGrpSpPr>
              <p:cNvPr id="683" name="Google Shape;683;p63"/>
              <p:cNvGrpSpPr/>
              <p:nvPr/>
            </p:nvGrpSpPr>
            <p:grpSpPr>
              <a:xfrm>
                <a:off x="1107353" y="5352331"/>
                <a:ext cx="559887" cy="559887"/>
                <a:chOff x="12912091" y="4791641"/>
                <a:chExt cx="2743200" cy="2743200"/>
              </a:xfrm>
            </p:grpSpPr>
            <p:sp>
              <p:nvSpPr>
                <p:cNvPr id="684" name="Google Shape;684;p63"/>
                <p:cNvSpPr/>
                <p:nvPr/>
              </p:nvSpPr>
              <p:spPr>
                <a:xfrm>
                  <a:off x="12912091" y="4791641"/>
                  <a:ext cx="2743200" cy="2743200"/>
                </a:xfrm>
                <a:prstGeom prst="ellipse">
                  <a:avLst/>
                </a:prstGeom>
                <a:noFill/>
                <a:ln cap="flat" cmpd="sng" w="25400">
                  <a:solidFill>
                    <a:srgbClr val="EDEDE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200000"/>
                    </a:lnSpc>
                    <a:spcBef>
                      <a:spcPts val="0"/>
                    </a:spcBef>
                    <a:spcAft>
                      <a:spcPts val="0"/>
                    </a:spcAft>
                    <a:buClr>
                      <a:schemeClr val="dk1"/>
                    </a:buClr>
                    <a:buSzPts val="600"/>
                    <a:buFont typeface="Open Sans"/>
                    <a:buNone/>
                  </a:pPr>
                  <a:r>
                    <a:t/>
                  </a:r>
                  <a:endParaRPr sz="600">
                    <a:solidFill>
                      <a:schemeClr val="dk1"/>
                    </a:solidFill>
                    <a:latin typeface="Poppins"/>
                    <a:ea typeface="Poppins"/>
                    <a:cs typeface="Poppins"/>
                    <a:sym typeface="Poppins"/>
                  </a:endParaRPr>
                </a:p>
              </p:txBody>
            </p:sp>
            <p:sp>
              <p:nvSpPr>
                <p:cNvPr id="685" name="Google Shape;685;p63"/>
                <p:cNvSpPr/>
                <p:nvPr/>
              </p:nvSpPr>
              <p:spPr>
                <a:xfrm>
                  <a:off x="12912091" y="4791641"/>
                  <a:ext cx="2743200" cy="2743200"/>
                </a:xfrm>
                <a:prstGeom prst="arc">
                  <a:avLst>
                    <a:gd fmla="val 16200000" name="adj1"/>
                    <a:gd fmla="val 10763825" name="adj2"/>
                  </a:avLst>
                </a:prstGeom>
                <a:noFill/>
                <a:ln cap="rnd" cmpd="sng" w="38100">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sp>
            <p:nvSpPr>
              <p:cNvPr id="686" name="Google Shape;686;p63"/>
              <p:cNvSpPr txBox="1"/>
              <p:nvPr/>
            </p:nvSpPr>
            <p:spPr>
              <a:xfrm>
                <a:off x="1838326" y="5410044"/>
                <a:ext cx="1164000" cy="6624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More Expensive</a:t>
                </a:r>
                <a:endParaRPr sz="1400">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700"/>
                  <a:buFont typeface="Poppins"/>
                  <a:buNone/>
                </a:pPr>
                <a:r>
                  <a:rPr lang="en" sz="700">
                    <a:solidFill>
                      <a:schemeClr val="dk1"/>
                    </a:solidFill>
                    <a:latin typeface="Poppins"/>
                    <a:ea typeface="Poppins"/>
                    <a:cs typeface="Poppins"/>
                    <a:sym typeface="Poppins"/>
                  </a:rPr>
                  <a:t>388 Products</a:t>
                </a:r>
                <a:endParaRPr sz="1400">
                  <a:solidFill>
                    <a:schemeClr val="dk1"/>
                  </a:solidFill>
                  <a:latin typeface="Poppins"/>
                  <a:ea typeface="Poppins"/>
                  <a:cs typeface="Poppins"/>
                  <a:sym typeface="Poppins"/>
                </a:endParaRPr>
              </a:p>
            </p:txBody>
          </p:sp>
        </p:grpSp>
        <p:grpSp>
          <p:nvGrpSpPr>
            <p:cNvPr id="687" name="Google Shape;687;p63"/>
            <p:cNvGrpSpPr/>
            <p:nvPr/>
          </p:nvGrpSpPr>
          <p:grpSpPr>
            <a:xfrm>
              <a:off x="3202038" y="5352331"/>
              <a:ext cx="1775273" cy="559887"/>
              <a:chOff x="1107353" y="5352331"/>
              <a:chExt cx="1775273" cy="559887"/>
            </a:xfrm>
          </p:grpSpPr>
          <p:grpSp>
            <p:nvGrpSpPr>
              <p:cNvPr id="688" name="Google Shape;688;p63"/>
              <p:cNvGrpSpPr/>
              <p:nvPr/>
            </p:nvGrpSpPr>
            <p:grpSpPr>
              <a:xfrm>
                <a:off x="1107353" y="5352331"/>
                <a:ext cx="559887" cy="559887"/>
                <a:chOff x="12912091" y="4791641"/>
                <a:chExt cx="2743200" cy="2743200"/>
              </a:xfrm>
            </p:grpSpPr>
            <p:sp>
              <p:nvSpPr>
                <p:cNvPr id="689" name="Google Shape;689;p63"/>
                <p:cNvSpPr/>
                <p:nvPr/>
              </p:nvSpPr>
              <p:spPr>
                <a:xfrm>
                  <a:off x="12912091" y="4791641"/>
                  <a:ext cx="2743200" cy="2743200"/>
                </a:xfrm>
                <a:prstGeom prst="ellipse">
                  <a:avLst/>
                </a:prstGeom>
                <a:noFill/>
                <a:ln cap="flat" cmpd="sng" w="25400">
                  <a:solidFill>
                    <a:srgbClr val="EDEDE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200000"/>
                    </a:lnSpc>
                    <a:spcBef>
                      <a:spcPts val="0"/>
                    </a:spcBef>
                    <a:spcAft>
                      <a:spcPts val="0"/>
                    </a:spcAft>
                    <a:buClr>
                      <a:schemeClr val="dk1"/>
                    </a:buClr>
                    <a:buSzPts val="600"/>
                    <a:buFont typeface="Open Sans"/>
                    <a:buNone/>
                  </a:pPr>
                  <a:r>
                    <a:t/>
                  </a:r>
                  <a:endParaRPr sz="600">
                    <a:solidFill>
                      <a:schemeClr val="dk1"/>
                    </a:solidFill>
                    <a:latin typeface="Poppins"/>
                    <a:ea typeface="Poppins"/>
                    <a:cs typeface="Poppins"/>
                    <a:sym typeface="Poppins"/>
                  </a:endParaRPr>
                </a:p>
              </p:txBody>
            </p:sp>
            <p:sp>
              <p:nvSpPr>
                <p:cNvPr id="690" name="Google Shape;690;p63"/>
                <p:cNvSpPr/>
                <p:nvPr/>
              </p:nvSpPr>
              <p:spPr>
                <a:xfrm>
                  <a:off x="12912091" y="4791641"/>
                  <a:ext cx="2743200" cy="2743200"/>
                </a:xfrm>
                <a:prstGeom prst="arc">
                  <a:avLst>
                    <a:gd fmla="val 16200000" name="adj1"/>
                    <a:gd fmla="val 10763825" name="adj2"/>
                  </a:avLst>
                </a:prstGeom>
                <a:noFill/>
                <a:ln cap="rnd" cmpd="sng" w="38100">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sp>
            <p:nvSpPr>
              <p:cNvPr id="691" name="Google Shape;691;p63"/>
              <p:cNvSpPr txBox="1"/>
              <p:nvPr/>
            </p:nvSpPr>
            <p:spPr>
              <a:xfrm>
                <a:off x="1838326" y="5410044"/>
                <a:ext cx="1044300" cy="4584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Equal Price</a:t>
                </a:r>
                <a:endParaRPr sz="1400">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700"/>
                  <a:buFont typeface="Poppins"/>
                  <a:buNone/>
                </a:pPr>
                <a:r>
                  <a:rPr lang="en" sz="700">
                    <a:solidFill>
                      <a:schemeClr val="dk1"/>
                    </a:solidFill>
                    <a:latin typeface="Poppins"/>
                    <a:ea typeface="Poppins"/>
                    <a:cs typeface="Poppins"/>
                    <a:sym typeface="Poppins"/>
                  </a:rPr>
                  <a:t>854 Products</a:t>
                </a:r>
                <a:endParaRPr sz="1400">
                  <a:solidFill>
                    <a:schemeClr val="dk1"/>
                  </a:solidFill>
                  <a:latin typeface="Poppins"/>
                  <a:ea typeface="Poppins"/>
                  <a:cs typeface="Poppins"/>
                  <a:sym typeface="Poppins"/>
                </a:endParaRPr>
              </a:p>
            </p:txBody>
          </p:sp>
        </p:grpSp>
      </p:grpSp>
      <p:cxnSp>
        <p:nvCxnSpPr>
          <p:cNvPr id="692" name="Google Shape;692;p63"/>
          <p:cNvCxnSpPr/>
          <p:nvPr/>
        </p:nvCxnSpPr>
        <p:spPr>
          <a:xfrm>
            <a:off x="471168" y="4819525"/>
            <a:ext cx="4558200" cy="0"/>
          </a:xfrm>
          <a:prstGeom prst="straightConnector1">
            <a:avLst/>
          </a:prstGeom>
          <a:noFill/>
          <a:ln cap="rnd" cmpd="sng" w="12700">
            <a:solidFill>
              <a:schemeClr val="accent4"/>
            </a:solidFill>
            <a:prstDash val="solid"/>
            <a:round/>
            <a:headEnd len="sm" w="sm" type="none"/>
            <a:tailEnd len="sm" w="sm" type="none"/>
          </a:ln>
        </p:spPr>
      </p:cxnSp>
      <p:grpSp>
        <p:nvGrpSpPr>
          <p:cNvPr id="693" name="Google Shape;693;p63"/>
          <p:cNvGrpSpPr/>
          <p:nvPr/>
        </p:nvGrpSpPr>
        <p:grpSpPr>
          <a:xfrm>
            <a:off x="5552061" y="2229025"/>
            <a:ext cx="2365355" cy="1379360"/>
            <a:chOff x="7941602" y="2369431"/>
            <a:chExt cx="3404369" cy="1985262"/>
          </a:xfrm>
        </p:grpSpPr>
        <p:sp>
          <p:nvSpPr>
            <p:cNvPr id="694" name="Google Shape;694;p63"/>
            <p:cNvSpPr txBox="1"/>
            <p:nvPr/>
          </p:nvSpPr>
          <p:spPr>
            <a:xfrm>
              <a:off x="10542383" y="3105993"/>
              <a:ext cx="466800" cy="454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$105</a:t>
              </a:r>
              <a:endParaRPr sz="1400">
                <a:solidFill>
                  <a:schemeClr val="dk1"/>
                </a:solidFill>
                <a:latin typeface="Poppins"/>
                <a:ea typeface="Poppins"/>
                <a:cs typeface="Poppins"/>
                <a:sym typeface="Poppins"/>
              </a:endParaRPr>
            </a:p>
          </p:txBody>
        </p:sp>
        <p:cxnSp>
          <p:nvCxnSpPr>
            <p:cNvPr id="695" name="Google Shape;695;p63"/>
            <p:cNvCxnSpPr/>
            <p:nvPr/>
          </p:nvCxnSpPr>
          <p:spPr>
            <a:xfrm>
              <a:off x="10163933" y="2876757"/>
              <a:ext cx="0" cy="1312500"/>
            </a:xfrm>
            <a:prstGeom prst="straightConnector1">
              <a:avLst/>
            </a:prstGeom>
            <a:noFill/>
            <a:ln cap="rnd" cmpd="sng" w="9525">
              <a:solidFill>
                <a:schemeClr val="accent4"/>
              </a:solidFill>
              <a:prstDash val="dot"/>
              <a:round/>
              <a:headEnd len="sm" w="sm" type="none"/>
              <a:tailEnd len="sm" w="sm" type="none"/>
            </a:ln>
          </p:spPr>
        </p:cxnSp>
        <p:grpSp>
          <p:nvGrpSpPr>
            <p:cNvPr id="696" name="Google Shape;696;p63"/>
            <p:cNvGrpSpPr/>
            <p:nvPr/>
          </p:nvGrpSpPr>
          <p:grpSpPr>
            <a:xfrm>
              <a:off x="7950570" y="3031647"/>
              <a:ext cx="3395400" cy="394913"/>
              <a:chOff x="7727862" y="1940543"/>
              <a:chExt cx="6012751" cy="394913"/>
            </a:xfrm>
          </p:grpSpPr>
          <p:cxnSp>
            <p:nvCxnSpPr>
              <p:cNvPr id="697" name="Google Shape;697;p63"/>
              <p:cNvCxnSpPr/>
              <p:nvPr/>
            </p:nvCxnSpPr>
            <p:spPr>
              <a:xfrm>
                <a:off x="7727862" y="2335456"/>
                <a:ext cx="6002100" cy="0"/>
              </a:xfrm>
              <a:prstGeom prst="straightConnector1">
                <a:avLst/>
              </a:prstGeom>
              <a:noFill/>
              <a:ln cap="rnd" cmpd="sng" w="9525">
                <a:solidFill>
                  <a:schemeClr val="accent4"/>
                </a:solidFill>
                <a:prstDash val="dot"/>
                <a:round/>
                <a:headEnd len="sm" w="sm" type="none"/>
                <a:tailEnd len="sm" w="sm" type="none"/>
              </a:ln>
            </p:spPr>
          </p:cxnSp>
          <p:cxnSp>
            <p:nvCxnSpPr>
              <p:cNvPr id="698" name="Google Shape;698;p63"/>
              <p:cNvCxnSpPr/>
              <p:nvPr/>
            </p:nvCxnSpPr>
            <p:spPr>
              <a:xfrm>
                <a:off x="7738513" y="1940543"/>
                <a:ext cx="6002100" cy="0"/>
              </a:xfrm>
              <a:prstGeom prst="straightConnector1">
                <a:avLst/>
              </a:prstGeom>
              <a:noFill/>
              <a:ln cap="rnd" cmpd="sng" w="9525">
                <a:solidFill>
                  <a:schemeClr val="accent4"/>
                </a:solidFill>
                <a:prstDash val="dot"/>
                <a:round/>
                <a:headEnd len="sm" w="sm" type="none"/>
                <a:tailEnd len="sm" w="sm" type="none"/>
              </a:ln>
            </p:spPr>
          </p:cxnSp>
        </p:grpSp>
        <p:sp>
          <p:nvSpPr>
            <p:cNvPr id="699" name="Google Shape;699;p63"/>
            <p:cNvSpPr txBox="1"/>
            <p:nvPr/>
          </p:nvSpPr>
          <p:spPr>
            <a:xfrm>
              <a:off x="10265867" y="2727702"/>
              <a:ext cx="1019700" cy="409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accent4"/>
                </a:buClr>
                <a:buSzPts val="700"/>
                <a:buFont typeface="Poppins"/>
                <a:buNone/>
              </a:pPr>
              <a:r>
                <a:rPr lang="en" sz="700">
                  <a:solidFill>
                    <a:schemeClr val="accent4"/>
                  </a:solidFill>
                  <a:latin typeface="Poppins"/>
                  <a:ea typeface="Poppins"/>
                  <a:cs typeface="Poppins"/>
                  <a:sym typeface="Poppins"/>
                </a:rPr>
                <a:t>CURRENT PRICE</a:t>
              </a:r>
              <a:endParaRPr sz="1400">
                <a:solidFill>
                  <a:schemeClr val="dk1"/>
                </a:solidFill>
                <a:latin typeface="Poppins"/>
                <a:ea typeface="Poppins"/>
                <a:cs typeface="Poppins"/>
                <a:sym typeface="Poppins"/>
              </a:endParaRPr>
            </a:p>
          </p:txBody>
        </p:sp>
        <p:sp>
          <p:nvSpPr>
            <p:cNvPr id="700" name="Google Shape;700;p63"/>
            <p:cNvSpPr txBox="1"/>
            <p:nvPr/>
          </p:nvSpPr>
          <p:spPr>
            <a:xfrm>
              <a:off x="7941602" y="2727702"/>
              <a:ext cx="1080600" cy="25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accent4"/>
                </a:buClr>
                <a:buSzPts val="700"/>
                <a:buFont typeface="Poppins"/>
                <a:buNone/>
              </a:pPr>
              <a:r>
                <a:rPr lang="en" sz="700">
                  <a:solidFill>
                    <a:schemeClr val="accent4"/>
                  </a:solidFill>
                  <a:latin typeface="Poppins"/>
                  <a:ea typeface="Poppins"/>
                  <a:cs typeface="Poppins"/>
                  <a:sym typeface="Poppins"/>
                </a:rPr>
                <a:t>COMPETITOR</a:t>
              </a:r>
              <a:endParaRPr sz="1400">
                <a:solidFill>
                  <a:schemeClr val="dk1"/>
                </a:solidFill>
                <a:latin typeface="Poppins"/>
                <a:ea typeface="Poppins"/>
                <a:cs typeface="Poppins"/>
                <a:sym typeface="Poppins"/>
              </a:endParaRPr>
            </a:p>
          </p:txBody>
        </p:sp>
        <p:sp>
          <p:nvSpPr>
            <p:cNvPr id="701" name="Google Shape;701;p63"/>
            <p:cNvSpPr txBox="1"/>
            <p:nvPr/>
          </p:nvSpPr>
          <p:spPr>
            <a:xfrm>
              <a:off x="8174843" y="3105993"/>
              <a:ext cx="12276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Website A</a:t>
              </a:r>
              <a:endParaRPr sz="1400">
                <a:solidFill>
                  <a:schemeClr val="dk1"/>
                </a:solidFill>
                <a:latin typeface="Poppins"/>
                <a:ea typeface="Poppins"/>
                <a:cs typeface="Poppins"/>
                <a:sym typeface="Poppins"/>
              </a:endParaRPr>
            </a:p>
          </p:txBody>
        </p:sp>
        <p:grpSp>
          <p:nvGrpSpPr>
            <p:cNvPr id="702" name="Google Shape;702;p63"/>
            <p:cNvGrpSpPr/>
            <p:nvPr/>
          </p:nvGrpSpPr>
          <p:grpSpPr>
            <a:xfrm>
              <a:off x="8174895" y="3500906"/>
              <a:ext cx="2834449" cy="454200"/>
              <a:chOff x="1325497" y="1793298"/>
              <a:chExt cx="2901770" cy="454200"/>
            </a:xfrm>
          </p:grpSpPr>
          <p:sp>
            <p:nvSpPr>
              <p:cNvPr id="703" name="Google Shape;703;p63"/>
              <p:cNvSpPr txBox="1"/>
              <p:nvPr/>
            </p:nvSpPr>
            <p:spPr>
              <a:xfrm>
                <a:off x="1325497" y="1793298"/>
                <a:ext cx="10884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Retailer A</a:t>
                </a:r>
                <a:endParaRPr sz="1400">
                  <a:solidFill>
                    <a:schemeClr val="dk1"/>
                  </a:solidFill>
                  <a:latin typeface="Poppins"/>
                  <a:ea typeface="Poppins"/>
                  <a:cs typeface="Poppins"/>
                  <a:sym typeface="Poppins"/>
                </a:endParaRPr>
              </a:p>
            </p:txBody>
          </p:sp>
          <p:sp>
            <p:nvSpPr>
              <p:cNvPr id="704" name="Google Shape;704;p63"/>
              <p:cNvSpPr txBox="1"/>
              <p:nvPr/>
            </p:nvSpPr>
            <p:spPr>
              <a:xfrm>
                <a:off x="3749367" y="1793298"/>
                <a:ext cx="477900" cy="454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$110</a:t>
                </a:r>
                <a:endParaRPr sz="1400">
                  <a:solidFill>
                    <a:schemeClr val="dk1"/>
                  </a:solidFill>
                  <a:latin typeface="Poppins"/>
                  <a:ea typeface="Poppins"/>
                  <a:cs typeface="Poppins"/>
                  <a:sym typeface="Poppins"/>
                </a:endParaRPr>
              </a:p>
            </p:txBody>
          </p:sp>
        </p:grpSp>
        <p:grpSp>
          <p:nvGrpSpPr>
            <p:cNvPr id="705" name="Google Shape;705;p63"/>
            <p:cNvGrpSpPr/>
            <p:nvPr/>
          </p:nvGrpSpPr>
          <p:grpSpPr>
            <a:xfrm>
              <a:off x="8174894" y="3900493"/>
              <a:ext cx="2834450" cy="454200"/>
              <a:chOff x="1325496" y="1793298"/>
              <a:chExt cx="2901771" cy="454200"/>
            </a:xfrm>
          </p:grpSpPr>
          <p:sp>
            <p:nvSpPr>
              <p:cNvPr id="706" name="Google Shape;706;p63"/>
              <p:cNvSpPr txBox="1"/>
              <p:nvPr/>
            </p:nvSpPr>
            <p:spPr>
              <a:xfrm>
                <a:off x="1325496" y="1793298"/>
                <a:ext cx="11064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Retailer B</a:t>
                </a:r>
                <a:endParaRPr sz="1400">
                  <a:solidFill>
                    <a:schemeClr val="dk1"/>
                  </a:solidFill>
                  <a:latin typeface="Poppins"/>
                  <a:ea typeface="Poppins"/>
                  <a:cs typeface="Poppins"/>
                  <a:sym typeface="Poppins"/>
                </a:endParaRPr>
              </a:p>
            </p:txBody>
          </p:sp>
          <p:sp>
            <p:nvSpPr>
              <p:cNvPr id="707" name="Google Shape;707;p63"/>
              <p:cNvSpPr txBox="1"/>
              <p:nvPr/>
            </p:nvSpPr>
            <p:spPr>
              <a:xfrm>
                <a:off x="3749367" y="1793298"/>
                <a:ext cx="477900" cy="454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$115</a:t>
                </a:r>
                <a:endParaRPr sz="1400">
                  <a:solidFill>
                    <a:schemeClr val="dk1"/>
                  </a:solidFill>
                  <a:latin typeface="Poppins"/>
                  <a:ea typeface="Poppins"/>
                  <a:cs typeface="Poppins"/>
                  <a:sym typeface="Poppins"/>
                </a:endParaRPr>
              </a:p>
            </p:txBody>
          </p:sp>
        </p:grpSp>
        <p:cxnSp>
          <p:nvCxnSpPr>
            <p:cNvPr id="708" name="Google Shape;708;p63"/>
            <p:cNvCxnSpPr/>
            <p:nvPr/>
          </p:nvCxnSpPr>
          <p:spPr>
            <a:xfrm>
              <a:off x="7950827" y="3826147"/>
              <a:ext cx="3389700" cy="0"/>
            </a:xfrm>
            <a:prstGeom prst="straightConnector1">
              <a:avLst/>
            </a:prstGeom>
            <a:noFill/>
            <a:ln cap="rnd" cmpd="sng" w="9525">
              <a:solidFill>
                <a:schemeClr val="accent4"/>
              </a:solidFill>
              <a:prstDash val="dot"/>
              <a:round/>
              <a:headEnd len="sm" w="sm" type="none"/>
              <a:tailEnd len="sm" w="sm" type="none"/>
            </a:ln>
          </p:spPr>
        </p:cxnSp>
        <p:sp>
          <p:nvSpPr>
            <p:cNvPr id="709" name="Google Shape;709;p63"/>
            <p:cNvSpPr/>
            <p:nvPr/>
          </p:nvSpPr>
          <p:spPr>
            <a:xfrm>
              <a:off x="8035360" y="3189133"/>
              <a:ext cx="79800" cy="798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710" name="Google Shape;710;p63"/>
            <p:cNvSpPr/>
            <p:nvPr/>
          </p:nvSpPr>
          <p:spPr>
            <a:xfrm>
              <a:off x="8035360" y="3588483"/>
              <a:ext cx="79800" cy="798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711" name="Google Shape;711;p63"/>
            <p:cNvSpPr/>
            <p:nvPr/>
          </p:nvSpPr>
          <p:spPr>
            <a:xfrm>
              <a:off x="8035360" y="3988069"/>
              <a:ext cx="79800" cy="79800"/>
            </a:xfrm>
            <a:prstGeom prst="ellipse">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grpSp>
          <p:nvGrpSpPr>
            <p:cNvPr id="712" name="Google Shape;712;p63"/>
            <p:cNvGrpSpPr/>
            <p:nvPr/>
          </p:nvGrpSpPr>
          <p:grpSpPr>
            <a:xfrm>
              <a:off x="8035360" y="2369431"/>
              <a:ext cx="2973823" cy="454200"/>
              <a:chOff x="8035360" y="2267649"/>
              <a:chExt cx="2973823" cy="454200"/>
            </a:xfrm>
          </p:grpSpPr>
          <p:sp>
            <p:nvSpPr>
              <p:cNvPr id="713" name="Google Shape;713;p63"/>
              <p:cNvSpPr txBox="1"/>
              <p:nvPr/>
            </p:nvSpPr>
            <p:spPr>
              <a:xfrm>
                <a:off x="8174843" y="2267649"/>
                <a:ext cx="1080600" cy="454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Our Company</a:t>
                </a:r>
                <a:endParaRPr sz="1400">
                  <a:solidFill>
                    <a:schemeClr val="dk1"/>
                  </a:solidFill>
                  <a:latin typeface="Poppins"/>
                  <a:ea typeface="Poppins"/>
                  <a:cs typeface="Poppins"/>
                  <a:sym typeface="Poppins"/>
                </a:endParaRPr>
              </a:p>
            </p:txBody>
          </p:sp>
          <p:sp>
            <p:nvSpPr>
              <p:cNvPr id="714" name="Google Shape;714;p63"/>
              <p:cNvSpPr txBox="1"/>
              <p:nvPr/>
            </p:nvSpPr>
            <p:spPr>
              <a:xfrm>
                <a:off x="10542383" y="2267649"/>
                <a:ext cx="466800" cy="454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$120</a:t>
                </a:r>
                <a:endParaRPr sz="1400">
                  <a:solidFill>
                    <a:schemeClr val="dk1"/>
                  </a:solidFill>
                  <a:latin typeface="Poppins"/>
                  <a:ea typeface="Poppins"/>
                  <a:cs typeface="Poppins"/>
                  <a:sym typeface="Poppins"/>
                </a:endParaRPr>
              </a:p>
            </p:txBody>
          </p:sp>
          <p:sp>
            <p:nvSpPr>
              <p:cNvPr id="715" name="Google Shape;715;p63"/>
              <p:cNvSpPr/>
              <p:nvPr/>
            </p:nvSpPr>
            <p:spPr>
              <a:xfrm>
                <a:off x="8035360" y="2350789"/>
                <a:ext cx="79800" cy="79800"/>
              </a:xfrm>
              <a:prstGeom prst="ellipse">
                <a:avLst/>
              </a:prstGeom>
              <a:solidFill>
                <a:srgbClr val="5E5E5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grpSp>
      </p:grpSp>
      <p:sp>
        <p:nvSpPr>
          <p:cNvPr id="716" name="Google Shape;716;p63"/>
          <p:cNvSpPr txBox="1"/>
          <p:nvPr/>
        </p:nvSpPr>
        <p:spPr>
          <a:xfrm>
            <a:off x="5553034" y="1475096"/>
            <a:ext cx="1542900" cy="474900"/>
          </a:xfrm>
          <a:prstGeom prst="rect">
            <a:avLst/>
          </a:prstGeom>
          <a:noFill/>
          <a:ln>
            <a:noFill/>
          </a:ln>
        </p:spPr>
        <p:txBody>
          <a:bodyPr anchorCtr="0" anchor="t" bIns="34275" lIns="68575" spcFirstLastPara="1" rIns="68575" wrap="square" tIns="0">
            <a:spAutoFit/>
          </a:bodyPr>
          <a:lstStyle/>
          <a:p>
            <a:pPr indent="0" lvl="0" marL="0" marR="0" rtl="0" algn="l">
              <a:lnSpc>
                <a:spcPct val="22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Product in comparison:</a:t>
            </a:r>
            <a:endParaRPr sz="1400">
              <a:solidFill>
                <a:schemeClr val="dk1"/>
              </a:solidFill>
              <a:latin typeface="Poppins"/>
              <a:ea typeface="Poppins"/>
              <a:cs typeface="Poppins"/>
              <a:sym typeface="Poppins"/>
            </a:endParaRPr>
          </a:p>
          <a:p>
            <a:pPr indent="0" lvl="0" marL="0" marR="0" rtl="0" algn="l">
              <a:lnSpc>
                <a:spcPct val="157142"/>
              </a:lnSpc>
              <a:spcBef>
                <a:spcPts val="0"/>
              </a:spcBef>
              <a:spcAft>
                <a:spcPts val="0"/>
              </a:spcAft>
              <a:buClr>
                <a:schemeClr val="dk1"/>
              </a:buClr>
              <a:buSzPts val="1100"/>
              <a:buFont typeface="Poppins"/>
              <a:buNone/>
            </a:pPr>
            <a:r>
              <a:rPr lang="en" sz="1100">
                <a:solidFill>
                  <a:schemeClr val="dk1"/>
                </a:solidFill>
                <a:latin typeface="Poppins"/>
                <a:ea typeface="Poppins"/>
                <a:cs typeface="Poppins"/>
                <a:sym typeface="Poppins"/>
              </a:rPr>
              <a:t>Product A</a:t>
            </a:r>
            <a:endParaRPr sz="1400">
              <a:solidFill>
                <a:schemeClr val="dk1"/>
              </a:solidFill>
              <a:latin typeface="Poppins"/>
              <a:ea typeface="Poppins"/>
              <a:cs typeface="Poppins"/>
              <a:sym typeface="Poppins"/>
            </a:endParaRPr>
          </a:p>
        </p:txBody>
      </p:sp>
      <p:sp>
        <p:nvSpPr>
          <p:cNvPr id="717" name="Google Shape;717;p63"/>
          <p:cNvSpPr txBox="1"/>
          <p:nvPr/>
        </p:nvSpPr>
        <p:spPr>
          <a:xfrm>
            <a:off x="464950" y="1066365"/>
            <a:ext cx="1128600" cy="307800"/>
          </a:xfrm>
          <a:prstGeom prst="rect">
            <a:avLst/>
          </a:prstGeom>
          <a:noFill/>
          <a:ln>
            <a:noFill/>
          </a:ln>
        </p:spPr>
        <p:txBody>
          <a:bodyPr anchorCtr="0" anchor="t" bIns="68575" lIns="68575" spcFirstLastPara="1" rIns="68575" wrap="square" tIns="68575">
            <a:spAutoFit/>
          </a:bodyPr>
          <a:lstStyle/>
          <a:p>
            <a:pPr indent="0" lvl="0" marL="0" marR="0" rtl="0" algn="l">
              <a:spcBef>
                <a:spcPts val="0"/>
              </a:spcBef>
              <a:spcAft>
                <a:spcPts val="0"/>
              </a:spcAft>
              <a:buClr>
                <a:schemeClr val="dk1"/>
              </a:buClr>
              <a:buSzPts val="1100"/>
              <a:buFont typeface="Poppins"/>
              <a:buNone/>
            </a:pPr>
            <a:r>
              <a:rPr b="1" lang="en" sz="1100">
                <a:solidFill>
                  <a:schemeClr val="dk1"/>
                </a:solidFill>
                <a:latin typeface="Poppins"/>
                <a:ea typeface="Poppins"/>
                <a:cs typeface="Poppins"/>
                <a:sym typeface="Poppins"/>
              </a:rPr>
              <a:t>Our pricing</a:t>
            </a:r>
            <a:endParaRPr b="1" sz="1100">
              <a:solidFill>
                <a:schemeClr val="dk1"/>
              </a:solidFill>
              <a:latin typeface="Poppins"/>
              <a:ea typeface="Poppins"/>
              <a:cs typeface="Poppins"/>
              <a:sym typeface="Poppins"/>
            </a:endParaRPr>
          </a:p>
        </p:txBody>
      </p:sp>
      <p:sp>
        <p:nvSpPr>
          <p:cNvPr id="718" name="Google Shape;718;p63"/>
          <p:cNvSpPr txBox="1"/>
          <p:nvPr/>
        </p:nvSpPr>
        <p:spPr>
          <a:xfrm>
            <a:off x="5373549" y="1066365"/>
            <a:ext cx="1863000" cy="307800"/>
          </a:xfrm>
          <a:prstGeom prst="rect">
            <a:avLst/>
          </a:prstGeom>
          <a:noFill/>
          <a:ln>
            <a:noFill/>
          </a:ln>
        </p:spPr>
        <p:txBody>
          <a:bodyPr anchorCtr="0" anchor="t" bIns="68575" lIns="68575" spcFirstLastPara="1" rIns="68575" wrap="square" tIns="68575">
            <a:spAutoFit/>
          </a:bodyPr>
          <a:lstStyle/>
          <a:p>
            <a:pPr indent="0" lvl="0" marL="0" marR="0" rtl="0" algn="l">
              <a:spcBef>
                <a:spcPts val="0"/>
              </a:spcBef>
              <a:spcAft>
                <a:spcPts val="0"/>
              </a:spcAft>
              <a:buClr>
                <a:schemeClr val="dk1"/>
              </a:buClr>
              <a:buSzPts val="1100"/>
              <a:buFont typeface="Poppins"/>
              <a:buNone/>
            </a:pPr>
            <a:r>
              <a:rPr b="1" lang="en" sz="1100">
                <a:solidFill>
                  <a:schemeClr val="dk1"/>
                </a:solidFill>
                <a:latin typeface="Poppins"/>
                <a:ea typeface="Poppins"/>
                <a:cs typeface="Poppins"/>
                <a:sym typeface="Poppins"/>
              </a:rPr>
              <a:t>Competitor pricing</a:t>
            </a:r>
            <a:endParaRPr b="1" sz="1100">
              <a:solidFill>
                <a:schemeClr val="dk1"/>
              </a:solidFill>
              <a:latin typeface="Poppins"/>
              <a:ea typeface="Poppins"/>
              <a:cs typeface="Poppins"/>
              <a:sym typeface="Poppins"/>
            </a:endParaRPr>
          </a:p>
        </p:txBody>
      </p:sp>
      <p:pic>
        <p:nvPicPr>
          <p:cNvPr id="719" name="Google Shape;719;p63"/>
          <p:cNvPicPr preferRelativeResize="0"/>
          <p:nvPr/>
        </p:nvPicPr>
        <p:blipFill rotWithShape="1">
          <a:blip r:embed="rId3">
            <a:alphaModFix/>
          </a:blip>
          <a:srcRect b="0" l="0" r="0" t="0"/>
          <a:stretch/>
        </p:blipFill>
        <p:spPr>
          <a:xfrm>
            <a:off x="671446" y="2743083"/>
            <a:ext cx="3110100" cy="1213500"/>
          </a:xfrm>
          <a:prstGeom prst="rect">
            <a:avLst/>
          </a:prstGeom>
          <a:noFill/>
          <a:ln>
            <a:noFill/>
          </a:ln>
        </p:spPr>
      </p:pic>
      <p:pic>
        <p:nvPicPr>
          <p:cNvPr id="720" name="Google Shape;720;p63"/>
          <p:cNvPicPr preferRelativeResize="0"/>
          <p:nvPr/>
        </p:nvPicPr>
        <p:blipFill rotWithShape="1">
          <a:blip r:embed="rId4">
            <a:alphaModFix/>
          </a:blip>
          <a:srcRect b="0" l="0" r="0" t="0"/>
          <a:stretch/>
        </p:blipFill>
        <p:spPr>
          <a:xfrm>
            <a:off x="5517745" y="3656637"/>
            <a:ext cx="2444700" cy="956100"/>
          </a:xfrm>
          <a:prstGeom prst="rect">
            <a:avLst/>
          </a:prstGeom>
          <a:noFill/>
          <a:ln>
            <a:noFill/>
          </a:ln>
        </p:spPr>
      </p:pic>
      <p:sp>
        <p:nvSpPr>
          <p:cNvPr id="721" name="Google Shape;721;p63"/>
          <p:cNvSpPr txBox="1"/>
          <p:nvPr>
            <p:ph type="title"/>
          </p:nvPr>
        </p:nvSpPr>
        <p:spPr>
          <a:xfrm>
            <a:off x="413650" y="5428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Competitive pricing analysis</a:t>
            </a:r>
            <a:endParaRPr/>
          </a:p>
        </p:txBody>
      </p:sp>
      <p:sp>
        <p:nvSpPr>
          <p:cNvPr id="722" name="Google Shape;722;p6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64"/>
          <p:cNvSpPr/>
          <p:nvPr/>
        </p:nvSpPr>
        <p:spPr>
          <a:xfrm flipH="1">
            <a:off x="1698657" y="1888633"/>
            <a:ext cx="1767900" cy="1768200"/>
          </a:xfrm>
          <a:prstGeom prst="ellipse">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900"/>
              <a:buFont typeface="Open Sans"/>
              <a:buNone/>
            </a:pPr>
            <a:r>
              <a:t/>
            </a:r>
            <a:endParaRPr sz="900">
              <a:solidFill>
                <a:srgbClr val="FFFFFF"/>
              </a:solidFill>
              <a:latin typeface="Poppins"/>
              <a:ea typeface="Poppins"/>
              <a:cs typeface="Poppins"/>
              <a:sym typeface="Poppins"/>
            </a:endParaRPr>
          </a:p>
        </p:txBody>
      </p:sp>
      <p:sp>
        <p:nvSpPr>
          <p:cNvPr id="729" name="Google Shape;729;p64"/>
          <p:cNvSpPr/>
          <p:nvPr/>
        </p:nvSpPr>
        <p:spPr>
          <a:xfrm flipH="1">
            <a:off x="471056" y="1920170"/>
            <a:ext cx="1767900" cy="17682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900"/>
              <a:buFont typeface="Open Sans"/>
              <a:buNone/>
            </a:pPr>
            <a:r>
              <a:t/>
            </a:r>
            <a:endParaRPr sz="900">
              <a:solidFill>
                <a:srgbClr val="FFFFFF"/>
              </a:solidFill>
              <a:latin typeface="Poppins"/>
              <a:ea typeface="Poppins"/>
              <a:cs typeface="Poppins"/>
              <a:sym typeface="Poppins"/>
            </a:endParaRPr>
          </a:p>
        </p:txBody>
      </p:sp>
      <p:sp>
        <p:nvSpPr>
          <p:cNvPr id="730" name="Google Shape;730;p64"/>
          <p:cNvSpPr/>
          <p:nvPr/>
        </p:nvSpPr>
        <p:spPr>
          <a:xfrm flipH="1">
            <a:off x="1084856" y="2917264"/>
            <a:ext cx="1767900" cy="17682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900"/>
              <a:buFont typeface="Open Sans"/>
              <a:buNone/>
            </a:pPr>
            <a:r>
              <a:t/>
            </a:r>
            <a:endParaRPr sz="900">
              <a:solidFill>
                <a:srgbClr val="FFFFFF"/>
              </a:solidFill>
              <a:latin typeface="Poppins"/>
              <a:ea typeface="Poppins"/>
              <a:cs typeface="Poppins"/>
              <a:sym typeface="Poppins"/>
            </a:endParaRPr>
          </a:p>
        </p:txBody>
      </p:sp>
      <p:grpSp>
        <p:nvGrpSpPr>
          <p:cNvPr id="731" name="Google Shape;731;p64"/>
          <p:cNvGrpSpPr/>
          <p:nvPr/>
        </p:nvGrpSpPr>
        <p:grpSpPr>
          <a:xfrm flipH="1" rot="10800000">
            <a:off x="1648768" y="1868046"/>
            <a:ext cx="1867180" cy="1867180"/>
            <a:chOff x="3887799" y="5519837"/>
            <a:chExt cx="3264300" cy="3264300"/>
          </a:xfrm>
        </p:grpSpPr>
        <p:sp>
          <p:nvSpPr>
            <p:cNvPr id="732" name="Google Shape;732;p64"/>
            <p:cNvSpPr/>
            <p:nvPr/>
          </p:nvSpPr>
          <p:spPr>
            <a:xfrm>
              <a:off x="3887799" y="5519837"/>
              <a:ext cx="3264300" cy="3264300"/>
            </a:xfrm>
            <a:prstGeom prst="ellipse">
              <a:avLst/>
            </a:prstGeom>
            <a:solidFill>
              <a:srgbClr val="999999"/>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733" name="Google Shape;733;p64"/>
            <p:cNvSpPr/>
            <p:nvPr/>
          </p:nvSpPr>
          <p:spPr>
            <a:xfrm>
              <a:off x="3960839" y="5592877"/>
              <a:ext cx="3118200" cy="3118200"/>
            </a:xfrm>
            <a:prstGeom prst="ellipse">
              <a:avLst/>
            </a:prstGeom>
            <a:solidFill>
              <a:srgbClr val="999999"/>
            </a:solidFill>
            <a:ln cap="flat" cmpd="sng" w="7937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900"/>
                <a:buFont typeface="Open Sans"/>
                <a:buNone/>
              </a:pPr>
              <a:r>
                <a:t/>
              </a:r>
              <a:endParaRPr sz="900">
                <a:solidFill>
                  <a:srgbClr val="FFFFFF"/>
                </a:solidFill>
                <a:latin typeface="Poppins"/>
                <a:ea typeface="Poppins"/>
                <a:cs typeface="Poppins"/>
                <a:sym typeface="Poppins"/>
              </a:endParaRPr>
            </a:p>
          </p:txBody>
        </p:sp>
      </p:grpSp>
      <p:grpSp>
        <p:nvGrpSpPr>
          <p:cNvPr id="734" name="Google Shape;734;p64"/>
          <p:cNvGrpSpPr/>
          <p:nvPr/>
        </p:nvGrpSpPr>
        <p:grpSpPr>
          <a:xfrm flipH="1" rot="10800000">
            <a:off x="1035014" y="2867866"/>
            <a:ext cx="1867180" cy="1867180"/>
            <a:chOff x="2814801" y="3771900"/>
            <a:chExt cx="3264300" cy="3264300"/>
          </a:xfrm>
        </p:grpSpPr>
        <p:sp>
          <p:nvSpPr>
            <p:cNvPr id="735" name="Google Shape;735;p64"/>
            <p:cNvSpPr/>
            <p:nvPr/>
          </p:nvSpPr>
          <p:spPr>
            <a:xfrm>
              <a:off x="2814801" y="3771900"/>
              <a:ext cx="3264300" cy="3264300"/>
            </a:xfrm>
            <a:prstGeom prst="ellipse">
              <a:avLst/>
            </a:prstGeom>
            <a:solidFill>
              <a:srgbClr val="EFEFEF"/>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736" name="Google Shape;736;p64"/>
            <p:cNvSpPr/>
            <p:nvPr/>
          </p:nvSpPr>
          <p:spPr>
            <a:xfrm>
              <a:off x="2887841" y="3844940"/>
              <a:ext cx="3118200" cy="3118200"/>
            </a:xfrm>
            <a:prstGeom prst="ellipse">
              <a:avLst/>
            </a:prstGeom>
            <a:solidFill>
              <a:srgbClr val="EFEFEF"/>
            </a:solidFill>
            <a:ln cap="flat" cmpd="sng" w="7937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900"/>
                <a:buFont typeface="Open Sans"/>
                <a:buNone/>
              </a:pPr>
              <a:r>
                <a:t/>
              </a:r>
              <a:endParaRPr sz="900">
                <a:solidFill>
                  <a:srgbClr val="FFFFFF"/>
                </a:solidFill>
                <a:latin typeface="Poppins"/>
                <a:ea typeface="Poppins"/>
                <a:cs typeface="Poppins"/>
                <a:sym typeface="Poppins"/>
              </a:endParaRPr>
            </a:p>
          </p:txBody>
        </p:sp>
      </p:grpSp>
      <p:grpSp>
        <p:nvGrpSpPr>
          <p:cNvPr id="737" name="Google Shape;737;p64"/>
          <p:cNvGrpSpPr/>
          <p:nvPr/>
        </p:nvGrpSpPr>
        <p:grpSpPr>
          <a:xfrm flipH="1" rot="10800000">
            <a:off x="413639" y="1863226"/>
            <a:ext cx="1867180" cy="1867180"/>
            <a:chOff x="1741803" y="5514943"/>
            <a:chExt cx="3264300" cy="3264300"/>
          </a:xfrm>
        </p:grpSpPr>
        <p:sp>
          <p:nvSpPr>
            <p:cNvPr id="738" name="Google Shape;738;p64"/>
            <p:cNvSpPr/>
            <p:nvPr/>
          </p:nvSpPr>
          <p:spPr>
            <a:xfrm>
              <a:off x="1741803" y="5514943"/>
              <a:ext cx="3264300" cy="3264300"/>
            </a:xfrm>
            <a:prstGeom prst="ellipse">
              <a:avLst/>
            </a:prstGeom>
            <a:no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739" name="Google Shape;739;p64"/>
            <p:cNvSpPr/>
            <p:nvPr/>
          </p:nvSpPr>
          <p:spPr>
            <a:xfrm>
              <a:off x="1814843" y="5587984"/>
              <a:ext cx="3118200" cy="3118200"/>
            </a:xfrm>
            <a:prstGeom prst="ellipse">
              <a:avLst/>
            </a:prstGeom>
            <a:noFill/>
            <a:ln cap="flat" cmpd="sng" w="79375">
              <a:solidFill>
                <a:schemeClr val="l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900"/>
                <a:buFont typeface="Open Sans"/>
                <a:buNone/>
              </a:pPr>
              <a:r>
                <a:t/>
              </a:r>
              <a:endParaRPr sz="900">
                <a:solidFill>
                  <a:srgbClr val="FFFFFF"/>
                </a:solidFill>
                <a:latin typeface="Poppins"/>
                <a:ea typeface="Poppins"/>
                <a:cs typeface="Poppins"/>
                <a:sym typeface="Poppins"/>
              </a:endParaRPr>
            </a:p>
          </p:txBody>
        </p:sp>
      </p:grpSp>
      <p:sp>
        <p:nvSpPr>
          <p:cNvPr id="740" name="Google Shape;740;p64"/>
          <p:cNvSpPr/>
          <p:nvPr/>
        </p:nvSpPr>
        <p:spPr>
          <a:xfrm>
            <a:off x="2259304" y="3283244"/>
            <a:ext cx="359400" cy="2250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1100"/>
              <a:buFont typeface="Poppins"/>
              <a:buNone/>
            </a:pPr>
            <a:r>
              <a:rPr lang="en" sz="1100">
                <a:solidFill>
                  <a:schemeClr val="dk1"/>
                </a:solidFill>
                <a:latin typeface="Poppins"/>
                <a:ea typeface="Poppins"/>
                <a:cs typeface="Poppins"/>
                <a:sym typeface="Poppins"/>
              </a:rPr>
              <a:t>3</a:t>
            </a:r>
            <a:endParaRPr b="1" sz="1400">
              <a:solidFill>
                <a:schemeClr val="dk1"/>
              </a:solidFill>
              <a:latin typeface="Poppins"/>
              <a:ea typeface="Poppins"/>
              <a:cs typeface="Poppins"/>
              <a:sym typeface="Poppins"/>
            </a:endParaRPr>
          </a:p>
        </p:txBody>
      </p:sp>
      <p:sp>
        <p:nvSpPr>
          <p:cNvPr id="741" name="Google Shape;741;p64"/>
          <p:cNvSpPr txBox="1"/>
          <p:nvPr/>
        </p:nvSpPr>
        <p:spPr>
          <a:xfrm>
            <a:off x="2448078" y="2453804"/>
            <a:ext cx="908700" cy="330900"/>
          </a:xfrm>
          <a:prstGeom prst="rect">
            <a:avLst/>
          </a:prstGeom>
          <a:noFill/>
          <a:ln>
            <a:noFill/>
          </a:ln>
        </p:spPr>
        <p:txBody>
          <a:bodyPr anchorCtr="0" anchor="ctr" bIns="0" lIns="0" spcFirstLastPara="1" rIns="0" wrap="square" tIns="0">
            <a:spAutoFit/>
          </a:bodyPr>
          <a:lstStyle/>
          <a:p>
            <a:pPr indent="0" lvl="0" marL="0" marR="0" rtl="0" algn="ctr">
              <a:lnSpc>
                <a:spcPct val="150000"/>
              </a:lnSpc>
              <a:spcBef>
                <a:spcPts val="0"/>
              </a:spcBef>
              <a:spcAft>
                <a:spcPts val="0"/>
              </a:spcAft>
              <a:buClr>
                <a:schemeClr val="lt1"/>
              </a:buClr>
              <a:buSzPts val="900"/>
              <a:buFont typeface="Poppins"/>
              <a:buNone/>
            </a:pPr>
            <a:r>
              <a:rPr lang="en" sz="900">
                <a:solidFill>
                  <a:schemeClr val="lt1"/>
                </a:solidFill>
                <a:latin typeface="Poppins"/>
                <a:ea typeface="Poppins"/>
                <a:cs typeface="Poppins"/>
                <a:sym typeface="Poppins"/>
              </a:rPr>
              <a:t>Problem</a:t>
            </a:r>
            <a:endParaRPr b="1" sz="1400">
              <a:solidFill>
                <a:schemeClr val="lt1"/>
              </a:solidFill>
              <a:latin typeface="Poppins"/>
              <a:ea typeface="Poppins"/>
              <a:cs typeface="Poppins"/>
              <a:sym typeface="Poppins"/>
            </a:endParaRPr>
          </a:p>
          <a:p>
            <a:pPr indent="0" lvl="0" marL="0" marR="0" rtl="0" algn="ctr">
              <a:lnSpc>
                <a:spcPct val="180000"/>
              </a:lnSpc>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(What)</a:t>
            </a:r>
            <a:endParaRPr b="1" sz="1400">
              <a:solidFill>
                <a:schemeClr val="lt1"/>
              </a:solidFill>
              <a:latin typeface="Poppins"/>
              <a:ea typeface="Poppins"/>
              <a:cs typeface="Poppins"/>
              <a:sym typeface="Poppins"/>
            </a:endParaRPr>
          </a:p>
        </p:txBody>
      </p:sp>
      <p:sp>
        <p:nvSpPr>
          <p:cNvPr id="742" name="Google Shape;742;p64"/>
          <p:cNvSpPr/>
          <p:nvPr/>
        </p:nvSpPr>
        <p:spPr>
          <a:xfrm>
            <a:off x="1789149" y="3012157"/>
            <a:ext cx="359400" cy="2250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1100"/>
              <a:buFont typeface="Poppins"/>
              <a:buNone/>
            </a:pPr>
            <a:r>
              <a:rPr lang="en" sz="1100">
                <a:solidFill>
                  <a:schemeClr val="accent6"/>
                </a:solidFill>
                <a:latin typeface="Poppins"/>
                <a:ea typeface="Poppins"/>
                <a:cs typeface="Poppins"/>
                <a:sym typeface="Poppins"/>
              </a:rPr>
              <a:t>1</a:t>
            </a:r>
            <a:endParaRPr b="1" sz="1400">
              <a:solidFill>
                <a:schemeClr val="accent6"/>
              </a:solidFill>
              <a:latin typeface="Poppins"/>
              <a:ea typeface="Poppins"/>
              <a:cs typeface="Poppins"/>
              <a:sym typeface="Poppins"/>
            </a:endParaRPr>
          </a:p>
        </p:txBody>
      </p:sp>
      <p:sp>
        <p:nvSpPr>
          <p:cNvPr id="743" name="Google Shape;743;p64"/>
          <p:cNvSpPr/>
          <p:nvPr/>
        </p:nvSpPr>
        <p:spPr>
          <a:xfrm>
            <a:off x="1789150" y="2486462"/>
            <a:ext cx="359400" cy="2250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1100"/>
              <a:buFont typeface="Poppins"/>
              <a:buNone/>
            </a:pPr>
            <a:r>
              <a:rPr lang="en" sz="1100">
                <a:solidFill>
                  <a:schemeClr val="lt1"/>
                </a:solidFill>
                <a:latin typeface="Poppins"/>
                <a:ea typeface="Poppins"/>
                <a:cs typeface="Poppins"/>
                <a:sym typeface="Poppins"/>
              </a:rPr>
              <a:t>4</a:t>
            </a:r>
            <a:endParaRPr b="1" sz="1400">
              <a:solidFill>
                <a:schemeClr val="lt1"/>
              </a:solidFill>
              <a:latin typeface="Poppins"/>
              <a:ea typeface="Poppins"/>
              <a:cs typeface="Poppins"/>
              <a:sym typeface="Poppins"/>
            </a:endParaRPr>
          </a:p>
        </p:txBody>
      </p:sp>
      <p:sp>
        <p:nvSpPr>
          <p:cNvPr id="744" name="Google Shape;744;p64"/>
          <p:cNvSpPr/>
          <p:nvPr/>
        </p:nvSpPr>
        <p:spPr>
          <a:xfrm>
            <a:off x="1322375" y="3283244"/>
            <a:ext cx="359400" cy="2250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1100"/>
              <a:buFont typeface="Poppins"/>
              <a:buNone/>
            </a:pPr>
            <a:r>
              <a:rPr lang="en" sz="1100">
                <a:solidFill>
                  <a:schemeClr val="dk1"/>
                </a:solidFill>
                <a:latin typeface="Poppins"/>
                <a:ea typeface="Poppins"/>
                <a:cs typeface="Poppins"/>
                <a:sym typeface="Poppins"/>
              </a:rPr>
              <a:t>2</a:t>
            </a:r>
            <a:endParaRPr b="1" sz="1400">
              <a:solidFill>
                <a:schemeClr val="dk1"/>
              </a:solidFill>
              <a:latin typeface="Poppins"/>
              <a:ea typeface="Poppins"/>
              <a:cs typeface="Poppins"/>
              <a:sym typeface="Poppins"/>
            </a:endParaRPr>
          </a:p>
        </p:txBody>
      </p:sp>
      <p:sp>
        <p:nvSpPr>
          <p:cNvPr id="745" name="Google Shape;745;p64"/>
          <p:cNvSpPr txBox="1"/>
          <p:nvPr/>
        </p:nvSpPr>
        <p:spPr>
          <a:xfrm>
            <a:off x="1311551" y="3893951"/>
            <a:ext cx="1307100" cy="330900"/>
          </a:xfrm>
          <a:prstGeom prst="rect">
            <a:avLst/>
          </a:prstGeom>
          <a:noFill/>
          <a:ln>
            <a:noFill/>
          </a:ln>
        </p:spPr>
        <p:txBody>
          <a:bodyPr anchorCtr="0" anchor="ctr" bIns="0" lIns="0" spcFirstLastPara="1" rIns="0" wrap="square" tIns="0">
            <a:spAutoFit/>
          </a:bodyPr>
          <a:lstStyle/>
          <a:p>
            <a:pPr indent="0" lvl="0" marL="0" marR="0" rtl="0" algn="ctr">
              <a:lnSpc>
                <a:spcPct val="150000"/>
              </a:lnSpc>
              <a:spcBef>
                <a:spcPts val="0"/>
              </a:spcBef>
              <a:spcAft>
                <a:spcPts val="0"/>
              </a:spcAft>
              <a:buClr>
                <a:schemeClr val="lt1"/>
              </a:buClr>
              <a:buSzPts val="900"/>
              <a:buFont typeface="Poppins"/>
              <a:buNone/>
            </a:pPr>
            <a:r>
              <a:rPr lang="en" sz="900">
                <a:solidFill>
                  <a:schemeClr val="dk1"/>
                </a:solidFill>
                <a:latin typeface="Poppins"/>
                <a:ea typeface="Poppins"/>
                <a:cs typeface="Poppins"/>
                <a:sym typeface="Poppins"/>
              </a:rPr>
              <a:t>Solution / Product</a:t>
            </a:r>
            <a:endParaRPr b="1" sz="1400">
              <a:solidFill>
                <a:schemeClr val="dk1"/>
              </a:solidFill>
              <a:latin typeface="Poppins"/>
              <a:ea typeface="Poppins"/>
              <a:cs typeface="Poppins"/>
              <a:sym typeface="Poppins"/>
            </a:endParaRPr>
          </a:p>
          <a:p>
            <a:pPr indent="0" lvl="0" marL="0" marR="0" rtl="0" algn="ctr">
              <a:lnSpc>
                <a:spcPct val="180000"/>
              </a:lnSpc>
              <a:spcBef>
                <a:spcPts val="0"/>
              </a:spcBef>
              <a:spcAft>
                <a:spcPts val="0"/>
              </a:spcAft>
              <a:buClr>
                <a:schemeClr val="lt1"/>
              </a:buClr>
              <a:buSzPts val="800"/>
              <a:buFont typeface="Poppins"/>
              <a:buNone/>
            </a:pPr>
            <a:r>
              <a:rPr lang="en" sz="800">
                <a:solidFill>
                  <a:schemeClr val="dk1"/>
                </a:solidFill>
                <a:latin typeface="Poppins"/>
                <a:ea typeface="Poppins"/>
                <a:cs typeface="Poppins"/>
                <a:sym typeface="Poppins"/>
              </a:rPr>
              <a:t>(How)</a:t>
            </a:r>
            <a:endParaRPr b="1" sz="1400">
              <a:solidFill>
                <a:schemeClr val="dk1"/>
              </a:solidFill>
              <a:latin typeface="Poppins"/>
              <a:ea typeface="Poppins"/>
              <a:cs typeface="Poppins"/>
              <a:sym typeface="Poppins"/>
            </a:endParaRPr>
          </a:p>
        </p:txBody>
      </p:sp>
      <p:sp>
        <p:nvSpPr>
          <p:cNvPr id="746" name="Google Shape;746;p64"/>
          <p:cNvSpPr txBox="1"/>
          <p:nvPr/>
        </p:nvSpPr>
        <p:spPr>
          <a:xfrm>
            <a:off x="649735" y="2453804"/>
            <a:ext cx="908700" cy="330900"/>
          </a:xfrm>
          <a:prstGeom prst="rect">
            <a:avLst/>
          </a:prstGeom>
          <a:noFill/>
          <a:ln>
            <a:noFill/>
          </a:ln>
        </p:spPr>
        <p:txBody>
          <a:bodyPr anchorCtr="0" anchor="ctr" bIns="0" lIns="0" spcFirstLastPara="1" rIns="0" wrap="square" tIns="0">
            <a:spAutoFit/>
          </a:bodyPr>
          <a:lstStyle/>
          <a:p>
            <a:pPr indent="0" lvl="0" marL="0" marR="0" rtl="0" algn="ctr">
              <a:lnSpc>
                <a:spcPct val="150000"/>
              </a:lnSpc>
              <a:spcBef>
                <a:spcPts val="0"/>
              </a:spcBef>
              <a:spcAft>
                <a:spcPts val="0"/>
              </a:spcAft>
              <a:buClr>
                <a:schemeClr val="lt1"/>
              </a:buClr>
              <a:buSzPts val="900"/>
              <a:buFont typeface="Poppins"/>
              <a:buNone/>
            </a:pPr>
            <a:r>
              <a:rPr lang="en" sz="900">
                <a:solidFill>
                  <a:schemeClr val="lt1"/>
                </a:solidFill>
                <a:latin typeface="Poppins"/>
                <a:ea typeface="Poppins"/>
                <a:cs typeface="Poppins"/>
                <a:sym typeface="Poppins"/>
              </a:rPr>
              <a:t>Customer</a:t>
            </a:r>
            <a:endParaRPr b="1" sz="1400">
              <a:solidFill>
                <a:schemeClr val="lt1"/>
              </a:solidFill>
              <a:latin typeface="Poppins"/>
              <a:ea typeface="Poppins"/>
              <a:cs typeface="Poppins"/>
              <a:sym typeface="Poppins"/>
            </a:endParaRPr>
          </a:p>
          <a:p>
            <a:pPr indent="0" lvl="0" marL="0" marR="0" rtl="0" algn="ctr">
              <a:lnSpc>
                <a:spcPct val="180000"/>
              </a:lnSpc>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(Who)</a:t>
            </a:r>
            <a:endParaRPr b="1" sz="1400">
              <a:solidFill>
                <a:schemeClr val="lt1"/>
              </a:solidFill>
              <a:latin typeface="Poppins"/>
              <a:ea typeface="Poppins"/>
              <a:cs typeface="Poppins"/>
              <a:sym typeface="Poppins"/>
            </a:endParaRPr>
          </a:p>
        </p:txBody>
      </p:sp>
      <p:sp>
        <p:nvSpPr>
          <p:cNvPr id="747" name="Google Shape;747;p64"/>
          <p:cNvSpPr/>
          <p:nvPr/>
        </p:nvSpPr>
        <p:spPr>
          <a:xfrm>
            <a:off x="5051325" y="1140300"/>
            <a:ext cx="2828400" cy="213000"/>
          </a:xfrm>
          <a:prstGeom prst="rect">
            <a:avLst/>
          </a:prstGeom>
          <a:noFill/>
          <a:ln>
            <a:noFill/>
          </a:ln>
        </p:spPr>
        <p:txBody>
          <a:bodyPr anchorCtr="0" anchor="t" bIns="34275" lIns="68575" spcFirstLastPara="1" rIns="68575" wrap="square" tIns="34275">
            <a:noAutofit/>
          </a:bodyPr>
          <a:lstStyle/>
          <a:p>
            <a:pPr indent="0" lvl="0" marL="0" marR="0" rtl="0" algn="l">
              <a:lnSpc>
                <a:spcPct val="17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Same customer, Problem and Product Category</a:t>
            </a:r>
            <a:endParaRPr sz="1400">
              <a:solidFill>
                <a:schemeClr val="dk1"/>
              </a:solidFill>
              <a:latin typeface="Poppins"/>
              <a:ea typeface="Poppins"/>
              <a:cs typeface="Poppins"/>
              <a:sym typeface="Poppins"/>
            </a:endParaRPr>
          </a:p>
        </p:txBody>
      </p:sp>
      <p:sp>
        <p:nvSpPr>
          <p:cNvPr id="748" name="Google Shape;748;p64"/>
          <p:cNvSpPr/>
          <p:nvPr/>
        </p:nvSpPr>
        <p:spPr>
          <a:xfrm>
            <a:off x="4430021" y="993779"/>
            <a:ext cx="492919" cy="300038"/>
          </a:xfrm>
          <a:custGeom>
            <a:rect b="b" l="l" r="r" t="t"/>
            <a:pathLst>
              <a:path extrusionOk="0" h="400050" w="657225">
                <a:moveTo>
                  <a:pt x="567404" y="145352"/>
                </a:moveTo>
                <a:lnTo>
                  <a:pt x="542639" y="117062"/>
                </a:lnTo>
                <a:cubicBezTo>
                  <a:pt x="477393" y="42577"/>
                  <a:pt x="383286" y="0"/>
                  <a:pt x="284321" y="0"/>
                </a:cubicBezTo>
                <a:lnTo>
                  <a:pt x="0" y="0"/>
                </a:lnTo>
                <a:lnTo>
                  <a:pt x="0" y="401288"/>
                </a:lnTo>
                <a:lnTo>
                  <a:pt x="412051" y="401288"/>
                </a:lnTo>
                <a:cubicBezTo>
                  <a:pt x="489966" y="401288"/>
                  <a:pt x="563785" y="366427"/>
                  <a:pt x="613315" y="306419"/>
                </a:cubicBezTo>
                <a:lnTo>
                  <a:pt x="659511" y="250412"/>
                </a:lnTo>
                <a:lnTo>
                  <a:pt x="567404" y="145352"/>
                </a:lnTo>
                <a:close/>
              </a:path>
            </a:pathLst>
          </a:custGeom>
          <a:solidFill>
            <a:schemeClr val="dk1"/>
          </a:solidFill>
          <a:ln>
            <a:noFill/>
          </a:ln>
        </p:spPr>
        <p:txBody>
          <a:bodyPr anchorCtr="0" anchor="ctr" bIns="0" lIns="0" spcFirstLastPara="1" rIns="102875" wrap="square" tIns="0">
            <a:noAutofit/>
          </a:bodyPr>
          <a:lstStyle/>
          <a:p>
            <a:pPr indent="0" lvl="0" marL="0" marR="0" rtl="0" algn="ctr">
              <a:spcBef>
                <a:spcPts val="0"/>
              </a:spcBef>
              <a:spcAft>
                <a:spcPts val="0"/>
              </a:spcAft>
              <a:buClr>
                <a:schemeClr val="lt1"/>
              </a:buClr>
              <a:buSzPts val="1100"/>
              <a:buFont typeface="Poppins"/>
              <a:buNone/>
            </a:pPr>
            <a:r>
              <a:rPr lang="en" sz="1100">
                <a:solidFill>
                  <a:schemeClr val="lt1"/>
                </a:solidFill>
                <a:latin typeface="Poppins"/>
                <a:ea typeface="Poppins"/>
                <a:cs typeface="Poppins"/>
                <a:sym typeface="Poppins"/>
              </a:rPr>
              <a:t>1</a:t>
            </a:r>
            <a:endParaRPr sz="1400">
              <a:solidFill>
                <a:schemeClr val="dk1"/>
              </a:solidFill>
              <a:latin typeface="Poppins"/>
              <a:ea typeface="Poppins"/>
              <a:cs typeface="Poppins"/>
              <a:sym typeface="Poppins"/>
            </a:endParaRPr>
          </a:p>
        </p:txBody>
      </p:sp>
      <p:grpSp>
        <p:nvGrpSpPr>
          <p:cNvPr id="749" name="Google Shape;749;p64"/>
          <p:cNvGrpSpPr/>
          <p:nvPr/>
        </p:nvGrpSpPr>
        <p:grpSpPr>
          <a:xfrm>
            <a:off x="4430021" y="1102113"/>
            <a:ext cx="3187856" cy="186418"/>
            <a:chOff x="6602407" y="1266284"/>
            <a:chExt cx="4250475" cy="248557"/>
          </a:xfrm>
        </p:grpSpPr>
        <p:cxnSp>
          <p:nvCxnSpPr>
            <p:cNvPr id="750" name="Google Shape;750;p64"/>
            <p:cNvCxnSpPr/>
            <p:nvPr/>
          </p:nvCxnSpPr>
          <p:spPr>
            <a:xfrm>
              <a:off x="7469182" y="1266284"/>
              <a:ext cx="3383700" cy="0"/>
            </a:xfrm>
            <a:prstGeom prst="straightConnector1">
              <a:avLst/>
            </a:prstGeom>
            <a:noFill/>
            <a:ln cap="rnd" cmpd="sng" w="12700">
              <a:solidFill>
                <a:schemeClr val="dk1"/>
              </a:solidFill>
              <a:prstDash val="solid"/>
              <a:miter lim="8000"/>
              <a:headEnd len="sm" w="sm" type="none"/>
              <a:tailEnd len="sm" w="sm" type="none"/>
            </a:ln>
          </p:spPr>
        </p:cxnSp>
        <p:sp>
          <p:nvSpPr>
            <p:cNvPr id="751" name="Google Shape;751;p64"/>
            <p:cNvSpPr/>
            <p:nvPr/>
          </p:nvSpPr>
          <p:spPr>
            <a:xfrm>
              <a:off x="6602407" y="1267191"/>
              <a:ext cx="866775" cy="247650"/>
            </a:xfrm>
            <a:custGeom>
              <a:rect b="b" l="l" r="r" t="t"/>
              <a:pathLst>
                <a:path extrusionOk="0" h="247650" w="866775">
                  <a:moveTo>
                    <a:pt x="0" y="255937"/>
                  </a:moveTo>
                  <a:lnTo>
                    <a:pt x="412051" y="255937"/>
                  </a:lnTo>
                  <a:cubicBezTo>
                    <a:pt x="489966" y="255937"/>
                    <a:pt x="563785" y="221075"/>
                    <a:pt x="613315" y="161068"/>
                  </a:cubicBezTo>
                  <a:lnTo>
                    <a:pt x="659511" y="105061"/>
                  </a:lnTo>
                  <a:lnTo>
                    <a:pt x="667988" y="94774"/>
                  </a:lnTo>
                  <a:cubicBezTo>
                    <a:pt x="717518" y="34766"/>
                    <a:pt x="791337" y="0"/>
                    <a:pt x="869252" y="0"/>
                  </a:cubicBezTo>
                </a:path>
              </a:pathLst>
            </a:custGeom>
            <a:noFill/>
            <a:ln cap="rnd" cmpd="sng" w="12700">
              <a:solidFill>
                <a:schemeClr val="dk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sp>
        <p:nvSpPr>
          <p:cNvPr id="752" name="Google Shape;752;p64"/>
          <p:cNvSpPr/>
          <p:nvPr/>
        </p:nvSpPr>
        <p:spPr>
          <a:xfrm>
            <a:off x="5051330" y="840289"/>
            <a:ext cx="1662300" cy="204000"/>
          </a:xfrm>
          <a:prstGeom prst="rect">
            <a:avLst/>
          </a:prstGeom>
          <a:noFill/>
          <a:ln>
            <a:noFill/>
          </a:ln>
        </p:spPr>
        <p:txBody>
          <a:bodyPr anchorCtr="0" anchor="t" bIns="34275" lIns="68575" spcFirstLastPara="1" rIns="68575" wrap="square" tIns="34275">
            <a:noAutofit/>
          </a:bodyPr>
          <a:lstStyle/>
          <a:p>
            <a:pPr indent="0" lvl="0" marL="0" marR="0" rtl="0" algn="l">
              <a:lnSpc>
                <a:spcPct val="116666"/>
              </a:lnSpc>
              <a:spcBef>
                <a:spcPts val="0"/>
              </a:spcBef>
              <a:spcAft>
                <a:spcPts val="0"/>
              </a:spcAft>
              <a:buClr>
                <a:schemeClr val="accent5"/>
              </a:buClr>
              <a:buSzPts val="900"/>
              <a:buFont typeface="Poppins"/>
              <a:buNone/>
            </a:pPr>
            <a:r>
              <a:rPr lang="en" sz="900">
                <a:solidFill>
                  <a:schemeClr val="dk1"/>
                </a:solidFill>
                <a:latin typeface="Poppins"/>
                <a:ea typeface="Poppins"/>
                <a:cs typeface="Poppins"/>
                <a:sym typeface="Poppins"/>
              </a:rPr>
              <a:t>DIRECT COMPETITOR</a:t>
            </a:r>
            <a:endParaRPr sz="1400">
              <a:solidFill>
                <a:schemeClr val="dk1"/>
              </a:solidFill>
              <a:latin typeface="Poppins"/>
              <a:ea typeface="Poppins"/>
              <a:cs typeface="Poppins"/>
              <a:sym typeface="Poppins"/>
            </a:endParaRPr>
          </a:p>
        </p:txBody>
      </p:sp>
      <p:sp>
        <p:nvSpPr>
          <p:cNvPr id="753" name="Google Shape;753;p64"/>
          <p:cNvSpPr/>
          <p:nvPr/>
        </p:nvSpPr>
        <p:spPr>
          <a:xfrm>
            <a:off x="5051330" y="2163219"/>
            <a:ext cx="2566500" cy="376800"/>
          </a:xfrm>
          <a:prstGeom prst="rect">
            <a:avLst/>
          </a:prstGeom>
          <a:noFill/>
          <a:ln>
            <a:noFill/>
          </a:ln>
        </p:spPr>
        <p:txBody>
          <a:bodyPr anchorCtr="0" anchor="t" bIns="34275" lIns="68575" spcFirstLastPara="1" rIns="68575" wrap="square" tIns="34275">
            <a:noAutofit/>
          </a:bodyPr>
          <a:lstStyle/>
          <a:p>
            <a:pPr indent="0" lvl="0" marL="0" marR="0" rtl="0" algn="l">
              <a:lnSpc>
                <a:spcPct val="17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Solving a different problem for the same customer but in a similar way</a:t>
            </a:r>
            <a:endParaRPr sz="1400">
              <a:solidFill>
                <a:schemeClr val="dk1"/>
              </a:solidFill>
              <a:latin typeface="Poppins"/>
              <a:ea typeface="Poppins"/>
              <a:cs typeface="Poppins"/>
              <a:sym typeface="Poppins"/>
            </a:endParaRPr>
          </a:p>
        </p:txBody>
      </p:sp>
      <p:sp>
        <p:nvSpPr>
          <p:cNvPr id="754" name="Google Shape;754;p64"/>
          <p:cNvSpPr/>
          <p:nvPr/>
        </p:nvSpPr>
        <p:spPr>
          <a:xfrm>
            <a:off x="4430021" y="2016707"/>
            <a:ext cx="492919" cy="300038"/>
          </a:xfrm>
          <a:custGeom>
            <a:rect b="b" l="l" r="r" t="t"/>
            <a:pathLst>
              <a:path extrusionOk="0" h="400050" w="657225">
                <a:moveTo>
                  <a:pt x="567404" y="145352"/>
                </a:moveTo>
                <a:lnTo>
                  <a:pt x="542639" y="117062"/>
                </a:lnTo>
                <a:cubicBezTo>
                  <a:pt x="477393" y="42577"/>
                  <a:pt x="383286" y="0"/>
                  <a:pt x="284321" y="0"/>
                </a:cubicBezTo>
                <a:lnTo>
                  <a:pt x="0" y="0"/>
                </a:lnTo>
                <a:lnTo>
                  <a:pt x="0" y="401288"/>
                </a:lnTo>
                <a:lnTo>
                  <a:pt x="412051" y="401288"/>
                </a:lnTo>
                <a:cubicBezTo>
                  <a:pt x="489966" y="401288"/>
                  <a:pt x="563785" y="366427"/>
                  <a:pt x="613315" y="306419"/>
                </a:cubicBezTo>
                <a:lnTo>
                  <a:pt x="659511" y="250412"/>
                </a:lnTo>
                <a:lnTo>
                  <a:pt x="567404" y="145352"/>
                </a:lnTo>
                <a:close/>
              </a:path>
            </a:pathLst>
          </a:custGeom>
          <a:solidFill>
            <a:srgbClr val="999999"/>
          </a:solidFill>
          <a:ln>
            <a:noFill/>
          </a:ln>
        </p:spPr>
        <p:txBody>
          <a:bodyPr anchorCtr="0" anchor="ctr" bIns="0" lIns="0" spcFirstLastPara="1" rIns="102875" wrap="square" tIns="0">
            <a:noAutofit/>
          </a:bodyPr>
          <a:lstStyle/>
          <a:p>
            <a:pPr indent="0" lvl="0" marL="0" marR="0" rtl="0" algn="ctr">
              <a:spcBef>
                <a:spcPts val="0"/>
              </a:spcBef>
              <a:spcAft>
                <a:spcPts val="0"/>
              </a:spcAft>
              <a:buClr>
                <a:schemeClr val="lt1"/>
              </a:buClr>
              <a:buSzPts val="1100"/>
              <a:buFont typeface="Poppins"/>
              <a:buNone/>
            </a:pPr>
            <a:r>
              <a:rPr lang="en" sz="1100">
                <a:solidFill>
                  <a:schemeClr val="lt1"/>
                </a:solidFill>
                <a:latin typeface="Poppins"/>
                <a:ea typeface="Poppins"/>
                <a:cs typeface="Poppins"/>
                <a:sym typeface="Poppins"/>
              </a:rPr>
              <a:t>2</a:t>
            </a:r>
            <a:endParaRPr sz="1400">
              <a:solidFill>
                <a:schemeClr val="lt1"/>
              </a:solidFill>
              <a:latin typeface="Poppins"/>
              <a:ea typeface="Poppins"/>
              <a:cs typeface="Poppins"/>
              <a:sym typeface="Poppins"/>
            </a:endParaRPr>
          </a:p>
        </p:txBody>
      </p:sp>
      <p:grpSp>
        <p:nvGrpSpPr>
          <p:cNvPr id="755" name="Google Shape;755;p64"/>
          <p:cNvGrpSpPr/>
          <p:nvPr/>
        </p:nvGrpSpPr>
        <p:grpSpPr>
          <a:xfrm>
            <a:off x="4430021" y="2125041"/>
            <a:ext cx="3187856" cy="186418"/>
            <a:chOff x="6602407" y="2630188"/>
            <a:chExt cx="4250475" cy="248557"/>
          </a:xfrm>
        </p:grpSpPr>
        <p:cxnSp>
          <p:nvCxnSpPr>
            <p:cNvPr id="756" name="Google Shape;756;p64"/>
            <p:cNvCxnSpPr/>
            <p:nvPr/>
          </p:nvCxnSpPr>
          <p:spPr>
            <a:xfrm>
              <a:off x="7469182" y="2630188"/>
              <a:ext cx="3383700" cy="0"/>
            </a:xfrm>
            <a:prstGeom prst="straightConnector1">
              <a:avLst/>
            </a:prstGeom>
            <a:noFill/>
            <a:ln cap="rnd" cmpd="sng" w="12700">
              <a:solidFill>
                <a:srgbClr val="999999"/>
              </a:solidFill>
              <a:prstDash val="solid"/>
              <a:miter lim="8000"/>
              <a:headEnd len="sm" w="sm" type="none"/>
              <a:tailEnd len="sm" w="sm" type="none"/>
            </a:ln>
          </p:spPr>
        </p:cxnSp>
        <p:sp>
          <p:nvSpPr>
            <p:cNvPr id="757" name="Google Shape;757;p64"/>
            <p:cNvSpPr/>
            <p:nvPr/>
          </p:nvSpPr>
          <p:spPr>
            <a:xfrm>
              <a:off x="6602407" y="2631095"/>
              <a:ext cx="866775" cy="247650"/>
            </a:xfrm>
            <a:custGeom>
              <a:rect b="b" l="l" r="r" t="t"/>
              <a:pathLst>
                <a:path extrusionOk="0" h="247650" w="866775">
                  <a:moveTo>
                    <a:pt x="0" y="255937"/>
                  </a:moveTo>
                  <a:lnTo>
                    <a:pt x="412051" y="255937"/>
                  </a:lnTo>
                  <a:cubicBezTo>
                    <a:pt x="489966" y="255937"/>
                    <a:pt x="563785" y="221075"/>
                    <a:pt x="613315" y="161068"/>
                  </a:cubicBezTo>
                  <a:lnTo>
                    <a:pt x="659511" y="105061"/>
                  </a:lnTo>
                  <a:lnTo>
                    <a:pt x="667988" y="94774"/>
                  </a:lnTo>
                  <a:cubicBezTo>
                    <a:pt x="717518" y="34766"/>
                    <a:pt x="791337" y="0"/>
                    <a:pt x="869252" y="0"/>
                  </a:cubicBezTo>
                </a:path>
              </a:pathLst>
            </a:custGeom>
            <a:noFill/>
            <a:ln cap="rnd" cmpd="sng" w="12700">
              <a:solidFill>
                <a:srgbClr val="999999"/>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sp>
        <p:nvSpPr>
          <p:cNvPr id="758" name="Google Shape;758;p64"/>
          <p:cNvSpPr/>
          <p:nvPr/>
        </p:nvSpPr>
        <p:spPr>
          <a:xfrm>
            <a:off x="5051330" y="1863217"/>
            <a:ext cx="1662300" cy="204000"/>
          </a:xfrm>
          <a:prstGeom prst="rect">
            <a:avLst/>
          </a:prstGeom>
          <a:noFill/>
          <a:ln>
            <a:noFill/>
          </a:ln>
        </p:spPr>
        <p:txBody>
          <a:bodyPr anchorCtr="0" anchor="t" bIns="34275" lIns="68575" spcFirstLastPara="1" rIns="68575" wrap="square" tIns="34275">
            <a:noAutofit/>
          </a:bodyPr>
          <a:lstStyle/>
          <a:p>
            <a:pPr indent="0" lvl="0" marL="0" marR="0" rtl="0" algn="l">
              <a:lnSpc>
                <a:spcPct val="116666"/>
              </a:lnSpc>
              <a:spcBef>
                <a:spcPts val="0"/>
              </a:spcBef>
              <a:spcAft>
                <a:spcPts val="0"/>
              </a:spcAft>
              <a:buClr>
                <a:schemeClr val="accent5"/>
              </a:buClr>
              <a:buSzPts val="900"/>
              <a:buFont typeface="Poppins"/>
              <a:buNone/>
            </a:pPr>
            <a:r>
              <a:rPr lang="en" sz="900">
                <a:solidFill>
                  <a:schemeClr val="dk1"/>
                </a:solidFill>
                <a:latin typeface="Poppins"/>
                <a:ea typeface="Poppins"/>
                <a:cs typeface="Poppins"/>
                <a:sym typeface="Poppins"/>
              </a:rPr>
              <a:t>DIFFERENT PROBLEM</a:t>
            </a:r>
            <a:endParaRPr sz="1400">
              <a:solidFill>
                <a:schemeClr val="dk1"/>
              </a:solidFill>
              <a:latin typeface="Poppins"/>
              <a:ea typeface="Poppins"/>
              <a:cs typeface="Poppins"/>
              <a:sym typeface="Poppins"/>
            </a:endParaRPr>
          </a:p>
        </p:txBody>
      </p:sp>
      <p:sp>
        <p:nvSpPr>
          <p:cNvPr id="759" name="Google Shape;759;p64"/>
          <p:cNvSpPr/>
          <p:nvPr/>
        </p:nvSpPr>
        <p:spPr>
          <a:xfrm>
            <a:off x="5051330" y="3196487"/>
            <a:ext cx="2566500" cy="376800"/>
          </a:xfrm>
          <a:prstGeom prst="rect">
            <a:avLst/>
          </a:prstGeom>
          <a:noFill/>
          <a:ln>
            <a:noFill/>
          </a:ln>
        </p:spPr>
        <p:txBody>
          <a:bodyPr anchorCtr="0" anchor="t" bIns="34275" lIns="68575" spcFirstLastPara="1" rIns="68575" wrap="square" tIns="34275">
            <a:noAutofit/>
          </a:bodyPr>
          <a:lstStyle/>
          <a:p>
            <a:pPr indent="0" lvl="0" marL="0" marR="0" rtl="0" algn="l">
              <a:lnSpc>
                <a:spcPct val="17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Solving the same problem in a similar way but for different customers</a:t>
            </a:r>
            <a:endParaRPr sz="1400">
              <a:solidFill>
                <a:schemeClr val="dk1"/>
              </a:solidFill>
              <a:latin typeface="Poppins"/>
              <a:ea typeface="Poppins"/>
              <a:cs typeface="Poppins"/>
              <a:sym typeface="Poppins"/>
            </a:endParaRPr>
          </a:p>
        </p:txBody>
      </p:sp>
      <p:sp>
        <p:nvSpPr>
          <p:cNvPr id="760" name="Google Shape;760;p64"/>
          <p:cNvSpPr/>
          <p:nvPr/>
        </p:nvSpPr>
        <p:spPr>
          <a:xfrm>
            <a:off x="4430021" y="3049975"/>
            <a:ext cx="492919" cy="300038"/>
          </a:xfrm>
          <a:custGeom>
            <a:rect b="b" l="l" r="r" t="t"/>
            <a:pathLst>
              <a:path extrusionOk="0" h="400050" w="657225">
                <a:moveTo>
                  <a:pt x="567404" y="145352"/>
                </a:moveTo>
                <a:lnTo>
                  <a:pt x="542639" y="117062"/>
                </a:lnTo>
                <a:cubicBezTo>
                  <a:pt x="477393" y="42577"/>
                  <a:pt x="383286" y="0"/>
                  <a:pt x="284321" y="0"/>
                </a:cubicBezTo>
                <a:lnTo>
                  <a:pt x="0" y="0"/>
                </a:lnTo>
                <a:lnTo>
                  <a:pt x="0" y="401288"/>
                </a:lnTo>
                <a:lnTo>
                  <a:pt x="412051" y="401288"/>
                </a:lnTo>
                <a:cubicBezTo>
                  <a:pt x="489966" y="401288"/>
                  <a:pt x="563785" y="366427"/>
                  <a:pt x="613315" y="306419"/>
                </a:cubicBezTo>
                <a:lnTo>
                  <a:pt x="659511" y="250412"/>
                </a:lnTo>
                <a:lnTo>
                  <a:pt x="567404" y="145352"/>
                </a:lnTo>
                <a:close/>
              </a:path>
            </a:pathLst>
          </a:custGeom>
          <a:solidFill>
            <a:srgbClr val="EFEFEF"/>
          </a:solidFill>
          <a:ln>
            <a:noFill/>
          </a:ln>
        </p:spPr>
        <p:txBody>
          <a:bodyPr anchorCtr="0" anchor="ctr" bIns="0" lIns="0" spcFirstLastPara="1" rIns="102875" wrap="square" tIns="0">
            <a:noAutofit/>
          </a:bodyPr>
          <a:lstStyle/>
          <a:p>
            <a:pPr indent="0" lvl="0" marL="0" marR="0" rtl="0" algn="ctr">
              <a:spcBef>
                <a:spcPts val="0"/>
              </a:spcBef>
              <a:spcAft>
                <a:spcPts val="0"/>
              </a:spcAft>
              <a:buClr>
                <a:schemeClr val="lt1"/>
              </a:buClr>
              <a:buSzPts val="1100"/>
              <a:buFont typeface="Poppins"/>
              <a:buNone/>
            </a:pPr>
            <a:r>
              <a:rPr lang="en" sz="1100">
                <a:solidFill>
                  <a:schemeClr val="accent6"/>
                </a:solidFill>
                <a:latin typeface="Poppins"/>
                <a:ea typeface="Poppins"/>
                <a:cs typeface="Poppins"/>
                <a:sym typeface="Poppins"/>
              </a:rPr>
              <a:t>3</a:t>
            </a:r>
            <a:endParaRPr sz="1400">
              <a:solidFill>
                <a:schemeClr val="accent6"/>
              </a:solidFill>
              <a:latin typeface="Poppins"/>
              <a:ea typeface="Poppins"/>
              <a:cs typeface="Poppins"/>
              <a:sym typeface="Poppins"/>
            </a:endParaRPr>
          </a:p>
        </p:txBody>
      </p:sp>
      <p:grpSp>
        <p:nvGrpSpPr>
          <p:cNvPr id="761" name="Google Shape;761;p64"/>
          <p:cNvGrpSpPr/>
          <p:nvPr/>
        </p:nvGrpSpPr>
        <p:grpSpPr>
          <a:xfrm>
            <a:off x="4430021" y="3158309"/>
            <a:ext cx="3187856" cy="186418"/>
            <a:chOff x="6602407" y="4007879"/>
            <a:chExt cx="4250475" cy="248557"/>
          </a:xfrm>
        </p:grpSpPr>
        <p:cxnSp>
          <p:nvCxnSpPr>
            <p:cNvPr id="762" name="Google Shape;762;p64"/>
            <p:cNvCxnSpPr/>
            <p:nvPr/>
          </p:nvCxnSpPr>
          <p:spPr>
            <a:xfrm>
              <a:off x="7469182" y="4007879"/>
              <a:ext cx="3383700" cy="0"/>
            </a:xfrm>
            <a:prstGeom prst="straightConnector1">
              <a:avLst/>
            </a:prstGeom>
            <a:noFill/>
            <a:ln cap="rnd" cmpd="sng" w="12700">
              <a:solidFill>
                <a:srgbClr val="EFEFEF"/>
              </a:solidFill>
              <a:prstDash val="solid"/>
              <a:miter lim="8000"/>
              <a:headEnd len="sm" w="sm" type="none"/>
              <a:tailEnd len="sm" w="sm" type="none"/>
            </a:ln>
          </p:spPr>
        </p:cxnSp>
        <p:sp>
          <p:nvSpPr>
            <p:cNvPr id="763" name="Google Shape;763;p64"/>
            <p:cNvSpPr/>
            <p:nvPr/>
          </p:nvSpPr>
          <p:spPr>
            <a:xfrm>
              <a:off x="6602407" y="4008786"/>
              <a:ext cx="866775" cy="247650"/>
            </a:xfrm>
            <a:custGeom>
              <a:rect b="b" l="l" r="r" t="t"/>
              <a:pathLst>
                <a:path extrusionOk="0" h="247650" w="866775">
                  <a:moveTo>
                    <a:pt x="0" y="255937"/>
                  </a:moveTo>
                  <a:lnTo>
                    <a:pt x="412051" y="255937"/>
                  </a:lnTo>
                  <a:cubicBezTo>
                    <a:pt x="489966" y="255937"/>
                    <a:pt x="563785" y="221075"/>
                    <a:pt x="613315" y="161068"/>
                  </a:cubicBezTo>
                  <a:lnTo>
                    <a:pt x="659511" y="105061"/>
                  </a:lnTo>
                  <a:lnTo>
                    <a:pt x="667988" y="94774"/>
                  </a:lnTo>
                  <a:cubicBezTo>
                    <a:pt x="717518" y="34766"/>
                    <a:pt x="791337" y="0"/>
                    <a:pt x="869252" y="0"/>
                  </a:cubicBezTo>
                </a:path>
              </a:pathLst>
            </a:custGeom>
            <a:noFill/>
            <a:ln cap="rnd" cmpd="sng" w="12700">
              <a:solidFill>
                <a:srgbClr val="EFEFE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sp>
        <p:nvSpPr>
          <p:cNvPr id="764" name="Google Shape;764;p64"/>
          <p:cNvSpPr/>
          <p:nvPr/>
        </p:nvSpPr>
        <p:spPr>
          <a:xfrm>
            <a:off x="5051330" y="2896485"/>
            <a:ext cx="3170400" cy="204000"/>
          </a:xfrm>
          <a:prstGeom prst="rect">
            <a:avLst/>
          </a:prstGeom>
          <a:noFill/>
          <a:ln>
            <a:noFill/>
          </a:ln>
        </p:spPr>
        <p:txBody>
          <a:bodyPr anchorCtr="0" anchor="t" bIns="34275" lIns="68575" spcFirstLastPara="1" rIns="68575" wrap="square" tIns="34275">
            <a:noAutofit/>
          </a:bodyPr>
          <a:lstStyle/>
          <a:p>
            <a:pPr indent="0" lvl="0" marL="0" marR="0" rtl="0" algn="l">
              <a:lnSpc>
                <a:spcPct val="116666"/>
              </a:lnSpc>
              <a:spcBef>
                <a:spcPts val="0"/>
              </a:spcBef>
              <a:spcAft>
                <a:spcPts val="0"/>
              </a:spcAft>
              <a:buClr>
                <a:schemeClr val="accent5"/>
              </a:buClr>
              <a:buSzPts val="900"/>
              <a:buFont typeface="Poppins"/>
              <a:buNone/>
            </a:pPr>
            <a:r>
              <a:rPr lang="en" sz="900">
                <a:solidFill>
                  <a:schemeClr val="dk1"/>
                </a:solidFill>
                <a:latin typeface="Poppins"/>
                <a:ea typeface="Poppins"/>
                <a:cs typeface="Poppins"/>
                <a:sym typeface="Poppins"/>
              </a:rPr>
              <a:t>DIFFERENT CUSTOMER </a:t>
            </a:r>
            <a:r>
              <a:rPr lang="en" sz="800">
                <a:solidFill>
                  <a:schemeClr val="dk1"/>
                </a:solidFill>
                <a:latin typeface="Poppins"/>
                <a:ea typeface="Poppins"/>
                <a:cs typeface="Poppins"/>
                <a:sym typeface="Poppins"/>
              </a:rPr>
              <a:t>(INDUSTRY/VERTICAL)</a:t>
            </a:r>
            <a:endParaRPr sz="1400">
              <a:solidFill>
                <a:schemeClr val="dk1"/>
              </a:solidFill>
              <a:latin typeface="Poppins"/>
              <a:ea typeface="Poppins"/>
              <a:cs typeface="Poppins"/>
              <a:sym typeface="Poppins"/>
            </a:endParaRPr>
          </a:p>
        </p:txBody>
      </p:sp>
      <p:sp>
        <p:nvSpPr>
          <p:cNvPr id="765" name="Google Shape;765;p64"/>
          <p:cNvSpPr/>
          <p:nvPr/>
        </p:nvSpPr>
        <p:spPr>
          <a:xfrm>
            <a:off x="5051330" y="4231322"/>
            <a:ext cx="2566500" cy="376800"/>
          </a:xfrm>
          <a:prstGeom prst="rect">
            <a:avLst/>
          </a:prstGeom>
          <a:noFill/>
          <a:ln>
            <a:noFill/>
          </a:ln>
        </p:spPr>
        <p:txBody>
          <a:bodyPr anchorCtr="0" anchor="t" bIns="34275" lIns="68575" spcFirstLastPara="1" rIns="68575" wrap="square" tIns="34275">
            <a:noAutofit/>
          </a:bodyPr>
          <a:lstStyle/>
          <a:p>
            <a:pPr indent="0" lvl="0" marL="0" marR="0" rtl="0" algn="l">
              <a:lnSpc>
                <a:spcPct val="17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Solving the same problem for the same customer but using different approach</a:t>
            </a:r>
            <a:endParaRPr sz="1400">
              <a:solidFill>
                <a:schemeClr val="dk1"/>
              </a:solidFill>
              <a:latin typeface="Poppins"/>
              <a:ea typeface="Poppins"/>
              <a:cs typeface="Poppins"/>
              <a:sym typeface="Poppins"/>
            </a:endParaRPr>
          </a:p>
        </p:txBody>
      </p:sp>
      <p:sp>
        <p:nvSpPr>
          <p:cNvPr id="766" name="Google Shape;766;p64"/>
          <p:cNvSpPr/>
          <p:nvPr/>
        </p:nvSpPr>
        <p:spPr>
          <a:xfrm>
            <a:off x="4430021" y="4092430"/>
            <a:ext cx="492919" cy="300038"/>
          </a:xfrm>
          <a:custGeom>
            <a:rect b="b" l="l" r="r" t="t"/>
            <a:pathLst>
              <a:path extrusionOk="0" h="400050" w="657225">
                <a:moveTo>
                  <a:pt x="567404" y="145352"/>
                </a:moveTo>
                <a:lnTo>
                  <a:pt x="542639" y="117062"/>
                </a:lnTo>
                <a:cubicBezTo>
                  <a:pt x="477393" y="42577"/>
                  <a:pt x="383286" y="0"/>
                  <a:pt x="284321" y="0"/>
                </a:cubicBezTo>
                <a:lnTo>
                  <a:pt x="0" y="0"/>
                </a:lnTo>
                <a:lnTo>
                  <a:pt x="0" y="401288"/>
                </a:lnTo>
                <a:lnTo>
                  <a:pt x="412051" y="401288"/>
                </a:lnTo>
                <a:cubicBezTo>
                  <a:pt x="489966" y="401288"/>
                  <a:pt x="563785" y="366427"/>
                  <a:pt x="613315" y="306419"/>
                </a:cubicBezTo>
                <a:lnTo>
                  <a:pt x="659511" y="250412"/>
                </a:lnTo>
                <a:lnTo>
                  <a:pt x="567404" y="145352"/>
                </a:lnTo>
                <a:close/>
              </a:path>
            </a:pathLst>
          </a:custGeom>
          <a:solidFill>
            <a:srgbClr val="666666"/>
          </a:solidFill>
          <a:ln>
            <a:noFill/>
          </a:ln>
        </p:spPr>
        <p:txBody>
          <a:bodyPr anchorCtr="0" anchor="ctr" bIns="0" lIns="0" spcFirstLastPara="1" rIns="102875" wrap="square" tIns="0">
            <a:noAutofit/>
          </a:bodyPr>
          <a:lstStyle/>
          <a:p>
            <a:pPr indent="0" lvl="0" marL="0" marR="0" rtl="0" algn="ctr">
              <a:spcBef>
                <a:spcPts val="0"/>
              </a:spcBef>
              <a:spcAft>
                <a:spcPts val="0"/>
              </a:spcAft>
              <a:buClr>
                <a:schemeClr val="lt1"/>
              </a:buClr>
              <a:buSzPts val="1100"/>
              <a:buFont typeface="Poppins"/>
              <a:buNone/>
            </a:pPr>
            <a:r>
              <a:rPr lang="en" sz="1100">
                <a:solidFill>
                  <a:schemeClr val="lt1"/>
                </a:solidFill>
                <a:latin typeface="Poppins"/>
                <a:ea typeface="Poppins"/>
                <a:cs typeface="Poppins"/>
                <a:sym typeface="Poppins"/>
              </a:rPr>
              <a:t>4</a:t>
            </a:r>
            <a:endParaRPr sz="1400">
              <a:solidFill>
                <a:schemeClr val="dk1"/>
              </a:solidFill>
              <a:latin typeface="Poppins"/>
              <a:ea typeface="Poppins"/>
              <a:cs typeface="Poppins"/>
              <a:sym typeface="Poppins"/>
            </a:endParaRPr>
          </a:p>
        </p:txBody>
      </p:sp>
      <p:grpSp>
        <p:nvGrpSpPr>
          <p:cNvPr id="767" name="Google Shape;767;p64"/>
          <p:cNvGrpSpPr/>
          <p:nvPr/>
        </p:nvGrpSpPr>
        <p:grpSpPr>
          <a:xfrm>
            <a:off x="4430021" y="4193144"/>
            <a:ext cx="3187856" cy="186418"/>
            <a:chOff x="6602407" y="5387658"/>
            <a:chExt cx="4250475" cy="248557"/>
          </a:xfrm>
        </p:grpSpPr>
        <p:cxnSp>
          <p:nvCxnSpPr>
            <p:cNvPr id="768" name="Google Shape;768;p64"/>
            <p:cNvCxnSpPr/>
            <p:nvPr/>
          </p:nvCxnSpPr>
          <p:spPr>
            <a:xfrm>
              <a:off x="7469182" y="5387658"/>
              <a:ext cx="3383700" cy="0"/>
            </a:xfrm>
            <a:prstGeom prst="straightConnector1">
              <a:avLst/>
            </a:prstGeom>
            <a:noFill/>
            <a:ln cap="rnd" cmpd="sng" w="12700">
              <a:solidFill>
                <a:srgbClr val="666666"/>
              </a:solidFill>
              <a:prstDash val="solid"/>
              <a:miter lim="8000"/>
              <a:headEnd len="sm" w="sm" type="none"/>
              <a:tailEnd len="sm" w="sm" type="none"/>
            </a:ln>
          </p:spPr>
        </p:cxnSp>
        <p:sp>
          <p:nvSpPr>
            <p:cNvPr id="769" name="Google Shape;769;p64"/>
            <p:cNvSpPr/>
            <p:nvPr/>
          </p:nvSpPr>
          <p:spPr>
            <a:xfrm>
              <a:off x="6602407" y="5388565"/>
              <a:ext cx="866775" cy="247650"/>
            </a:xfrm>
            <a:custGeom>
              <a:rect b="b" l="l" r="r" t="t"/>
              <a:pathLst>
                <a:path extrusionOk="0" h="247650" w="866775">
                  <a:moveTo>
                    <a:pt x="0" y="255937"/>
                  </a:moveTo>
                  <a:lnTo>
                    <a:pt x="412051" y="255937"/>
                  </a:lnTo>
                  <a:cubicBezTo>
                    <a:pt x="489966" y="255937"/>
                    <a:pt x="563785" y="221075"/>
                    <a:pt x="613315" y="161068"/>
                  </a:cubicBezTo>
                  <a:lnTo>
                    <a:pt x="659511" y="105061"/>
                  </a:lnTo>
                  <a:lnTo>
                    <a:pt x="667988" y="94774"/>
                  </a:lnTo>
                  <a:cubicBezTo>
                    <a:pt x="717518" y="34766"/>
                    <a:pt x="791337" y="0"/>
                    <a:pt x="869252" y="0"/>
                  </a:cubicBezTo>
                </a:path>
              </a:pathLst>
            </a:custGeom>
            <a:noFill/>
            <a:ln cap="rnd" cmpd="sng" w="12700">
              <a:solidFill>
                <a:srgbClr val="666666"/>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sp>
        <p:nvSpPr>
          <p:cNvPr id="770" name="Google Shape;770;p64"/>
          <p:cNvSpPr/>
          <p:nvPr/>
        </p:nvSpPr>
        <p:spPr>
          <a:xfrm>
            <a:off x="5051330" y="3931319"/>
            <a:ext cx="3170400" cy="204000"/>
          </a:xfrm>
          <a:prstGeom prst="rect">
            <a:avLst/>
          </a:prstGeom>
          <a:noFill/>
          <a:ln>
            <a:noFill/>
          </a:ln>
        </p:spPr>
        <p:txBody>
          <a:bodyPr anchorCtr="0" anchor="t" bIns="34275" lIns="68575" spcFirstLastPara="1" rIns="68575" wrap="square" tIns="34275">
            <a:noAutofit/>
          </a:bodyPr>
          <a:lstStyle/>
          <a:p>
            <a:pPr indent="0" lvl="0" marL="0" marR="0" rtl="0" algn="l">
              <a:lnSpc>
                <a:spcPct val="116666"/>
              </a:lnSpc>
              <a:spcBef>
                <a:spcPts val="0"/>
              </a:spcBef>
              <a:spcAft>
                <a:spcPts val="0"/>
              </a:spcAft>
              <a:buClr>
                <a:schemeClr val="accent5"/>
              </a:buClr>
              <a:buSzPts val="900"/>
              <a:buFont typeface="Poppins"/>
              <a:buNone/>
            </a:pPr>
            <a:r>
              <a:rPr lang="en" sz="900">
                <a:solidFill>
                  <a:schemeClr val="dk1"/>
                </a:solidFill>
                <a:latin typeface="Poppins"/>
                <a:ea typeface="Poppins"/>
                <a:cs typeface="Poppins"/>
                <a:sym typeface="Poppins"/>
              </a:rPr>
              <a:t>DIFFERENT PRODUCT CATEGORY</a:t>
            </a:r>
            <a:endParaRPr sz="800">
              <a:solidFill>
                <a:schemeClr val="dk1"/>
              </a:solidFill>
              <a:latin typeface="Poppins"/>
              <a:ea typeface="Poppins"/>
              <a:cs typeface="Poppins"/>
              <a:sym typeface="Poppins"/>
            </a:endParaRPr>
          </a:p>
        </p:txBody>
      </p:sp>
      <p:sp>
        <p:nvSpPr>
          <p:cNvPr id="771" name="Google Shape;771;p64"/>
          <p:cNvSpPr txBox="1"/>
          <p:nvPr>
            <p:ph type="title"/>
          </p:nvPr>
        </p:nvSpPr>
        <p:spPr>
          <a:xfrm>
            <a:off x="413650" y="833575"/>
            <a:ext cx="42561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Identifying the competitor</a:t>
            </a:r>
            <a:endParaRPr/>
          </a:p>
        </p:txBody>
      </p:sp>
      <p:sp>
        <p:nvSpPr>
          <p:cNvPr id="772" name="Google Shape;772;p6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65"/>
          <p:cNvSpPr/>
          <p:nvPr/>
        </p:nvSpPr>
        <p:spPr>
          <a:xfrm>
            <a:off x="413661" y="1776137"/>
            <a:ext cx="7956900" cy="3045900"/>
          </a:xfrm>
          <a:prstGeom prst="rect">
            <a:avLst/>
          </a:prstGeom>
          <a:noFill/>
          <a:ln cap="flat" cmpd="sng" w="9525">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779" name="Google Shape;779;p65"/>
          <p:cNvSpPr txBox="1"/>
          <p:nvPr/>
        </p:nvSpPr>
        <p:spPr>
          <a:xfrm>
            <a:off x="659050" y="2163325"/>
            <a:ext cx="1443900" cy="367800"/>
          </a:xfrm>
          <a:prstGeom prst="rect">
            <a:avLst/>
          </a:prstGeom>
          <a:noFill/>
          <a:ln>
            <a:noFill/>
          </a:ln>
        </p:spPr>
        <p:txBody>
          <a:bodyPr anchorCtr="0" anchor="ctr" bIns="34275" lIns="68575" spcFirstLastPara="1" rIns="68575" wrap="square" tIns="0">
            <a:noAutofit/>
          </a:bodyPr>
          <a:lstStyle/>
          <a:p>
            <a:pPr indent="0" lvl="0" marL="0" marR="0" rtl="0" algn="l">
              <a:lnSpc>
                <a:spcPct val="133333"/>
              </a:lnSpc>
              <a:spcBef>
                <a:spcPts val="0"/>
              </a:spcBef>
              <a:spcAft>
                <a:spcPts val="0"/>
              </a:spcAft>
              <a:buClr>
                <a:schemeClr val="dk1"/>
              </a:buClr>
              <a:buSzPts val="900"/>
              <a:buFont typeface="Poppins"/>
              <a:buNone/>
            </a:pPr>
            <a:r>
              <a:rPr lang="en" sz="900">
                <a:solidFill>
                  <a:schemeClr val="dk1"/>
                </a:solidFill>
                <a:latin typeface="Poppins"/>
                <a:ea typeface="Poppins"/>
                <a:cs typeface="Poppins"/>
                <a:sym typeface="Poppins"/>
              </a:rPr>
              <a:t>US VS. COMPETITOR A</a:t>
            </a:r>
            <a:endParaRPr sz="1400">
              <a:solidFill>
                <a:schemeClr val="dk1"/>
              </a:solidFill>
              <a:latin typeface="Poppins"/>
              <a:ea typeface="Poppins"/>
              <a:cs typeface="Poppins"/>
              <a:sym typeface="Poppins"/>
            </a:endParaRPr>
          </a:p>
          <a:p>
            <a:pPr indent="0" lvl="0" marL="0" marR="0" rtl="0" algn="l">
              <a:lnSpc>
                <a:spcPct val="133333"/>
              </a:lnSpc>
              <a:spcBef>
                <a:spcPts val="0"/>
              </a:spcBef>
              <a:spcAft>
                <a:spcPts val="0"/>
              </a:spcAft>
              <a:buClr>
                <a:schemeClr val="dk1"/>
              </a:buClr>
              <a:buSzPts val="900"/>
              <a:buFont typeface="Poppins"/>
              <a:buNone/>
            </a:pPr>
            <a:r>
              <a:rPr lang="en" sz="900">
                <a:solidFill>
                  <a:schemeClr val="dk1"/>
                </a:solidFill>
                <a:latin typeface="Poppins"/>
                <a:ea typeface="Poppins"/>
                <a:cs typeface="Poppins"/>
                <a:sym typeface="Poppins"/>
              </a:rPr>
              <a:t>(DIRECT COMPETITOR)</a:t>
            </a:r>
            <a:endParaRPr sz="1400">
              <a:solidFill>
                <a:schemeClr val="dk1"/>
              </a:solidFill>
              <a:latin typeface="Poppins"/>
              <a:ea typeface="Poppins"/>
              <a:cs typeface="Poppins"/>
              <a:sym typeface="Poppins"/>
            </a:endParaRPr>
          </a:p>
        </p:txBody>
      </p:sp>
      <p:sp>
        <p:nvSpPr>
          <p:cNvPr id="780" name="Google Shape;780;p65"/>
          <p:cNvSpPr txBox="1"/>
          <p:nvPr/>
        </p:nvSpPr>
        <p:spPr>
          <a:xfrm>
            <a:off x="659050" y="2956961"/>
            <a:ext cx="1364700" cy="194700"/>
          </a:xfrm>
          <a:prstGeom prst="rect">
            <a:avLst/>
          </a:prstGeom>
          <a:noFill/>
          <a:ln>
            <a:noFill/>
          </a:ln>
        </p:spPr>
        <p:txBody>
          <a:bodyPr anchorCtr="0" anchor="ctr" bIns="34275" lIns="68575" spcFirstLastPara="1" rIns="68575" wrap="square" tIns="0">
            <a:noAutofit/>
          </a:bodyPr>
          <a:lstStyle/>
          <a:p>
            <a:pPr indent="0" lvl="0" marL="0" marR="0" rtl="0" algn="l">
              <a:lnSpc>
                <a:spcPct val="133333"/>
              </a:lnSpc>
              <a:spcBef>
                <a:spcPts val="0"/>
              </a:spcBef>
              <a:spcAft>
                <a:spcPts val="0"/>
              </a:spcAft>
              <a:buClr>
                <a:schemeClr val="dk1"/>
              </a:buClr>
              <a:buSzPts val="900"/>
              <a:buFont typeface="Poppins"/>
              <a:buNone/>
            </a:pPr>
            <a:r>
              <a:rPr lang="en" sz="900">
                <a:solidFill>
                  <a:schemeClr val="dk1"/>
                </a:solidFill>
                <a:latin typeface="Poppins"/>
                <a:ea typeface="Poppins"/>
                <a:cs typeface="Poppins"/>
                <a:sym typeface="Poppins"/>
              </a:rPr>
              <a:t>US VS. COMPETITOR B</a:t>
            </a:r>
            <a:endParaRPr sz="1400">
              <a:solidFill>
                <a:schemeClr val="dk1"/>
              </a:solidFill>
              <a:latin typeface="Poppins"/>
              <a:ea typeface="Poppins"/>
              <a:cs typeface="Poppins"/>
              <a:sym typeface="Poppins"/>
            </a:endParaRPr>
          </a:p>
        </p:txBody>
      </p:sp>
      <p:sp>
        <p:nvSpPr>
          <p:cNvPr id="781" name="Google Shape;781;p65"/>
          <p:cNvSpPr txBox="1"/>
          <p:nvPr/>
        </p:nvSpPr>
        <p:spPr>
          <a:xfrm>
            <a:off x="659050" y="3664000"/>
            <a:ext cx="1364700" cy="194700"/>
          </a:xfrm>
          <a:prstGeom prst="rect">
            <a:avLst/>
          </a:prstGeom>
          <a:noFill/>
          <a:ln>
            <a:noFill/>
          </a:ln>
        </p:spPr>
        <p:txBody>
          <a:bodyPr anchorCtr="0" anchor="ctr" bIns="34275" lIns="68575" spcFirstLastPara="1" rIns="68575" wrap="square" tIns="0">
            <a:noAutofit/>
          </a:bodyPr>
          <a:lstStyle/>
          <a:p>
            <a:pPr indent="0" lvl="0" marL="0" marR="0" rtl="0" algn="l">
              <a:lnSpc>
                <a:spcPct val="133333"/>
              </a:lnSpc>
              <a:spcBef>
                <a:spcPts val="0"/>
              </a:spcBef>
              <a:spcAft>
                <a:spcPts val="0"/>
              </a:spcAft>
              <a:buClr>
                <a:schemeClr val="dk1"/>
              </a:buClr>
              <a:buSzPts val="900"/>
              <a:buFont typeface="Poppins"/>
              <a:buNone/>
            </a:pPr>
            <a:r>
              <a:rPr lang="en" sz="900">
                <a:solidFill>
                  <a:schemeClr val="dk1"/>
                </a:solidFill>
                <a:latin typeface="Poppins"/>
                <a:ea typeface="Poppins"/>
                <a:cs typeface="Poppins"/>
                <a:sym typeface="Poppins"/>
              </a:rPr>
              <a:t>US VS. COMPETITOR C</a:t>
            </a:r>
            <a:endParaRPr sz="1400">
              <a:solidFill>
                <a:schemeClr val="dk1"/>
              </a:solidFill>
              <a:latin typeface="Poppins"/>
              <a:ea typeface="Poppins"/>
              <a:cs typeface="Poppins"/>
              <a:sym typeface="Poppins"/>
            </a:endParaRPr>
          </a:p>
        </p:txBody>
      </p:sp>
      <p:sp>
        <p:nvSpPr>
          <p:cNvPr id="782" name="Google Shape;782;p65"/>
          <p:cNvSpPr txBox="1"/>
          <p:nvPr/>
        </p:nvSpPr>
        <p:spPr>
          <a:xfrm>
            <a:off x="659050" y="4371043"/>
            <a:ext cx="1670100" cy="194700"/>
          </a:xfrm>
          <a:prstGeom prst="rect">
            <a:avLst/>
          </a:prstGeom>
          <a:noFill/>
          <a:ln>
            <a:noFill/>
          </a:ln>
        </p:spPr>
        <p:txBody>
          <a:bodyPr anchorCtr="0" anchor="ctr" bIns="34275" lIns="68575" spcFirstLastPara="1" rIns="68575" wrap="square" tIns="0">
            <a:noAutofit/>
          </a:bodyPr>
          <a:lstStyle/>
          <a:p>
            <a:pPr indent="0" lvl="0" marL="0" marR="0" rtl="0" algn="l">
              <a:lnSpc>
                <a:spcPct val="133333"/>
              </a:lnSpc>
              <a:spcBef>
                <a:spcPts val="0"/>
              </a:spcBef>
              <a:spcAft>
                <a:spcPts val="0"/>
              </a:spcAft>
              <a:buClr>
                <a:schemeClr val="dk1"/>
              </a:buClr>
              <a:buSzPts val="900"/>
              <a:buFont typeface="Poppins"/>
              <a:buNone/>
            </a:pPr>
            <a:r>
              <a:rPr lang="en" sz="900">
                <a:solidFill>
                  <a:schemeClr val="dk1"/>
                </a:solidFill>
                <a:latin typeface="Poppins"/>
                <a:ea typeface="Poppins"/>
                <a:cs typeface="Poppins"/>
                <a:sym typeface="Poppins"/>
              </a:rPr>
              <a:t>US VS. COMPETITOR D</a:t>
            </a:r>
            <a:endParaRPr sz="1400">
              <a:solidFill>
                <a:schemeClr val="dk1"/>
              </a:solidFill>
              <a:latin typeface="Poppins"/>
              <a:ea typeface="Poppins"/>
              <a:cs typeface="Poppins"/>
              <a:sym typeface="Poppins"/>
            </a:endParaRPr>
          </a:p>
        </p:txBody>
      </p:sp>
      <p:grpSp>
        <p:nvGrpSpPr>
          <p:cNvPr id="783" name="Google Shape;783;p65"/>
          <p:cNvGrpSpPr/>
          <p:nvPr/>
        </p:nvGrpSpPr>
        <p:grpSpPr>
          <a:xfrm>
            <a:off x="413745" y="2701000"/>
            <a:ext cx="7957372" cy="1414198"/>
            <a:chOff x="1484086" y="3164785"/>
            <a:chExt cx="9223800" cy="1655970"/>
          </a:xfrm>
        </p:grpSpPr>
        <p:cxnSp>
          <p:nvCxnSpPr>
            <p:cNvPr id="784" name="Google Shape;784;p65"/>
            <p:cNvCxnSpPr/>
            <p:nvPr/>
          </p:nvCxnSpPr>
          <p:spPr>
            <a:xfrm>
              <a:off x="1484086" y="3164785"/>
              <a:ext cx="9223800" cy="0"/>
            </a:xfrm>
            <a:prstGeom prst="straightConnector1">
              <a:avLst/>
            </a:prstGeom>
            <a:noFill/>
            <a:ln cap="rnd" cmpd="sng" w="9525">
              <a:solidFill>
                <a:schemeClr val="accent4"/>
              </a:solidFill>
              <a:prstDash val="dot"/>
              <a:round/>
              <a:headEnd len="sm" w="sm" type="none"/>
              <a:tailEnd len="sm" w="sm" type="none"/>
            </a:ln>
          </p:spPr>
        </p:cxnSp>
        <p:cxnSp>
          <p:nvCxnSpPr>
            <p:cNvPr id="785" name="Google Shape;785;p65"/>
            <p:cNvCxnSpPr/>
            <p:nvPr/>
          </p:nvCxnSpPr>
          <p:spPr>
            <a:xfrm>
              <a:off x="1484086" y="3992770"/>
              <a:ext cx="9223800" cy="0"/>
            </a:xfrm>
            <a:prstGeom prst="straightConnector1">
              <a:avLst/>
            </a:prstGeom>
            <a:noFill/>
            <a:ln cap="rnd" cmpd="sng" w="9525">
              <a:solidFill>
                <a:schemeClr val="accent4"/>
              </a:solidFill>
              <a:prstDash val="dot"/>
              <a:round/>
              <a:headEnd len="sm" w="sm" type="none"/>
              <a:tailEnd len="sm" w="sm" type="none"/>
            </a:ln>
          </p:spPr>
        </p:cxnSp>
        <p:cxnSp>
          <p:nvCxnSpPr>
            <p:cNvPr id="786" name="Google Shape;786;p65"/>
            <p:cNvCxnSpPr/>
            <p:nvPr/>
          </p:nvCxnSpPr>
          <p:spPr>
            <a:xfrm>
              <a:off x="1484086" y="4820755"/>
              <a:ext cx="9223800" cy="0"/>
            </a:xfrm>
            <a:prstGeom prst="straightConnector1">
              <a:avLst/>
            </a:prstGeom>
            <a:noFill/>
            <a:ln cap="rnd" cmpd="sng" w="9525">
              <a:solidFill>
                <a:schemeClr val="accent4"/>
              </a:solidFill>
              <a:prstDash val="dot"/>
              <a:round/>
              <a:headEnd len="sm" w="sm" type="none"/>
              <a:tailEnd len="sm" w="sm" type="none"/>
            </a:ln>
          </p:spPr>
        </p:cxnSp>
      </p:grpSp>
      <p:sp>
        <p:nvSpPr>
          <p:cNvPr id="787" name="Google Shape;787;p65"/>
          <p:cNvSpPr/>
          <p:nvPr/>
        </p:nvSpPr>
        <p:spPr>
          <a:xfrm>
            <a:off x="2450401" y="1683819"/>
            <a:ext cx="1525857" cy="308562"/>
          </a:xfrm>
          <a:custGeom>
            <a:rect b="b" l="l" r="r" t="t"/>
            <a:pathLst>
              <a:path extrusionOk="0" h="361950" w="1895475">
                <a:moveTo>
                  <a:pt x="1599724" y="0"/>
                </a:moveTo>
                <a:lnTo>
                  <a:pt x="296418" y="0"/>
                </a:lnTo>
                <a:lnTo>
                  <a:pt x="0" y="0"/>
                </a:lnTo>
                <a:lnTo>
                  <a:pt x="0" y="108109"/>
                </a:lnTo>
                <a:cubicBezTo>
                  <a:pt x="75629" y="108109"/>
                  <a:pt x="147447" y="140875"/>
                  <a:pt x="196787" y="197739"/>
                </a:cubicBezTo>
                <a:cubicBezTo>
                  <a:pt x="198406" y="199453"/>
                  <a:pt x="199835" y="201168"/>
                  <a:pt x="201263" y="202883"/>
                </a:cubicBezTo>
                <a:lnTo>
                  <a:pt x="209741" y="213170"/>
                </a:lnTo>
                <a:lnTo>
                  <a:pt x="240887" y="250889"/>
                </a:lnTo>
                <a:lnTo>
                  <a:pt x="255937" y="269177"/>
                </a:lnTo>
                <a:cubicBezTo>
                  <a:pt x="261652" y="276035"/>
                  <a:pt x="267653" y="282607"/>
                  <a:pt x="273939" y="288798"/>
                </a:cubicBezTo>
                <a:cubicBezTo>
                  <a:pt x="300514" y="319659"/>
                  <a:pt x="336709" y="338233"/>
                  <a:pt x="370523" y="349187"/>
                </a:cubicBezTo>
                <a:cubicBezTo>
                  <a:pt x="370523" y="349187"/>
                  <a:pt x="370523" y="349187"/>
                  <a:pt x="370618" y="349187"/>
                </a:cubicBezTo>
                <a:cubicBezTo>
                  <a:pt x="396145" y="357473"/>
                  <a:pt x="420338" y="361379"/>
                  <a:pt x="437864" y="362998"/>
                </a:cubicBezTo>
                <a:cubicBezTo>
                  <a:pt x="445865" y="363760"/>
                  <a:pt x="452438" y="364046"/>
                  <a:pt x="457200" y="364046"/>
                </a:cubicBezTo>
                <a:lnTo>
                  <a:pt x="1438942" y="364046"/>
                </a:lnTo>
                <a:cubicBezTo>
                  <a:pt x="1439894" y="364046"/>
                  <a:pt x="1440942" y="364046"/>
                  <a:pt x="1442085" y="363950"/>
                </a:cubicBezTo>
                <a:cubicBezTo>
                  <a:pt x="1443228" y="363950"/>
                  <a:pt x="1444466" y="363950"/>
                  <a:pt x="1445800" y="363855"/>
                </a:cubicBezTo>
                <a:cubicBezTo>
                  <a:pt x="1447133" y="363760"/>
                  <a:pt x="1448562" y="363760"/>
                  <a:pt x="1450086" y="363665"/>
                </a:cubicBezTo>
                <a:cubicBezTo>
                  <a:pt x="1469517" y="362331"/>
                  <a:pt x="1502759" y="357569"/>
                  <a:pt x="1537145" y="344805"/>
                </a:cubicBezTo>
                <a:cubicBezTo>
                  <a:pt x="1537240" y="344710"/>
                  <a:pt x="1537335" y="344710"/>
                  <a:pt x="1537526" y="344615"/>
                </a:cubicBezTo>
                <a:cubicBezTo>
                  <a:pt x="1567339" y="333470"/>
                  <a:pt x="1598009" y="316135"/>
                  <a:pt x="1621346" y="289655"/>
                </a:cubicBezTo>
                <a:cubicBezTo>
                  <a:pt x="1628013" y="283178"/>
                  <a:pt x="1634300" y="276320"/>
                  <a:pt x="1640205" y="269177"/>
                </a:cubicBezTo>
                <a:lnTo>
                  <a:pt x="1655255" y="250889"/>
                </a:lnTo>
                <a:lnTo>
                  <a:pt x="1686401" y="213170"/>
                </a:lnTo>
                <a:lnTo>
                  <a:pt x="1694879" y="202883"/>
                </a:lnTo>
                <a:cubicBezTo>
                  <a:pt x="1696307" y="201168"/>
                  <a:pt x="1697736" y="199453"/>
                  <a:pt x="1699355" y="197739"/>
                </a:cubicBezTo>
                <a:cubicBezTo>
                  <a:pt x="1748695" y="140875"/>
                  <a:pt x="1820513" y="108109"/>
                  <a:pt x="1896142" y="108109"/>
                </a:cubicBezTo>
                <a:lnTo>
                  <a:pt x="1896142" y="0"/>
                </a:lnTo>
                <a:lnTo>
                  <a:pt x="1599724" y="0"/>
                </a:ln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788" name="Google Shape;788;p65"/>
          <p:cNvSpPr/>
          <p:nvPr/>
        </p:nvSpPr>
        <p:spPr>
          <a:xfrm>
            <a:off x="2608773" y="1492839"/>
            <a:ext cx="1203817" cy="495324"/>
          </a:xfrm>
          <a:custGeom>
            <a:rect b="b" l="l" r="r" t="t"/>
            <a:pathLst>
              <a:path extrusionOk="0" h="581025" w="1495425">
                <a:moveTo>
                  <a:pt x="1402937" y="223647"/>
                </a:moveTo>
                <a:lnTo>
                  <a:pt x="1397508" y="212884"/>
                </a:lnTo>
                <a:lnTo>
                  <a:pt x="1372743" y="171450"/>
                </a:lnTo>
                <a:cubicBezTo>
                  <a:pt x="1307497" y="62389"/>
                  <a:pt x="1213390" y="0"/>
                  <a:pt x="1114425" y="0"/>
                </a:cubicBezTo>
                <a:lnTo>
                  <a:pt x="388144" y="0"/>
                </a:lnTo>
                <a:cubicBezTo>
                  <a:pt x="289179" y="0"/>
                  <a:pt x="195072" y="62389"/>
                  <a:pt x="129826" y="171450"/>
                </a:cubicBezTo>
                <a:lnTo>
                  <a:pt x="105061" y="212884"/>
                </a:lnTo>
                <a:lnTo>
                  <a:pt x="99632" y="223647"/>
                </a:lnTo>
                <a:lnTo>
                  <a:pt x="0" y="421386"/>
                </a:lnTo>
                <a:cubicBezTo>
                  <a:pt x="1619" y="423100"/>
                  <a:pt x="3048" y="424815"/>
                  <a:pt x="4477" y="426530"/>
                </a:cubicBezTo>
                <a:lnTo>
                  <a:pt x="12954" y="436817"/>
                </a:lnTo>
                <a:lnTo>
                  <a:pt x="44101" y="474536"/>
                </a:lnTo>
                <a:lnTo>
                  <a:pt x="59150" y="492824"/>
                </a:lnTo>
                <a:cubicBezTo>
                  <a:pt x="64865" y="499682"/>
                  <a:pt x="70866" y="506254"/>
                  <a:pt x="77153" y="512445"/>
                </a:cubicBezTo>
                <a:cubicBezTo>
                  <a:pt x="103727" y="543306"/>
                  <a:pt x="139922" y="561880"/>
                  <a:pt x="173736" y="572834"/>
                </a:cubicBezTo>
                <a:cubicBezTo>
                  <a:pt x="173736" y="572834"/>
                  <a:pt x="173736" y="572834"/>
                  <a:pt x="173831" y="572834"/>
                </a:cubicBezTo>
                <a:cubicBezTo>
                  <a:pt x="199358" y="581120"/>
                  <a:pt x="223552" y="585026"/>
                  <a:pt x="241078" y="586645"/>
                </a:cubicBezTo>
                <a:cubicBezTo>
                  <a:pt x="249079" y="587407"/>
                  <a:pt x="255651" y="587693"/>
                  <a:pt x="260414" y="587693"/>
                </a:cubicBezTo>
                <a:lnTo>
                  <a:pt x="1242155" y="587693"/>
                </a:lnTo>
                <a:cubicBezTo>
                  <a:pt x="1243108" y="587693"/>
                  <a:pt x="1244156" y="587693"/>
                  <a:pt x="1245299" y="587597"/>
                </a:cubicBezTo>
                <a:cubicBezTo>
                  <a:pt x="1246442" y="587597"/>
                  <a:pt x="1247680" y="587597"/>
                  <a:pt x="1249013" y="587502"/>
                </a:cubicBezTo>
                <a:cubicBezTo>
                  <a:pt x="1250347" y="587407"/>
                  <a:pt x="1251776" y="587407"/>
                  <a:pt x="1253300" y="587312"/>
                </a:cubicBezTo>
                <a:cubicBezTo>
                  <a:pt x="1272731" y="585978"/>
                  <a:pt x="1305973" y="581216"/>
                  <a:pt x="1340358" y="568452"/>
                </a:cubicBezTo>
                <a:cubicBezTo>
                  <a:pt x="1340453" y="568357"/>
                  <a:pt x="1340549" y="568357"/>
                  <a:pt x="1340739" y="568262"/>
                </a:cubicBezTo>
                <a:cubicBezTo>
                  <a:pt x="1370552" y="557117"/>
                  <a:pt x="1401223" y="539782"/>
                  <a:pt x="1424559" y="513302"/>
                </a:cubicBezTo>
                <a:cubicBezTo>
                  <a:pt x="1431227" y="506825"/>
                  <a:pt x="1437513" y="499967"/>
                  <a:pt x="1443419" y="492824"/>
                </a:cubicBezTo>
                <a:lnTo>
                  <a:pt x="1458468" y="474536"/>
                </a:lnTo>
                <a:lnTo>
                  <a:pt x="1489615" y="436817"/>
                </a:lnTo>
                <a:lnTo>
                  <a:pt x="1498092" y="426530"/>
                </a:lnTo>
                <a:cubicBezTo>
                  <a:pt x="1499521" y="424815"/>
                  <a:pt x="1500950" y="423100"/>
                  <a:pt x="1502569" y="421386"/>
                </a:cubicBezTo>
                <a:lnTo>
                  <a:pt x="1402937" y="223647"/>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25000"/>
              </a:lnSpc>
              <a:spcBef>
                <a:spcPts val="0"/>
              </a:spcBef>
              <a:spcAft>
                <a:spcPts val="0"/>
              </a:spcAft>
              <a:buClr>
                <a:schemeClr val="lt1"/>
              </a:buClr>
              <a:buSzPts val="900"/>
              <a:buFont typeface="Poppins"/>
              <a:buNone/>
            </a:pPr>
            <a:r>
              <a:rPr lang="en" sz="900">
                <a:solidFill>
                  <a:schemeClr val="lt1"/>
                </a:solidFill>
                <a:latin typeface="Poppins"/>
                <a:ea typeface="Poppins"/>
                <a:cs typeface="Poppins"/>
                <a:sym typeface="Poppins"/>
              </a:rPr>
              <a:t>CUSTOMER</a:t>
            </a:r>
            <a:endParaRPr sz="1400">
              <a:solidFill>
                <a:schemeClr val="dk1"/>
              </a:solidFill>
              <a:latin typeface="Poppins"/>
              <a:ea typeface="Poppins"/>
              <a:cs typeface="Poppins"/>
              <a:sym typeface="Poppins"/>
            </a:endParaRPr>
          </a:p>
          <a:p>
            <a:pPr indent="0" lvl="0" marL="0" marR="0" rtl="0" algn="ctr">
              <a:lnSpc>
                <a:spcPct val="125000"/>
              </a:lnSpc>
              <a:spcBef>
                <a:spcPts val="0"/>
              </a:spcBef>
              <a:spcAft>
                <a:spcPts val="0"/>
              </a:spcAft>
              <a:buClr>
                <a:schemeClr val="lt1"/>
              </a:buClr>
              <a:buSzPts val="900"/>
              <a:buFont typeface="Poppins"/>
              <a:buNone/>
            </a:pPr>
            <a:r>
              <a:rPr lang="en" sz="900">
                <a:solidFill>
                  <a:schemeClr val="lt1"/>
                </a:solidFill>
                <a:latin typeface="Poppins"/>
                <a:ea typeface="Poppins"/>
                <a:cs typeface="Poppins"/>
                <a:sym typeface="Poppins"/>
              </a:rPr>
              <a:t>WHO</a:t>
            </a:r>
            <a:endParaRPr sz="1400">
              <a:solidFill>
                <a:schemeClr val="dk1"/>
              </a:solidFill>
              <a:latin typeface="Poppins"/>
              <a:ea typeface="Poppins"/>
              <a:cs typeface="Poppins"/>
              <a:sym typeface="Poppins"/>
            </a:endParaRPr>
          </a:p>
        </p:txBody>
      </p:sp>
      <p:sp>
        <p:nvSpPr>
          <p:cNvPr id="789" name="Google Shape;789;p65"/>
          <p:cNvSpPr/>
          <p:nvPr/>
        </p:nvSpPr>
        <p:spPr>
          <a:xfrm>
            <a:off x="2450402" y="1776137"/>
            <a:ext cx="1525857" cy="211122"/>
          </a:xfrm>
          <a:custGeom>
            <a:rect b="b" l="l" r="r" t="t"/>
            <a:pathLst>
              <a:path extrusionOk="0" h="247650" w="1895475">
                <a:moveTo>
                  <a:pt x="1896237" y="0"/>
                </a:moveTo>
                <a:cubicBezTo>
                  <a:pt x="1818323" y="0"/>
                  <a:pt x="1744504" y="34766"/>
                  <a:pt x="1694974" y="94774"/>
                </a:cubicBezTo>
                <a:lnTo>
                  <a:pt x="1686497" y="105061"/>
                </a:lnTo>
                <a:lnTo>
                  <a:pt x="1640300" y="161068"/>
                </a:lnTo>
                <a:cubicBezTo>
                  <a:pt x="1590770" y="221075"/>
                  <a:pt x="1516952" y="255937"/>
                  <a:pt x="1439037"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9525">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rgbClr val="3A342C"/>
              </a:solidFill>
              <a:latin typeface="Poppins"/>
              <a:ea typeface="Poppins"/>
              <a:cs typeface="Poppins"/>
              <a:sym typeface="Poppins"/>
            </a:endParaRPr>
          </a:p>
        </p:txBody>
      </p:sp>
      <p:sp>
        <p:nvSpPr>
          <p:cNvPr id="790" name="Google Shape;790;p65"/>
          <p:cNvSpPr/>
          <p:nvPr/>
        </p:nvSpPr>
        <p:spPr>
          <a:xfrm>
            <a:off x="6472769" y="1683819"/>
            <a:ext cx="1525857" cy="308562"/>
          </a:xfrm>
          <a:custGeom>
            <a:rect b="b" l="l" r="r" t="t"/>
            <a:pathLst>
              <a:path extrusionOk="0" h="361950" w="1895475">
                <a:moveTo>
                  <a:pt x="1599724" y="0"/>
                </a:moveTo>
                <a:lnTo>
                  <a:pt x="296418" y="0"/>
                </a:lnTo>
                <a:lnTo>
                  <a:pt x="0" y="0"/>
                </a:lnTo>
                <a:lnTo>
                  <a:pt x="0" y="108109"/>
                </a:lnTo>
                <a:cubicBezTo>
                  <a:pt x="75629" y="108109"/>
                  <a:pt x="147447" y="140875"/>
                  <a:pt x="196787" y="197739"/>
                </a:cubicBezTo>
                <a:cubicBezTo>
                  <a:pt x="198406" y="199453"/>
                  <a:pt x="199835" y="201168"/>
                  <a:pt x="201263" y="202883"/>
                </a:cubicBezTo>
                <a:lnTo>
                  <a:pt x="209741" y="213170"/>
                </a:lnTo>
                <a:lnTo>
                  <a:pt x="240887" y="250889"/>
                </a:lnTo>
                <a:lnTo>
                  <a:pt x="255937" y="269177"/>
                </a:lnTo>
                <a:cubicBezTo>
                  <a:pt x="261652" y="276035"/>
                  <a:pt x="267653" y="282607"/>
                  <a:pt x="273939" y="288798"/>
                </a:cubicBezTo>
                <a:cubicBezTo>
                  <a:pt x="300514" y="319659"/>
                  <a:pt x="336709" y="338233"/>
                  <a:pt x="370523" y="349187"/>
                </a:cubicBezTo>
                <a:cubicBezTo>
                  <a:pt x="370523" y="349187"/>
                  <a:pt x="370523" y="349187"/>
                  <a:pt x="370618" y="349187"/>
                </a:cubicBezTo>
                <a:cubicBezTo>
                  <a:pt x="396145" y="357473"/>
                  <a:pt x="420338" y="361379"/>
                  <a:pt x="437864" y="362998"/>
                </a:cubicBezTo>
                <a:cubicBezTo>
                  <a:pt x="445865" y="363760"/>
                  <a:pt x="452438" y="364046"/>
                  <a:pt x="457200" y="364046"/>
                </a:cubicBezTo>
                <a:lnTo>
                  <a:pt x="1438942" y="364046"/>
                </a:lnTo>
                <a:cubicBezTo>
                  <a:pt x="1439894" y="364046"/>
                  <a:pt x="1440942" y="364046"/>
                  <a:pt x="1442085" y="363950"/>
                </a:cubicBezTo>
                <a:cubicBezTo>
                  <a:pt x="1443228" y="363950"/>
                  <a:pt x="1444466" y="363950"/>
                  <a:pt x="1445800" y="363855"/>
                </a:cubicBezTo>
                <a:cubicBezTo>
                  <a:pt x="1447133" y="363760"/>
                  <a:pt x="1448562" y="363760"/>
                  <a:pt x="1450086" y="363665"/>
                </a:cubicBezTo>
                <a:cubicBezTo>
                  <a:pt x="1469517" y="362331"/>
                  <a:pt x="1502759" y="357569"/>
                  <a:pt x="1537145" y="344805"/>
                </a:cubicBezTo>
                <a:cubicBezTo>
                  <a:pt x="1537240" y="344710"/>
                  <a:pt x="1537335" y="344710"/>
                  <a:pt x="1537526" y="344615"/>
                </a:cubicBezTo>
                <a:cubicBezTo>
                  <a:pt x="1567339" y="333470"/>
                  <a:pt x="1598009" y="316135"/>
                  <a:pt x="1621346" y="289655"/>
                </a:cubicBezTo>
                <a:cubicBezTo>
                  <a:pt x="1628013" y="283178"/>
                  <a:pt x="1634300" y="276320"/>
                  <a:pt x="1640205" y="269177"/>
                </a:cubicBezTo>
                <a:lnTo>
                  <a:pt x="1655255" y="250889"/>
                </a:lnTo>
                <a:lnTo>
                  <a:pt x="1686401" y="213170"/>
                </a:lnTo>
                <a:lnTo>
                  <a:pt x="1694879" y="202883"/>
                </a:lnTo>
                <a:cubicBezTo>
                  <a:pt x="1696307" y="201168"/>
                  <a:pt x="1697736" y="199453"/>
                  <a:pt x="1699355" y="197739"/>
                </a:cubicBezTo>
                <a:cubicBezTo>
                  <a:pt x="1748695" y="140875"/>
                  <a:pt x="1820513" y="108109"/>
                  <a:pt x="1896142" y="108109"/>
                </a:cubicBezTo>
                <a:lnTo>
                  <a:pt x="1896142" y="0"/>
                </a:lnTo>
                <a:lnTo>
                  <a:pt x="1599724" y="0"/>
                </a:ln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791" name="Google Shape;791;p65"/>
          <p:cNvSpPr/>
          <p:nvPr/>
        </p:nvSpPr>
        <p:spPr>
          <a:xfrm>
            <a:off x="6631141" y="1492839"/>
            <a:ext cx="1203817" cy="495324"/>
          </a:xfrm>
          <a:custGeom>
            <a:rect b="b" l="l" r="r" t="t"/>
            <a:pathLst>
              <a:path extrusionOk="0" h="581025" w="1495425">
                <a:moveTo>
                  <a:pt x="1402937" y="223647"/>
                </a:moveTo>
                <a:lnTo>
                  <a:pt x="1397508" y="212884"/>
                </a:lnTo>
                <a:lnTo>
                  <a:pt x="1372743" y="171450"/>
                </a:lnTo>
                <a:cubicBezTo>
                  <a:pt x="1307497" y="62389"/>
                  <a:pt x="1213390" y="0"/>
                  <a:pt x="1114425" y="0"/>
                </a:cubicBezTo>
                <a:lnTo>
                  <a:pt x="388144" y="0"/>
                </a:lnTo>
                <a:cubicBezTo>
                  <a:pt x="289179" y="0"/>
                  <a:pt x="195072" y="62389"/>
                  <a:pt x="129826" y="171450"/>
                </a:cubicBezTo>
                <a:lnTo>
                  <a:pt x="105061" y="212884"/>
                </a:lnTo>
                <a:lnTo>
                  <a:pt x="99632" y="223647"/>
                </a:lnTo>
                <a:lnTo>
                  <a:pt x="0" y="421386"/>
                </a:lnTo>
                <a:cubicBezTo>
                  <a:pt x="1619" y="423100"/>
                  <a:pt x="3048" y="424815"/>
                  <a:pt x="4477" y="426530"/>
                </a:cubicBezTo>
                <a:lnTo>
                  <a:pt x="12954" y="436817"/>
                </a:lnTo>
                <a:lnTo>
                  <a:pt x="44101" y="474536"/>
                </a:lnTo>
                <a:lnTo>
                  <a:pt x="59150" y="492824"/>
                </a:lnTo>
                <a:cubicBezTo>
                  <a:pt x="64865" y="499682"/>
                  <a:pt x="70866" y="506254"/>
                  <a:pt x="77153" y="512445"/>
                </a:cubicBezTo>
                <a:cubicBezTo>
                  <a:pt x="103727" y="543306"/>
                  <a:pt x="139922" y="561880"/>
                  <a:pt x="173736" y="572834"/>
                </a:cubicBezTo>
                <a:cubicBezTo>
                  <a:pt x="173736" y="572834"/>
                  <a:pt x="173736" y="572834"/>
                  <a:pt x="173831" y="572834"/>
                </a:cubicBezTo>
                <a:cubicBezTo>
                  <a:pt x="199358" y="581120"/>
                  <a:pt x="223552" y="585026"/>
                  <a:pt x="241078" y="586645"/>
                </a:cubicBezTo>
                <a:cubicBezTo>
                  <a:pt x="249079" y="587407"/>
                  <a:pt x="255651" y="587693"/>
                  <a:pt x="260414" y="587693"/>
                </a:cubicBezTo>
                <a:lnTo>
                  <a:pt x="1242155" y="587693"/>
                </a:lnTo>
                <a:cubicBezTo>
                  <a:pt x="1243108" y="587693"/>
                  <a:pt x="1244156" y="587693"/>
                  <a:pt x="1245299" y="587597"/>
                </a:cubicBezTo>
                <a:cubicBezTo>
                  <a:pt x="1246442" y="587597"/>
                  <a:pt x="1247680" y="587597"/>
                  <a:pt x="1249013" y="587502"/>
                </a:cubicBezTo>
                <a:cubicBezTo>
                  <a:pt x="1250347" y="587407"/>
                  <a:pt x="1251776" y="587407"/>
                  <a:pt x="1253300" y="587312"/>
                </a:cubicBezTo>
                <a:cubicBezTo>
                  <a:pt x="1272731" y="585978"/>
                  <a:pt x="1305973" y="581216"/>
                  <a:pt x="1340358" y="568452"/>
                </a:cubicBezTo>
                <a:cubicBezTo>
                  <a:pt x="1340453" y="568357"/>
                  <a:pt x="1340549" y="568357"/>
                  <a:pt x="1340739" y="568262"/>
                </a:cubicBezTo>
                <a:cubicBezTo>
                  <a:pt x="1370552" y="557117"/>
                  <a:pt x="1401223" y="539782"/>
                  <a:pt x="1424559" y="513302"/>
                </a:cubicBezTo>
                <a:cubicBezTo>
                  <a:pt x="1431227" y="506825"/>
                  <a:pt x="1437513" y="499967"/>
                  <a:pt x="1443419" y="492824"/>
                </a:cubicBezTo>
                <a:lnTo>
                  <a:pt x="1458468" y="474536"/>
                </a:lnTo>
                <a:lnTo>
                  <a:pt x="1489615" y="436817"/>
                </a:lnTo>
                <a:lnTo>
                  <a:pt x="1498092" y="426530"/>
                </a:lnTo>
                <a:cubicBezTo>
                  <a:pt x="1499521" y="424815"/>
                  <a:pt x="1500950" y="423100"/>
                  <a:pt x="1502569" y="421386"/>
                </a:cubicBezTo>
                <a:lnTo>
                  <a:pt x="1402937" y="223647"/>
                </a:lnTo>
                <a:close/>
              </a:path>
            </a:pathLst>
          </a:custGeom>
          <a:solidFill>
            <a:srgbClr val="EFEFEF"/>
          </a:solidFill>
          <a:ln>
            <a:noFill/>
          </a:ln>
        </p:spPr>
        <p:txBody>
          <a:bodyPr anchorCtr="0" anchor="ctr" bIns="34275" lIns="68575" spcFirstLastPara="1" rIns="68575" wrap="square" tIns="34275">
            <a:noAutofit/>
          </a:bodyPr>
          <a:lstStyle/>
          <a:p>
            <a:pPr indent="0" lvl="0" marL="0" marR="0" rtl="0" algn="ctr">
              <a:lnSpc>
                <a:spcPct val="125000"/>
              </a:lnSpc>
              <a:spcBef>
                <a:spcPts val="0"/>
              </a:spcBef>
              <a:spcAft>
                <a:spcPts val="0"/>
              </a:spcAft>
              <a:buClr>
                <a:schemeClr val="lt1"/>
              </a:buClr>
              <a:buSzPts val="900"/>
              <a:buFont typeface="Poppins"/>
              <a:buNone/>
            </a:pPr>
            <a:r>
              <a:rPr lang="en" sz="900">
                <a:solidFill>
                  <a:schemeClr val="accent6"/>
                </a:solidFill>
                <a:latin typeface="Poppins"/>
                <a:ea typeface="Poppins"/>
                <a:cs typeface="Poppins"/>
                <a:sym typeface="Poppins"/>
              </a:rPr>
              <a:t>SOLUTION</a:t>
            </a:r>
            <a:endParaRPr sz="1400">
              <a:solidFill>
                <a:schemeClr val="accent6"/>
              </a:solidFill>
              <a:latin typeface="Poppins"/>
              <a:ea typeface="Poppins"/>
              <a:cs typeface="Poppins"/>
              <a:sym typeface="Poppins"/>
            </a:endParaRPr>
          </a:p>
          <a:p>
            <a:pPr indent="0" lvl="0" marL="0" marR="0" rtl="0" algn="ctr">
              <a:lnSpc>
                <a:spcPct val="125000"/>
              </a:lnSpc>
              <a:spcBef>
                <a:spcPts val="0"/>
              </a:spcBef>
              <a:spcAft>
                <a:spcPts val="0"/>
              </a:spcAft>
              <a:buClr>
                <a:schemeClr val="lt1"/>
              </a:buClr>
              <a:buSzPts val="900"/>
              <a:buFont typeface="Poppins"/>
              <a:buNone/>
            </a:pPr>
            <a:r>
              <a:rPr lang="en" sz="900">
                <a:solidFill>
                  <a:schemeClr val="accent6"/>
                </a:solidFill>
                <a:latin typeface="Poppins"/>
                <a:ea typeface="Poppins"/>
                <a:cs typeface="Poppins"/>
                <a:sym typeface="Poppins"/>
              </a:rPr>
              <a:t>HOW</a:t>
            </a:r>
            <a:endParaRPr sz="1400">
              <a:solidFill>
                <a:schemeClr val="accent6"/>
              </a:solidFill>
              <a:latin typeface="Poppins"/>
              <a:ea typeface="Poppins"/>
              <a:cs typeface="Poppins"/>
              <a:sym typeface="Poppins"/>
            </a:endParaRPr>
          </a:p>
        </p:txBody>
      </p:sp>
      <p:sp>
        <p:nvSpPr>
          <p:cNvPr id="792" name="Google Shape;792;p65"/>
          <p:cNvSpPr/>
          <p:nvPr/>
        </p:nvSpPr>
        <p:spPr>
          <a:xfrm>
            <a:off x="6472770" y="1776137"/>
            <a:ext cx="1525857" cy="211122"/>
          </a:xfrm>
          <a:custGeom>
            <a:rect b="b" l="l" r="r" t="t"/>
            <a:pathLst>
              <a:path extrusionOk="0" h="247650" w="1895475">
                <a:moveTo>
                  <a:pt x="1896237" y="0"/>
                </a:moveTo>
                <a:cubicBezTo>
                  <a:pt x="1818323" y="0"/>
                  <a:pt x="1744504" y="34766"/>
                  <a:pt x="1694974" y="94774"/>
                </a:cubicBezTo>
                <a:lnTo>
                  <a:pt x="1686497" y="105061"/>
                </a:lnTo>
                <a:lnTo>
                  <a:pt x="1640300" y="161068"/>
                </a:lnTo>
                <a:cubicBezTo>
                  <a:pt x="1590770" y="221075"/>
                  <a:pt x="1516952" y="255937"/>
                  <a:pt x="1439037"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9525">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rgbClr val="3A342C"/>
              </a:solidFill>
              <a:latin typeface="Poppins"/>
              <a:ea typeface="Poppins"/>
              <a:cs typeface="Poppins"/>
              <a:sym typeface="Poppins"/>
            </a:endParaRPr>
          </a:p>
        </p:txBody>
      </p:sp>
      <p:sp>
        <p:nvSpPr>
          <p:cNvPr id="793" name="Google Shape;793;p65"/>
          <p:cNvSpPr/>
          <p:nvPr/>
        </p:nvSpPr>
        <p:spPr>
          <a:xfrm>
            <a:off x="4461586" y="1683819"/>
            <a:ext cx="1525857" cy="308562"/>
          </a:xfrm>
          <a:custGeom>
            <a:rect b="b" l="l" r="r" t="t"/>
            <a:pathLst>
              <a:path extrusionOk="0" h="361950" w="1895475">
                <a:moveTo>
                  <a:pt x="1599724" y="0"/>
                </a:moveTo>
                <a:lnTo>
                  <a:pt x="296418" y="0"/>
                </a:lnTo>
                <a:lnTo>
                  <a:pt x="0" y="0"/>
                </a:lnTo>
                <a:lnTo>
                  <a:pt x="0" y="108109"/>
                </a:lnTo>
                <a:cubicBezTo>
                  <a:pt x="75629" y="108109"/>
                  <a:pt x="147447" y="140875"/>
                  <a:pt x="196787" y="197739"/>
                </a:cubicBezTo>
                <a:cubicBezTo>
                  <a:pt x="198406" y="199453"/>
                  <a:pt x="199835" y="201168"/>
                  <a:pt x="201263" y="202883"/>
                </a:cubicBezTo>
                <a:lnTo>
                  <a:pt x="209741" y="213170"/>
                </a:lnTo>
                <a:lnTo>
                  <a:pt x="240887" y="250889"/>
                </a:lnTo>
                <a:lnTo>
                  <a:pt x="255937" y="269177"/>
                </a:lnTo>
                <a:cubicBezTo>
                  <a:pt x="261652" y="276035"/>
                  <a:pt x="267653" y="282607"/>
                  <a:pt x="273939" y="288798"/>
                </a:cubicBezTo>
                <a:cubicBezTo>
                  <a:pt x="300514" y="319659"/>
                  <a:pt x="336709" y="338233"/>
                  <a:pt x="370523" y="349187"/>
                </a:cubicBezTo>
                <a:cubicBezTo>
                  <a:pt x="370523" y="349187"/>
                  <a:pt x="370523" y="349187"/>
                  <a:pt x="370618" y="349187"/>
                </a:cubicBezTo>
                <a:cubicBezTo>
                  <a:pt x="396145" y="357473"/>
                  <a:pt x="420338" y="361379"/>
                  <a:pt x="437864" y="362998"/>
                </a:cubicBezTo>
                <a:cubicBezTo>
                  <a:pt x="445865" y="363760"/>
                  <a:pt x="452438" y="364046"/>
                  <a:pt x="457200" y="364046"/>
                </a:cubicBezTo>
                <a:lnTo>
                  <a:pt x="1438942" y="364046"/>
                </a:lnTo>
                <a:cubicBezTo>
                  <a:pt x="1439894" y="364046"/>
                  <a:pt x="1440942" y="364046"/>
                  <a:pt x="1442085" y="363950"/>
                </a:cubicBezTo>
                <a:cubicBezTo>
                  <a:pt x="1443228" y="363950"/>
                  <a:pt x="1444466" y="363950"/>
                  <a:pt x="1445800" y="363855"/>
                </a:cubicBezTo>
                <a:cubicBezTo>
                  <a:pt x="1447133" y="363760"/>
                  <a:pt x="1448562" y="363760"/>
                  <a:pt x="1450086" y="363665"/>
                </a:cubicBezTo>
                <a:cubicBezTo>
                  <a:pt x="1469517" y="362331"/>
                  <a:pt x="1502759" y="357569"/>
                  <a:pt x="1537145" y="344805"/>
                </a:cubicBezTo>
                <a:cubicBezTo>
                  <a:pt x="1537240" y="344710"/>
                  <a:pt x="1537335" y="344710"/>
                  <a:pt x="1537526" y="344615"/>
                </a:cubicBezTo>
                <a:cubicBezTo>
                  <a:pt x="1567339" y="333470"/>
                  <a:pt x="1598009" y="316135"/>
                  <a:pt x="1621346" y="289655"/>
                </a:cubicBezTo>
                <a:cubicBezTo>
                  <a:pt x="1628013" y="283178"/>
                  <a:pt x="1634300" y="276320"/>
                  <a:pt x="1640205" y="269177"/>
                </a:cubicBezTo>
                <a:lnTo>
                  <a:pt x="1655255" y="250889"/>
                </a:lnTo>
                <a:lnTo>
                  <a:pt x="1686401" y="213170"/>
                </a:lnTo>
                <a:lnTo>
                  <a:pt x="1694879" y="202883"/>
                </a:lnTo>
                <a:cubicBezTo>
                  <a:pt x="1696307" y="201168"/>
                  <a:pt x="1697736" y="199453"/>
                  <a:pt x="1699355" y="197739"/>
                </a:cubicBezTo>
                <a:cubicBezTo>
                  <a:pt x="1748695" y="140875"/>
                  <a:pt x="1820513" y="108109"/>
                  <a:pt x="1896142" y="108109"/>
                </a:cubicBezTo>
                <a:lnTo>
                  <a:pt x="1896142" y="0"/>
                </a:lnTo>
                <a:lnTo>
                  <a:pt x="1599724" y="0"/>
                </a:ln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794" name="Google Shape;794;p65"/>
          <p:cNvSpPr/>
          <p:nvPr/>
        </p:nvSpPr>
        <p:spPr>
          <a:xfrm>
            <a:off x="4619958" y="1492839"/>
            <a:ext cx="1203817" cy="495324"/>
          </a:xfrm>
          <a:custGeom>
            <a:rect b="b" l="l" r="r" t="t"/>
            <a:pathLst>
              <a:path extrusionOk="0" h="581025" w="1495425">
                <a:moveTo>
                  <a:pt x="1402937" y="223647"/>
                </a:moveTo>
                <a:lnTo>
                  <a:pt x="1397508" y="212884"/>
                </a:lnTo>
                <a:lnTo>
                  <a:pt x="1372743" y="171450"/>
                </a:lnTo>
                <a:cubicBezTo>
                  <a:pt x="1307497" y="62389"/>
                  <a:pt x="1213390" y="0"/>
                  <a:pt x="1114425" y="0"/>
                </a:cubicBezTo>
                <a:lnTo>
                  <a:pt x="388144" y="0"/>
                </a:lnTo>
                <a:cubicBezTo>
                  <a:pt x="289179" y="0"/>
                  <a:pt x="195072" y="62389"/>
                  <a:pt x="129826" y="171450"/>
                </a:cubicBezTo>
                <a:lnTo>
                  <a:pt x="105061" y="212884"/>
                </a:lnTo>
                <a:lnTo>
                  <a:pt x="99632" y="223647"/>
                </a:lnTo>
                <a:lnTo>
                  <a:pt x="0" y="421386"/>
                </a:lnTo>
                <a:cubicBezTo>
                  <a:pt x="1619" y="423100"/>
                  <a:pt x="3048" y="424815"/>
                  <a:pt x="4477" y="426530"/>
                </a:cubicBezTo>
                <a:lnTo>
                  <a:pt x="12954" y="436817"/>
                </a:lnTo>
                <a:lnTo>
                  <a:pt x="44101" y="474536"/>
                </a:lnTo>
                <a:lnTo>
                  <a:pt x="59150" y="492824"/>
                </a:lnTo>
                <a:cubicBezTo>
                  <a:pt x="64865" y="499682"/>
                  <a:pt x="70866" y="506254"/>
                  <a:pt x="77153" y="512445"/>
                </a:cubicBezTo>
                <a:cubicBezTo>
                  <a:pt x="103727" y="543306"/>
                  <a:pt x="139922" y="561880"/>
                  <a:pt x="173736" y="572834"/>
                </a:cubicBezTo>
                <a:cubicBezTo>
                  <a:pt x="173736" y="572834"/>
                  <a:pt x="173736" y="572834"/>
                  <a:pt x="173831" y="572834"/>
                </a:cubicBezTo>
                <a:cubicBezTo>
                  <a:pt x="199358" y="581120"/>
                  <a:pt x="223552" y="585026"/>
                  <a:pt x="241078" y="586645"/>
                </a:cubicBezTo>
                <a:cubicBezTo>
                  <a:pt x="249079" y="587407"/>
                  <a:pt x="255651" y="587693"/>
                  <a:pt x="260414" y="587693"/>
                </a:cubicBezTo>
                <a:lnTo>
                  <a:pt x="1242155" y="587693"/>
                </a:lnTo>
                <a:cubicBezTo>
                  <a:pt x="1243108" y="587693"/>
                  <a:pt x="1244156" y="587693"/>
                  <a:pt x="1245299" y="587597"/>
                </a:cubicBezTo>
                <a:cubicBezTo>
                  <a:pt x="1246442" y="587597"/>
                  <a:pt x="1247680" y="587597"/>
                  <a:pt x="1249013" y="587502"/>
                </a:cubicBezTo>
                <a:cubicBezTo>
                  <a:pt x="1250347" y="587407"/>
                  <a:pt x="1251776" y="587407"/>
                  <a:pt x="1253300" y="587312"/>
                </a:cubicBezTo>
                <a:cubicBezTo>
                  <a:pt x="1272731" y="585978"/>
                  <a:pt x="1305973" y="581216"/>
                  <a:pt x="1340358" y="568452"/>
                </a:cubicBezTo>
                <a:cubicBezTo>
                  <a:pt x="1340453" y="568357"/>
                  <a:pt x="1340549" y="568357"/>
                  <a:pt x="1340739" y="568262"/>
                </a:cubicBezTo>
                <a:cubicBezTo>
                  <a:pt x="1370552" y="557117"/>
                  <a:pt x="1401223" y="539782"/>
                  <a:pt x="1424559" y="513302"/>
                </a:cubicBezTo>
                <a:cubicBezTo>
                  <a:pt x="1431227" y="506825"/>
                  <a:pt x="1437513" y="499967"/>
                  <a:pt x="1443419" y="492824"/>
                </a:cubicBezTo>
                <a:lnTo>
                  <a:pt x="1458468" y="474536"/>
                </a:lnTo>
                <a:lnTo>
                  <a:pt x="1489615" y="436817"/>
                </a:lnTo>
                <a:lnTo>
                  <a:pt x="1498092" y="426530"/>
                </a:lnTo>
                <a:cubicBezTo>
                  <a:pt x="1499521" y="424815"/>
                  <a:pt x="1500950" y="423100"/>
                  <a:pt x="1502569" y="421386"/>
                </a:cubicBezTo>
                <a:lnTo>
                  <a:pt x="1402937" y="223647"/>
                </a:lnTo>
                <a:close/>
              </a:path>
            </a:pathLst>
          </a:custGeom>
          <a:solidFill>
            <a:srgbClr val="B7B7B7"/>
          </a:solidFill>
          <a:ln>
            <a:noFill/>
          </a:ln>
        </p:spPr>
        <p:txBody>
          <a:bodyPr anchorCtr="0" anchor="ctr" bIns="34275" lIns="68575" spcFirstLastPara="1" rIns="68575" wrap="square" tIns="34275">
            <a:noAutofit/>
          </a:bodyPr>
          <a:lstStyle/>
          <a:p>
            <a:pPr indent="0" lvl="0" marL="0" marR="0" rtl="0" algn="ctr">
              <a:lnSpc>
                <a:spcPct val="125000"/>
              </a:lnSpc>
              <a:spcBef>
                <a:spcPts val="0"/>
              </a:spcBef>
              <a:spcAft>
                <a:spcPts val="0"/>
              </a:spcAft>
              <a:buClr>
                <a:schemeClr val="lt1"/>
              </a:buClr>
              <a:buSzPts val="900"/>
              <a:buFont typeface="Poppins"/>
              <a:buNone/>
            </a:pPr>
            <a:r>
              <a:rPr lang="en" sz="900">
                <a:solidFill>
                  <a:schemeClr val="dk1"/>
                </a:solidFill>
                <a:latin typeface="Poppins"/>
                <a:ea typeface="Poppins"/>
                <a:cs typeface="Poppins"/>
                <a:sym typeface="Poppins"/>
              </a:rPr>
              <a:t>PROBLEM</a:t>
            </a:r>
            <a:endParaRPr sz="1400">
              <a:solidFill>
                <a:schemeClr val="dk1"/>
              </a:solidFill>
              <a:latin typeface="Poppins"/>
              <a:ea typeface="Poppins"/>
              <a:cs typeface="Poppins"/>
              <a:sym typeface="Poppins"/>
            </a:endParaRPr>
          </a:p>
          <a:p>
            <a:pPr indent="0" lvl="0" marL="0" marR="0" rtl="0" algn="ctr">
              <a:lnSpc>
                <a:spcPct val="125000"/>
              </a:lnSpc>
              <a:spcBef>
                <a:spcPts val="0"/>
              </a:spcBef>
              <a:spcAft>
                <a:spcPts val="0"/>
              </a:spcAft>
              <a:buClr>
                <a:schemeClr val="lt1"/>
              </a:buClr>
              <a:buSzPts val="900"/>
              <a:buFont typeface="Poppins"/>
              <a:buNone/>
            </a:pPr>
            <a:r>
              <a:rPr lang="en" sz="900">
                <a:solidFill>
                  <a:schemeClr val="accent6"/>
                </a:solidFill>
                <a:latin typeface="Poppins"/>
                <a:ea typeface="Poppins"/>
                <a:cs typeface="Poppins"/>
                <a:sym typeface="Poppins"/>
              </a:rPr>
              <a:t>WHAT</a:t>
            </a:r>
            <a:endParaRPr sz="1400">
              <a:solidFill>
                <a:schemeClr val="accent6"/>
              </a:solidFill>
              <a:latin typeface="Poppins"/>
              <a:ea typeface="Poppins"/>
              <a:cs typeface="Poppins"/>
              <a:sym typeface="Poppins"/>
            </a:endParaRPr>
          </a:p>
        </p:txBody>
      </p:sp>
      <p:sp>
        <p:nvSpPr>
          <p:cNvPr id="795" name="Google Shape;795;p65"/>
          <p:cNvSpPr/>
          <p:nvPr/>
        </p:nvSpPr>
        <p:spPr>
          <a:xfrm>
            <a:off x="4461587" y="1776137"/>
            <a:ext cx="1525857" cy="211122"/>
          </a:xfrm>
          <a:custGeom>
            <a:rect b="b" l="l" r="r" t="t"/>
            <a:pathLst>
              <a:path extrusionOk="0" h="247650" w="1895475">
                <a:moveTo>
                  <a:pt x="1896237" y="0"/>
                </a:moveTo>
                <a:cubicBezTo>
                  <a:pt x="1818323" y="0"/>
                  <a:pt x="1744504" y="34766"/>
                  <a:pt x="1694974" y="94774"/>
                </a:cubicBezTo>
                <a:lnTo>
                  <a:pt x="1686497" y="105061"/>
                </a:lnTo>
                <a:lnTo>
                  <a:pt x="1640300" y="161068"/>
                </a:lnTo>
                <a:cubicBezTo>
                  <a:pt x="1590770" y="221075"/>
                  <a:pt x="1516952" y="255937"/>
                  <a:pt x="1439037"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9525">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rgbClr val="3A342C"/>
              </a:solidFill>
              <a:latin typeface="Poppins"/>
              <a:ea typeface="Poppins"/>
              <a:cs typeface="Poppins"/>
              <a:sym typeface="Poppins"/>
            </a:endParaRPr>
          </a:p>
        </p:txBody>
      </p:sp>
      <p:sp>
        <p:nvSpPr>
          <p:cNvPr descr="Checkmark" id="796" name="Google Shape;796;p65"/>
          <p:cNvSpPr/>
          <p:nvPr/>
        </p:nvSpPr>
        <p:spPr>
          <a:xfrm>
            <a:off x="3124902" y="2274166"/>
            <a:ext cx="175260" cy="131064"/>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797" name="Google Shape;797;p65"/>
          <p:cNvSpPr/>
          <p:nvPr/>
        </p:nvSpPr>
        <p:spPr>
          <a:xfrm>
            <a:off x="5133480" y="2274166"/>
            <a:ext cx="175260" cy="131064"/>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798" name="Google Shape;798;p65"/>
          <p:cNvSpPr/>
          <p:nvPr/>
        </p:nvSpPr>
        <p:spPr>
          <a:xfrm>
            <a:off x="7144663" y="2274166"/>
            <a:ext cx="175260" cy="131064"/>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799" name="Google Shape;799;p65"/>
          <p:cNvSpPr/>
          <p:nvPr/>
        </p:nvSpPr>
        <p:spPr>
          <a:xfrm>
            <a:off x="3124902" y="2982579"/>
            <a:ext cx="175260" cy="131064"/>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800" name="Google Shape;800;p65"/>
          <p:cNvSpPr/>
          <p:nvPr/>
        </p:nvSpPr>
        <p:spPr>
          <a:xfrm>
            <a:off x="7144663" y="2982579"/>
            <a:ext cx="175260" cy="131064"/>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801" name="Google Shape;801;p65"/>
          <p:cNvSpPr/>
          <p:nvPr/>
        </p:nvSpPr>
        <p:spPr>
          <a:xfrm>
            <a:off x="5133480" y="3690991"/>
            <a:ext cx="175260" cy="131064"/>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802" name="Google Shape;802;p65"/>
          <p:cNvSpPr/>
          <p:nvPr/>
        </p:nvSpPr>
        <p:spPr>
          <a:xfrm>
            <a:off x="7144663" y="3690991"/>
            <a:ext cx="175260" cy="131064"/>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803" name="Google Shape;803;p65"/>
          <p:cNvSpPr/>
          <p:nvPr/>
        </p:nvSpPr>
        <p:spPr>
          <a:xfrm>
            <a:off x="3124902" y="4399403"/>
            <a:ext cx="175260" cy="131064"/>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804" name="Google Shape;804;p65"/>
          <p:cNvSpPr/>
          <p:nvPr/>
        </p:nvSpPr>
        <p:spPr>
          <a:xfrm>
            <a:off x="5133480" y="4399403"/>
            <a:ext cx="175260" cy="131064"/>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805" name="Google Shape;805;p65"/>
          <p:cNvSpPr txBox="1"/>
          <p:nvPr/>
        </p:nvSpPr>
        <p:spPr>
          <a:xfrm>
            <a:off x="4669955" y="2852823"/>
            <a:ext cx="1108800" cy="357900"/>
          </a:xfrm>
          <a:prstGeom prst="rect">
            <a:avLst/>
          </a:prstGeom>
          <a:noFill/>
          <a:ln>
            <a:noFill/>
          </a:ln>
        </p:spPr>
        <p:txBody>
          <a:bodyPr anchorCtr="0" anchor="ctr" bIns="34275" lIns="68575" spcFirstLastPara="1" rIns="68575" wrap="square" tIns="0">
            <a:spAutoFit/>
          </a:bodyPr>
          <a:lstStyle/>
          <a:p>
            <a:pPr indent="0" lvl="0" marL="0" marR="0" rtl="0" algn="ctr">
              <a:lnSpc>
                <a:spcPct val="133333"/>
              </a:lnSpc>
              <a:spcBef>
                <a:spcPts val="0"/>
              </a:spcBef>
              <a:spcAft>
                <a:spcPts val="0"/>
              </a:spcAft>
              <a:buClr>
                <a:schemeClr val="dk1"/>
              </a:buClr>
              <a:buSzPts val="900"/>
              <a:buFont typeface="Poppins"/>
              <a:buNone/>
            </a:pPr>
            <a:r>
              <a:rPr lang="en" sz="900">
                <a:solidFill>
                  <a:schemeClr val="dk1"/>
                </a:solidFill>
                <a:latin typeface="Poppins"/>
                <a:ea typeface="Poppins"/>
                <a:cs typeface="Poppins"/>
                <a:sym typeface="Poppins"/>
              </a:rPr>
              <a:t>Different Problem</a:t>
            </a:r>
            <a:endParaRPr sz="1400">
              <a:solidFill>
                <a:schemeClr val="dk1"/>
              </a:solidFill>
              <a:latin typeface="Poppins"/>
              <a:ea typeface="Poppins"/>
              <a:cs typeface="Poppins"/>
              <a:sym typeface="Poppins"/>
            </a:endParaRPr>
          </a:p>
        </p:txBody>
      </p:sp>
      <p:sp>
        <p:nvSpPr>
          <p:cNvPr id="806" name="Google Shape;806;p65"/>
          <p:cNvSpPr txBox="1"/>
          <p:nvPr/>
        </p:nvSpPr>
        <p:spPr>
          <a:xfrm>
            <a:off x="2619696" y="3559867"/>
            <a:ext cx="1186800" cy="357900"/>
          </a:xfrm>
          <a:prstGeom prst="rect">
            <a:avLst/>
          </a:prstGeom>
          <a:noFill/>
          <a:ln>
            <a:noFill/>
          </a:ln>
        </p:spPr>
        <p:txBody>
          <a:bodyPr anchorCtr="0" anchor="ctr" bIns="34275" lIns="68575" spcFirstLastPara="1" rIns="68575" wrap="square" tIns="0">
            <a:spAutoFit/>
          </a:bodyPr>
          <a:lstStyle/>
          <a:p>
            <a:pPr indent="0" lvl="0" marL="0" marR="0" rtl="0" algn="ctr">
              <a:lnSpc>
                <a:spcPct val="133333"/>
              </a:lnSpc>
              <a:spcBef>
                <a:spcPts val="0"/>
              </a:spcBef>
              <a:spcAft>
                <a:spcPts val="0"/>
              </a:spcAft>
              <a:buClr>
                <a:schemeClr val="dk1"/>
              </a:buClr>
              <a:buSzPts val="900"/>
              <a:buFont typeface="Poppins"/>
              <a:buNone/>
            </a:pPr>
            <a:r>
              <a:rPr lang="en" sz="900">
                <a:solidFill>
                  <a:schemeClr val="dk1"/>
                </a:solidFill>
                <a:latin typeface="Poppins"/>
                <a:ea typeface="Poppins"/>
                <a:cs typeface="Poppins"/>
                <a:sym typeface="Poppins"/>
              </a:rPr>
              <a:t>Different Customer</a:t>
            </a:r>
            <a:endParaRPr sz="1400">
              <a:solidFill>
                <a:schemeClr val="dk1"/>
              </a:solidFill>
              <a:latin typeface="Poppins"/>
              <a:ea typeface="Poppins"/>
              <a:cs typeface="Poppins"/>
              <a:sym typeface="Poppins"/>
            </a:endParaRPr>
          </a:p>
        </p:txBody>
      </p:sp>
      <p:sp>
        <p:nvSpPr>
          <p:cNvPr id="807" name="Google Shape;807;p65"/>
          <p:cNvSpPr txBox="1"/>
          <p:nvPr/>
        </p:nvSpPr>
        <p:spPr>
          <a:xfrm>
            <a:off x="6694968" y="4266911"/>
            <a:ext cx="1081200" cy="357900"/>
          </a:xfrm>
          <a:prstGeom prst="rect">
            <a:avLst/>
          </a:prstGeom>
          <a:noFill/>
          <a:ln>
            <a:noFill/>
          </a:ln>
        </p:spPr>
        <p:txBody>
          <a:bodyPr anchorCtr="0" anchor="ctr" bIns="34275" lIns="68575" spcFirstLastPara="1" rIns="68575" wrap="square" tIns="0">
            <a:spAutoFit/>
          </a:bodyPr>
          <a:lstStyle/>
          <a:p>
            <a:pPr indent="0" lvl="0" marL="0" marR="0" rtl="0" algn="ctr">
              <a:lnSpc>
                <a:spcPct val="133333"/>
              </a:lnSpc>
              <a:spcBef>
                <a:spcPts val="0"/>
              </a:spcBef>
              <a:spcAft>
                <a:spcPts val="0"/>
              </a:spcAft>
              <a:buClr>
                <a:schemeClr val="dk1"/>
              </a:buClr>
              <a:buSzPts val="900"/>
              <a:buFont typeface="Poppins"/>
              <a:buNone/>
            </a:pPr>
            <a:r>
              <a:rPr lang="en" sz="900">
                <a:solidFill>
                  <a:schemeClr val="dk1"/>
                </a:solidFill>
                <a:latin typeface="Poppins"/>
                <a:ea typeface="Poppins"/>
                <a:cs typeface="Poppins"/>
                <a:sym typeface="Poppins"/>
              </a:rPr>
              <a:t>Different Solution</a:t>
            </a:r>
            <a:endParaRPr sz="1400">
              <a:solidFill>
                <a:schemeClr val="dk1"/>
              </a:solidFill>
              <a:latin typeface="Poppins"/>
              <a:ea typeface="Poppins"/>
              <a:cs typeface="Poppins"/>
              <a:sym typeface="Poppins"/>
            </a:endParaRPr>
          </a:p>
        </p:txBody>
      </p:sp>
      <p:grpSp>
        <p:nvGrpSpPr>
          <p:cNvPr id="808" name="Google Shape;808;p65"/>
          <p:cNvGrpSpPr/>
          <p:nvPr/>
        </p:nvGrpSpPr>
        <p:grpSpPr>
          <a:xfrm rot="-5400000">
            <a:off x="2825528" y="1303132"/>
            <a:ext cx="2775367" cy="4034488"/>
            <a:chOff x="689109" y="878967"/>
            <a:chExt cx="10609200" cy="1885451"/>
          </a:xfrm>
        </p:grpSpPr>
        <p:cxnSp>
          <p:nvCxnSpPr>
            <p:cNvPr id="809" name="Google Shape;809;p65"/>
            <p:cNvCxnSpPr/>
            <p:nvPr/>
          </p:nvCxnSpPr>
          <p:spPr>
            <a:xfrm>
              <a:off x="689109" y="878967"/>
              <a:ext cx="10609200" cy="0"/>
            </a:xfrm>
            <a:prstGeom prst="straightConnector1">
              <a:avLst/>
            </a:prstGeom>
            <a:noFill/>
            <a:ln cap="rnd" cmpd="sng" w="9525">
              <a:solidFill>
                <a:schemeClr val="accent4"/>
              </a:solidFill>
              <a:prstDash val="dot"/>
              <a:round/>
              <a:headEnd len="sm" w="sm" type="none"/>
              <a:tailEnd len="sm" w="sm" type="none"/>
            </a:ln>
          </p:spPr>
        </p:cxnSp>
        <p:cxnSp>
          <p:nvCxnSpPr>
            <p:cNvPr id="810" name="Google Shape;810;p65"/>
            <p:cNvCxnSpPr/>
            <p:nvPr/>
          </p:nvCxnSpPr>
          <p:spPr>
            <a:xfrm>
              <a:off x="689109" y="1821692"/>
              <a:ext cx="10609200" cy="0"/>
            </a:xfrm>
            <a:prstGeom prst="straightConnector1">
              <a:avLst/>
            </a:prstGeom>
            <a:noFill/>
            <a:ln cap="rnd" cmpd="sng" w="9525">
              <a:solidFill>
                <a:schemeClr val="accent4"/>
              </a:solidFill>
              <a:prstDash val="dot"/>
              <a:round/>
              <a:headEnd len="sm" w="sm" type="none"/>
              <a:tailEnd len="sm" w="sm" type="none"/>
            </a:ln>
          </p:spPr>
        </p:cxnSp>
        <p:cxnSp>
          <p:nvCxnSpPr>
            <p:cNvPr id="811" name="Google Shape;811;p65"/>
            <p:cNvCxnSpPr/>
            <p:nvPr/>
          </p:nvCxnSpPr>
          <p:spPr>
            <a:xfrm>
              <a:off x="689109" y="2764418"/>
              <a:ext cx="10609200" cy="0"/>
            </a:xfrm>
            <a:prstGeom prst="straightConnector1">
              <a:avLst/>
            </a:prstGeom>
            <a:noFill/>
            <a:ln cap="rnd" cmpd="sng" w="9525">
              <a:solidFill>
                <a:schemeClr val="accent4"/>
              </a:solidFill>
              <a:prstDash val="dot"/>
              <a:round/>
              <a:headEnd len="sm" w="sm" type="none"/>
              <a:tailEnd len="sm" w="sm" type="none"/>
            </a:ln>
          </p:spPr>
        </p:cxnSp>
      </p:grpSp>
      <p:sp>
        <p:nvSpPr>
          <p:cNvPr id="812" name="Google Shape;812;p65"/>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Identifying the competitor (cont)</a:t>
            </a:r>
            <a:endParaRPr/>
          </a:p>
        </p:txBody>
      </p:sp>
      <p:sp>
        <p:nvSpPr>
          <p:cNvPr id="813" name="Google Shape;813;p6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66"/>
          <p:cNvSpPr/>
          <p:nvPr/>
        </p:nvSpPr>
        <p:spPr>
          <a:xfrm>
            <a:off x="3112138" y="1436045"/>
            <a:ext cx="2491500" cy="3116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rgbClr val="FFFFFF"/>
              </a:solidFill>
              <a:latin typeface="Poppins"/>
              <a:ea typeface="Poppins"/>
              <a:cs typeface="Poppins"/>
              <a:sym typeface="Poppins"/>
            </a:endParaRPr>
          </a:p>
        </p:txBody>
      </p:sp>
      <p:cxnSp>
        <p:nvCxnSpPr>
          <p:cNvPr id="820" name="Google Shape;820;p66"/>
          <p:cNvCxnSpPr/>
          <p:nvPr/>
        </p:nvCxnSpPr>
        <p:spPr>
          <a:xfrm>
            <a:off x="3266548" y="3186253"/>
            <a:ext cx="1916400" cy="0"/>
          </a:xfrm>
          <a:prstGeom prst="straightConnector1">
            <a:avLst/>
          </a:prstGeom>
          <a:noFill/>
          <a:ln cap="flat" cmpd="sng" w="25400">
            <a:solidFill>
              <a:schemeClr val="lt1"/>
            </a:solidFill>
            <a:prstDash val="dot"/>
            <a:round/>
            <a:headEnd len="sm" w="sm" type="none"/>
            <a:tailEnd len="sm" w="sm" type="none"/>
          </a:ln>
        </p:spPr>
      </p:cxnSp>
      <p:sp>
        <p:nvSpPr>
          <p:cNvPr id="821" name="Google Shape;821;p66"/>
          <p:cNvSpPr txBox="1"/>
          <p:nvPr/>
        </p:nvSpPr>
        <p:spPr>
          <a:xfrm>
            <a:off x="3266550" y="1880160"/>
            <a:ext cx="2244300" cy="1183500"/>
          </a:xfrm>
          <a:prstGeom prst="rect">
            <a:avLst/>
          </a:prstGeom>
          <a:noFill/>
          <a:ln>
            <a:noFill/>
          </a:ln>
        </p:spPr>
        <p:txBody>
          <a:bodyPr anchorCtr="0" anchor="t" bIns="34275" lIns="0" spcFirstLastPara="1" rIns="0" wrap="square" tIns="34275">
            <a:spAutoFit/>
          </a:bodyPr>
          <a:lstStyle/>
          <a:p>
            <a:pPr indent="0" lvl="0" marL="0" marR="0" rtl="0" algn="l">
              <a:lnSpc>
                <a:spcPct val="115000"/>
              </a:lnSpc>
              <a:spcBef>
                <a:spcPts val="0"/>
              </a:spcBef>
              <a:spcAft>
                <a:spcPts val="0"/>
              </a:spcAft>
              <a:buClr>
                <a:schemeClr val="lt1"/>
              </a:buClr>
              <a:buSzPts val="700"/>
              <a:buFont typeface="Poppins"/>
              <a:buNone/>
            </a:pPr>
            <a:r>
              <a:rPr lang="en" sz="800">
                <a:solidFill>
                  <a:schemeClr val="lt1"/>
                </a:solidFill>
                <a:latin typeface="Poppins"/>
                <a:ea typeface="Poppins"/>
                <a:cs typeface="Poppins"/>
                <a:sym typeface="Poppins"/>
              </a:rPr>
              <a:t>Company B is similar to us because it is software designed to shape various workplace processes. It is a tracking tool, registration tool, interaction tool and more. However, it does not have the freedom to create new, custom implementation the way our users can. As a software, it is the best on the market.</a:t>
            </a:r>
            <a:endParaRPr sz="800">
              <a:solidFill>
                <a:schemeClr val="dk1"/>
              </a:solidFill>
              <a:latin typeface="Poppins"/>
              <a:ea typeface="Poppins"/>
              <a:cs typeface="Poppins"/>
              <a:sym typeface="Poppins"/>
            </a:endParaRPr>
          </a:p>
        </p:txBody>
      </p:sp>
      <p:sp>
        <p:nvSpPr>
          <p:cNvPr id="822" name="Google Shape;822;p66"/>
          <p:cNvSpPr txBox="1"/>
          <p:nvPr/>
        </p:nvSpPr>
        <p:spPr>
          <a:xfrm>
            <a:off x="3266236" y="3386205"/>
            <a:ext cx="1916400" cy="1041600"/>
          </a:xfrm>
          <a:prstGeom prst="rect">
            <a:avLst/>
          </a:prstGeom>
          <a:noFill/>
          <a:ln>
            <a:noFill/>
          </a:ln>
        </p:spPr>
        <p:txBody>
          <a:bodyPr anchorCtr="0" anchor="t" bIns="34275" lIns="0" spcFirstLastPara="1" rIns="0" wrap="square" tIns="34275">
            <a:spAutoFit/>
          </a:bodyPr>
          <a:lstStyle/>
          <a:p>
            <a:pPr indent="0" lvl="0" marL="0" marR="0" rtl="0" algn="l">
              <a:lnSpc>
                <a:spcPct val="177777"/>
              </a:lnSpc>
              <a:spcBef>
                <a:spcPts val="0"/>
              </a:spcBef>
              <a:spcAft>
                <a:spcPts val="0"/>
              </a:spcAft>
              <a:buClr>
                <a:schemeClr val="lt1"/>
              </a:buClr>
              <a:buSzPts val="700"/>
              <a:buFont typeface="Poppins"/>
              <a:buNone/>
            </a:pPr>
            <a:r>
              <a:rPr lang="en" sz="800">
                <a:solidFill>
                  <a:schemeClr val="lt1"/>
                </a:solidFill>
                <a:latin typeface="Poppins"/>
                <a:ea typeface="Poppins"/>
                <a:cs typeface="Poppins"/>
                <a:sym typeface="Poppins"/>
              </a:rPr>
              <a:t>Running: 7 years</a:t>
            </a:r>
            <a:endParaRPr sz="800">
              <a:solidFill>
                <a:schemeClr val="dk1"/>
              </a:solidFill>
              <a:latin typeface="Poppins"/>
              <a:ea typeface="Poppins"/>
              <a:cs typeface="Poppins"/>
              <a:sym typeface="Poppins"/>
            </a:endParaRPr>
          </a:p>
          <a:p>
            <a:pPr indent="0" lvl="0" marL="0" marR="0" rtl="0" algn="l">
              <a:lnSpc>
                <a:spcPct val="177777"/>
              </a:lnSpc>
              <a:spcBef>
                <a:spcPts val="500"/>
              </a:spcBef>
              <a:spcAft>
                <a:spcPts val="0"/>
              </a:spcAft>
              <a:buClr>
                <a:schemeClr val="lt1"/>
              </a:buClr>
              <a:buSzPts val="700"/>
              <a:buFont typeface="Poppins"/>
              <a:buNone/>
            </a:pPr>
            <a:r>
              <a:rPr lang="en" sz="800">
                <a:solidFill>
                  <a:schemeClr val="lt1"/>
                </a:solidFill>
                <a:latin typeface="Poppins"/>
                <a:ea typeface="Poppins"/>
                <a:cs typeface="Poppins"/>
                <a:sym typeface="Poppins"/>
              </a:rPr>
              <a:t>CEO: Jessica Robertson</a:t>
            </a:r>
            <a:endParaRPr sz="800">
              <a:solidFill>
                <a:schemeClr val="dk1"/>
              </a:solidFill>
              <a:latin typeface="Poppins"/>
              <a:ea typeface="Poppins"/>
              <a:cs typeface="Poppins"/>
              <a:sym typeface="Poppins"/>
            </a:endParaRPr>
          </a:p>
          <a:p>
            <a:pPr indent="0" lvl="0" marL="0" marR="0" rtl="0" algn="l">
              <a:lnSpc>
                <a:spcPct val="177777"/>
              </a:lnSpc>
              <a:spcBef>
                <a:spcPts val="500"/>
              </a:spcBef>
              <a:spcAft>
                <a:spcPts val="0"/>
              </a:spcAft>
              <a:buClr>
                <a:schemeClr val="lt1"/>
              </a:buClr>
              <a:buSzPts val="700"/>
              <a:buFont typeface="Poppins"/>
              <a:buNone/>
            </a:pPr>
            <a:r>
              <a:rPr lang="en" sz="800">
                <a:solidFill>
                  <a:schemeClr val="lt1"/>
                </a:solidFill>
                <a:latin typeface="Poppins"/>
                <a:ea typeface="Poppins"/>
                <a:cs typeface="Poppins"/>
                <a:sym typeface="Poppins"/>
              </a:rPr>
              <a:t>Size: 90-150</a:t>
            </a:r>
            <a:endParaRPr sz="800">
              <a:solidFill>
                <a:schemeClr val="dk1"/>
              </a:solidFill>
              <a:latin typeface="Poppins"/>
              <a:ea typeface="Poppins"/>
              <a:cs typeface="Poppins"/>
              <a:sym typeface="Poppins"/>
            </a:endParaRPr>
          </a:p>
          <a:p>
            <a:pPr indent="0" lvl="0" marL="0" marR="0" rtl="0" algn="l">
              <a:lnSpc>
                <a:spcPct val="177777"/>
              </a:lnSpc>
              <a:spcBef>
                <a:spcPts val="500"/>
              </a:spcBef>
              <a:spcAft>
                <a:spcPts val="0"/>
              </a:spcAft>
              <a:buClr>
                <a:schemeClr val="lt1"/>
              </a:buClr>
              <a:buSzPts val="700"/>
              <a:buFont typeface="Poppins"/>
              <a:buNone/>
            </a:pPr>
            <a:r>
              <a:rPr lang="en" sz="800">
                <a:solidFill>
                  <a:schemeClr val="lt1"/>
                </a:solidFill>
                <a:latin typeface="Poppins"/>
                <a:ea typeface="Poppins"/>
                <a:cs typeface="Poppins"/>
                <a:sym typeface="Poppins"/>
              </a:rPr>
              <a:t>Revenue: $24M - $35M</a:t>
            </a:r>
            <a:endParaRPr sz="800">
              <a:solidFill>
                <a:schemeClr val="dk1"/>
              </a:solidFill>
              <a:latin typeface="Poppins"/>
              <a:ea typeface="Poppins"/>
              <a:cs typeface="Poppins"/>
              <a:sym typeface="Poppins"/>
            </a:endParaRPr>
          </a:p>
        </p:txBody>
      </p:sp>
      <p:sp>
        <p:nvSpPr>
          <p:cNvPr id="823" name="Google Shape;823;p66"/>
          <p:cNvSpPr txBox="1"/>
          <p:nvPr/>
        </p:nvSpPr>
        <p:spPr>
          <a:xfrm>
            <a:off x="3299089" y="1556963"/>
            <a:ext cx="2018400" cy="257700"/>
          </a:xfrm>
          <a:prstGeom prst="rect">
            <a:avLst/>
          </a:prstGeom>
          <a:noFill/>
          <a:ln>
            <a:noFill/>
          </a:ln>
        </p:spPr>
        <p:txBody>
          <a:bodyPr anchorCtr="0" anchor="t" bIns="34275" lIns="0" spcFirstLastPara="1" rIns="0" wrap="square" tIns="34275">
            <a:spAutoFit/>
          </a:bodyPr>
          <a:lstStyle/>
          <a:p>
            <a:pPr indent="0" lvl="0" marL="0" marR="0" rtl="0" algn="ctr">
              <a:lnSpc>
                <a:spcPct val="94117"/>
              </a:lnSpc>
              <a:spcBef>
                <a:spcPts val="0"/>
              </a:spcBef>
              <a:spcAft>
                <a:spcPts val="0"/>
              </a:spcAft>
              <a:buClr>
                <a:schemeClr val="lt1"/>
              </a:buClr>
              <a:buSzPts val="1300"/>
              <a:buFont typeface="Poppins"/>
              <a:buNone/>
            </a:pPr>
            <a:r>
              <a:rPr lang="en" sz="1300">
                <a:solidFill>
                  <a:schemeClr val="lt1"/>
                </a:solidFill>
                <a:latin typeface="Poppins SemiBold"/>
                <a:ea typeface="Poppins SemiBold"/>
                <a:cs typeface="Poppins SemiBold"/>
                <a:sym typeface="Poppins SemiBold"/>
              </a:rPr>
              <a:t>COMPANY B</a:t>
            </a:r>
            <a:endParaRPr sz="1400">
              <a:solidFill>
                <a:schemeClr val="dk1"/>
              </a:solidFill>
              <a:latin typeface="Poppins SemiBold"/>
              <a:ea typeface="Poppins SemiBold"/>
              <a:cs typeface="Poppins SemiBold"/>
              <a:sym typeface="Poppins SemiBold"/>
            </a:endParaRPr>
          </a:p>
        </p:txBody>
      </p:sp>
      <p:sp>
        <p:nvSpPr>
          <p:cNvPr id="824" name="Google Shape;824;p66"/>
          <p:cNvSpPr/>
          <p:nvPr/>
        </p:nvSpPr>
        <p:spPr>
          <a:xfrm>
            <a:off x="413675" y="1436045"/>
            <a:ext cx="2491200" cy="31161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cxnSp>
        <p:nvCxnSpPr>
          <p:cNvPr id="825" name="Google Shape;825;p66"/>
          <p:cNvCxnSpPr/>
          <p:nvPr/>
        </p:nvCxnSpPr>
        <p:spPr>
          <a:xfrm>
            <a:off x="510671" y="3186216"/>
            <a:ext cx="1916700" cy="0"/>
          </a:xfrm>
          <a:prstGeom prst="straightConnector1">
            <a:avLst/>
          </a:prstGeom>
          <a:noFill/>
          <a:ln cap="flat" cmpd="sng" w="25400">
            <a:solidFill>
              <a:schemeClr val="dk1"/>
            </a:solidFill>
            <a:prstDash val="dot"/>
            <a:round/>
            <a:headEnd len="sm" w="sm" type="none"/>
            <a:tailEnd len="sm" w="sm" type="none"/>
          </a:ln>
        </p:spPr>
      </p:cxnSp>
      <p:sp>
        <p:nvSpPr>
          <p:cNvPr id="826" name="Google Shape;826;p66"/>
          <p:cNvSpPr txBox="1"/>
          <p:nvPr/>
        </p:nvSpPr>
        <p:spPr>
          <a:xfrm>
            <a:off x="510676" y="1880160"/>
            <a:ext cx="2297400" cy="900300"/>
          </a:xfrm>
          <a:prstGeom prst="rect">
            <a:avLst/>
          </a:prstGeom>
          <a:noFill/>
          <a:ln>
            <a:noFill/>
          </a:ln>
        </p:spPr>
        <p:txBody>
          <a:bodyPr anchorCtr="0" anchor="t" bIns="34275" lIns="0" spcFirstLastPara="1" rIns="0" wrap="square" tIns="34275">
            <a:spAutoFit/>
          </a:bodyPr>
          <a:lstStyle/>
          <a:p>
            <a:pPr indent="0" lvl="0" marL="0" marR="0" rtl="0" algn="l">
              <a:lnSpc>
                <a:spcPct val="115000"/>
              </a:lnSpc>
              <a:spcBef>
                <a:spcPts val="0"/>
              </a:spcBef>
              <a:spcAft>
                <a:spcPts val="0"/>
              </a:spcAft>
              <a:buClr>
                <a:schemeClr val="lt1"/>
              </a:buClr>
              <a:buSzPts val="700"/>
              <a:buFont typeface="Poppins"/>
              <a:buNone/>
            </a:pPr>
            <a:r>
              <a:rPr lang="en" sz="800">
                <a:solidFill>
                  <a:schemeClr val="accent6"/>
                </a:solidFill>
                <a:latin typeface="Poppins"/>
                <a:ea typeface="Poppins"/>
                <a:cs typeface="Poppins"/>
                <a:sym typeface="Poppins"/>
              </a:rPr>
              <a:t>Company A provides the most popular business solution at the moment. It is highly established and lauded as an effective solution. Its success continues to be driven by brand recognition and its ability to bill any contracted services.</a:t>
            </a:r>
            <a:endParaRPr sz="800">
              <a:solidFill>
                <a:schemeClr val="accent6"/>
              </a:solidFill>
              <a:latin typeface="Poppins"/>
              <a:ea typeface="Poppins"/>
              <a:cs typeface="Poppins"/>
              <a:sym typeface="Poppins"/>
            </a:endParaRPr>
          </a:p>
        </p:txBody>
      </p:sp>
      <p:sp>
        <p:nvSpPr>
          <p:cNvPr id="827" name="Google Shape;827;p66"/>
          <p:cNvSpPr txBox="1"/>
          <p:nvPr/>
        </p:nvSpPr>
        <p:spPr>
          <a:xfrm>
            <a:off x="567784" y="3386205"/>
            <a:ext cx="1916700" cy="1041600"/>
          </a:xfrm>
          <a:prstGeom prst="rect">
            <a:avLst/>
          </a:prstGeom>
          <a:noFill/>
          <a:ln>
            <a:noFill/>
          </a:ln>
        </p:spPr>
        <p:txBody>
          <a:bodyPr anchorCtr="0" anchor="t" bIns="34275" lIns="0" spcFirstLastPara="1" rIns="0" wrap="square" tIns="34275">
            <a:spAutoFit/>
          </a:bodyPr>
          <a:lstStyle/>
          <a:p>
            <a:pPr indent="0" lvl="0" marL="0" marR="0" rtl="0" algn="l">
              <a:lnSpc>
                <a:spcPct val="177777"/>
              </a:lnSpc>
              <a:spcBef>
                <a:spcPts val="0"/>
              </a:spcBef>
              <a:spcAft>
                <a:spcPts val="0"/>
              </a:spcAft>
              <a:buClr>
                <a:schemeClr val="lt1"/>
              </a:buClr>
              <a:buSzPts val="700"/>
              <a:buFont typeface="Poppins"/>
              <a:buNone/>
            </a:pPr>
            <a:r>
              <a:rPr lang="en" sz="800">
                <a:solidFill>
                  <a:schemeClr val="accent6"/>
                </a:solidFill>
                <a:latin typeface="Poppins"/>
                <a:ea typeface="Poppins"/>
                <a:cs typeface="Poppins"/>
                <a:sym typeface="Poppins"/>
              </a:rPr>
              <a:t>Running: 12 Years</a:t>
            </a:r>
            <a:endParaRPr sz="800">
              <a:solidFill>
                <a:schemeClr val="accent6"/>
              </a:solidFill>
              <a:latin typeface="Poppins"/>
              <a:ea typeface="Poppins"/>
              <a:cs typeface="Poppins"/>
              <a:sym typeface="Poppins"/>
            </a:endParaRPr>
          </a:p>
          <a:p>
            <a:pPr indent="0" lvl="0" marL="0" marR="0" rtl="0" algn="l">
              <a:lnSpc>
                <a:spcPct val="177777"/>
              </a:lnSpc>
              <a:spcBef>
                <a:spcPts val="500"/>
              </a:spcBef>
              <a:spcAft>
                <a:spcPts val="0"/>
              </a:spcAft>
              <a:buClr>
                <a:schemeClr val="lt1"/>
              </a:buClr>
              <a:buSzPts val="700"/>
              <a:buFont typeface="Poppins"/>
              <a:buNone/>
            </a:pPr>
            <a:r>
              <a:rPr lang="en" sz="800">
                <a:solidFill>
                  <a:schemeClr val="accent6"/>
                </a:solidFill>
                <a:latin typeface="Poppins"/>
                <a:ea typeface="Poppins"/>
                <a:cs typeface="Poppins"/>
                <a:sym typeface="Poppins"/>
              </a:rPr>
              <a:t>CEO: Jacob Johnson</a:t>
            </a:r>
            <a:endParaRPr sz="800">
              <a:solidFill>
                <a:schemeClr val="accent6"/>
              </a:solidFill>
              <a:latin typeface="Poppins"/>
              <a:ea typeface="Poppins"/>
              <a:cs typeface="Poppins"/>
              <a:sym typeface="Poppins"/>
            </a:endParaRPr>
          </a:p>
          <a:p>
            <a:pPr indent="0" lvl="0" marL="0" marR="0" rtl="0" algn="l">
              <a:lnSpc>
                <a:spcPct val="177777"/>
              </a:lnSpc>
              <a:spcBef>
                <a:spcPts val="500"/>
              </a:spcBef>
              <a:spcAft>
                <a:spcPts val="0"/>
              </a:spcAft>
              <a:buClr>
                <a:schemeClr val="lt1"/>
              </a:buClr>
              <a:buSzPts val="700"/>
              <a:buFont typeface="Poppins"/>
              <a:buNone/>
            </a:pPr>
            <a:r>
              <a:rPr lang="en" sz="800">
                <a:solidFill>
                  <a:schemeClr val="accent6"/>
                </a:solidFill>
                <a:latin typeface="Poppins"/>
                <a:ea typeface="Poppins"/>
                <a:cs typeface="Poppins"/>
                <a:sym typeface="Poppins"/>
              </a:rPr>
              <a:t>Size: 300-500</a:t>
            </a:r>
            <a:endParaRPr sz="800">
              <a:solidFill>
                <a:schemeClr val="accent6"/>
              </a:solidFill>
              <a:latin typeface="Poppins"/>
              <a:ea typeface="Poppins"/>
              <a:cs typeface="Poppins"/>
              <a:sym typeface="Poppins"/>
            </a:endParaRPr>
          </a:p>
          <a:p>
            <a:pPr indent="0" lvl="0" marL="0" marR="0" rtl="0" algn="l">
              <a:lnSpc>
                <a:spcPct val="177777"/>
              </a:lnSpc>
              <a:spcBef>
                <a:spcPts val="500"/>
              </a:spcBef>
              <a:spcAft>
                <a:spcPts val="0"/>
              </a:spcAft>
              <a:buClr>
                <a:schemeClr val="lt1"/>
              </a:buClr>
              <a:buSzPts val="700"/>
              <a:buFont typeface="Poppins"/>
              <a:buNone/>
            </a:pPr>
            <a:r>
              <a:rPr lang="en" sz="800">
                <a:solidFill>
                  <a:schemeClr val="accent6"/>
                </a:solidFill>
                <a:latin typeface="Poppins"/>
                <a:ea typeface="Poppins"/>
                <a:cs typeface="Poppins"/>
                <a:sym typeface="Poppins"/>
              </a:rPr>
              <a:t>Revenue: $66M - $83M</a:t>
            </a:r>
            <a:endParaRPr sz="800">
              <a:solidFill>
                <a:schemeClr val="accent6"/>
              </a:solidFill>
              <a:latin typeface="Poppins"/>
              <a:ea typeface="Poppins"/>
              <a:cs typeface="Poppins"/>
              <a:sym typeface="Poppins"/>
            </a:endParaRPr>
          </a:p>
        </p:txBody>
      </p:sp>
      <p:sp>
        <p:nvSpPr>
          <p:cNvPr id="828" name="Google Shape;828;p66"/>
          <p:cNvSpPr txBox="1"/>
          <p:nvPr/>
        </p:nvSpPr>
        <p:spPr>
          <a:xfrm>
            <a:off x="700996" y="1556953"/>
            <a:ext cx="1916700" cy="257700"/>
          </a:xfrm>
          <a:prstGeom prst="rect">
            <a:avLst/>
          </a:prstGeom>
          <a:noFill/>
          <a:ln>
            <a:noFill/>
          </a:ln>
        </p:spPr>
        <p:txBody>
          <a:bodyPr anchorCtr="0" anchor="t" bIns="34275" lIns="0" spcFirstLastPara="1" rIns="0" wrap="square" tIns="34275">
            <a:spAutoFit/>
          </a:bodyPr>
          <a:lstStyle/>
          <a:p>
            <a:pPr indent="0" lvl="0" marL="0" marR="0" rtl="0" algn="ctr">
              <a:lnSpc>
                <a:spcPct val="94117"/>
              </a:lnSpc>
              <a:spcBef>
                <a:spcPts val="0"/>
              </a:spcBef>
              <a:spcAft>
                <a:spcPts val="0"/>
              </a:spcAft>
              <a:buClr>
                <a:schemeClr val="lt1"/>
              </a:buClr>
              <a:buSzPts val="1300"/>
              <a:buFont typeface="Poppins"/>
              <a:buNone/>
            </a:pPr>
            <a:r>
              <a:rPr lang="en" sz="1300">
                <a:solidFill>
                  <a:schemeClr val="accent6"/>
                </a:solidFill>
                <a:latin typeface="Poppins SemiBold"/>
                <a:ea typeface="Poppins SemiBold"/>
                <a:cs typeface="Poppins SemiBold"/>
                <a:sym typeface="Poppins SemiBold"/>
              </a:rPr>
              <a:t>COMPANY A</a:t>
            </a:r>
            <a:endParaRPr sz="1400">
              <a:solidFill>
                <a:schemeClr val="accent6"/>
              </a:solidFill>
              <a:latin typeface="Poppins SemiBold"/>
              <a:ea typeface="Poppins SemiBold"/>
              <a:cs typeface="Poppins SemiBold"/>
              <a:sym typeface="Poppins SemiBold"/>
            </a:endParaRPr>
          </a:p>
        </p:txBody>
      </p:sp>
      <p:sp>
        <p:nvSpPr>
          <p:cNvPr id="829" name="Google Shape;829;p66"/>
          <p:cNvSpPr/>
          <p:nvPr/>
        </p:nvSpPr>
        <p:spPr>
          <a:xfrm>
            <a:off x="5810894" y="1436045"/>
            <a:ext cx="2491200" cy="3116100"/>
          </a:xfrm>
          <a:prstGeom prst="rect">
            <a:avLst/>
          </a:prstGeom>
          <a:solidFill>
            <a:srgbClr val="99999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cxnSp>
        <p:nvCxnSpPr>
          <p:cNvPr id="830" name="Google Shape;830;p66"/>
          <p:cNvCxnSpPr/>
          <p:nvPr/>
        </p:nvCxnSpPr>
        <p:spPr>
          <a:xfrm>
            <a:off x="5968315" y="3186253"/>
            <a:ext cx="1916700" cy="0"/>
          </a:xfrm>
          <a:prstGeom prst="straightConnector1">
            <a:avLst/>
          </a:prstGeom>
          <a:noFill/>
          <a:ln cap="flat" cmpd="sng" w="25400">
            <a:solidFill>
              <a:schemeClr val="lt1"/>
            </a:solidFill>
            <a:prstDash val="dot"/>
            <a:round/>
            <a:headEnd len="sm" w="sm" type="none"/>
            <a:tailEnd len="sm" w="sm" type="none"/>
          </a:ln>
        </p:spPr>
      </p:cxnSp>
      <p:sp>
        <p:nvSpPr>
          <p:cNvPr id="831" name="Google Shape;831;p66"/>
          <p:cNvSpPr txBox="1"/>
          <p:nvPr/>
        </p:nvSpPr>
        <p:spPr>
          <a:xfrm>
            <a:off x="5934413" y="1880160"/>
            <a:ext cx="2244300" cy="1041900"/>
          </a:xfrm>
          <a:prstGeom prst="rect">
            <a:avLst/>
          </a:prstGeom>
          <a:noFill/>
          <a:ln>
            <a:noFill/>
          </a:ln>
        </p:spPr>
        <p:txBody>
          <a:bodyPr anchorCtr="0" anchor="t" bIns="34275" lIns="0" spcFirstLastPara="1" rIns="0" wrap="square" tIns="34275">
            <a:spAutoFit/>
          </a:bodyPr>
          <a:lstStyle/>
          <a:p>
            <a:pPr indent="0" lvl="0" marL="0" marR="0" rtl="0" algn="l">
              <a:lnSpc>
                <a:spcPct val="115000"/>
              </a:lnSpc>
              <a:spcBef>
                <a:spcPts val="0"/>
              </a:spcBef>
              <a:spcAft>
                <a:spcPts val="0"/>
              </a:spcAft>
              <a:buClr>
                <a:schemeClr val="lt1"/>
              </a:buClr>
              <a:buSzPts val="700"/>
              <a:buFont typeface="Poppins"/>
              <a:buNone/>
            </a:pPr>
            <a:r>
              <a:rPr lang="en" sz="800">
                <a:solidFill>
                  <a:schemeClr val="lt1"/>
                </a:solidFill>
                <a:latin typeface="Poppins"/>
                <a:ea typeface="Poppins"/>
                <a:cs typeface="Poppins"/>
                <a:sym typeface="Poppins"/>
              </a:rPr>
              <a:t>Company C is specifically intended to improve communication. While it does not factor in as a direct competitor to momentum, the service aligns with the needs of its users well. At time, due to its ease of implementation, it is seen as a valid alternative to our product and solutions.</a:t>
            </a:r>
            <a:endParaRPr sz="800">
              <a:solidFill>
                <a:schemeClr val="lt1"/>
              </a:solidFill>
              <a:latin typeface="Poppins"/>
              <a:ea typeface="Poppins"/>
              <a:cs typeface="Poppins"/>
              <a:sym typeface="Poppins"/>
            </a:endParaRPr>
          </a:p>
        </p:txBody>
      </p:sp>
      <p:sp>
        <p:nvSpPr>
          <p:cNvPr id="832" name="Google Shape;832;p66"/>
          <p:cNvSpPr txBox="1"/>
          <p:nvPr/>
        </p:nvSpPr>
        <p:spPr>
          <a:xfrm>
            <a:off x="5965003" y="3386205"/>
            <a:ext cx="1916700" cy="1041600"/>
          </a:xfrm>
          <a:prstGeom prst="rect">
            <a:avLst/>
          </a:prstGeom>
          <a:noFill/>
          <a:ln>
            <a:noFill/>
          </a:ln>
        </p:spPr>
        <p:txBody>
          <a:bodyPr anchorCtr="0" anchor="t" bIns="34275" lIns="0" spcFirstLastPara="1" rIns="0" wrap="square" tIns="34275">
            <a:spAutoFit/>
          </a:bodyPr>
          <a:lstStyle/>
          <a:p>
            <a:pPr indent="0" lvl="0" marL="0" marR="0" rtl="0" algn="l">
              <a:lnSpc>
                <a:spcPct val="177777"/>
              </a:lnSpc>
              <a:spcBef>
                <a:spcPts val="0"/>
              </a:spcBef>
              <a:spcAft>
                <a:spcPts val="0"/>
              </a:spcAft>
              <a:buClr>
                <a:schemeClr val="lt1"/>
              </a:buClr>
              <a:buSzPts val="700"/>
              <a:buFont typeface="Poppins"/>
              <a:buNone/>
            </a:pPr>
            <a:r>
              <a:rPr lang="en" sz="800">
                <a:solidFill>
                  <a:schemeClr val="lt1"/>
                </a:solidFill>
                <a:latin typeface="Poppins"/>
                <a:ea typeface="Poppins"/>
                <a:cs typeface="Poppins"/>
                <a:sym typeface="Poppins"/>
              </a:rPr>
              <a:t>Running: 4 years</a:t>
            </a:r>
            <a:endParaRPr sz="800">
              <a:solidFill>
                <a:schemeClr val="lt1"/>
              </a:solidFill>
              <a:latin typeface="Poppins"/>
              <a:ea typeface="Poppins"/>
              <a:cs typeface="Poppins"/>
              <a:sym typeface="Poppins"/>
            </a:endParaRPr>
          </a:p>
          <a:p>
            <a:pPr indent="0" lvl="0" marL="0" marR="0" rtl="0" algn="l">
              <a:lnSpc>
                <a:spcPct val="177777"/>
              </a:lnSpc>
              <a:spcBef>
                <a:spcPts val="500"/>
              </a:spcBef>
              <a:spcAft>
                <a:spcPts val="0"/>
              </a:spcAft>
              <a:buClr>
                <a:schemeClr val="lt1"/>
              </a:buClr>
              <a:buSzPts val="700"/>
              <a:buFont typeface="Poppins"/>
              <a:buNone/>
            </a:pPr>
            <a:r>
              <a:rPr lang="en" sz="800">
                <a:solidFill>
                  <a:schemeClr val="lt1"/>
                </a:solidFill>
                <a:latin typeface="Poppins"/>
                <a:ea typeface="Poppins"/>
                <a:cs typeface="Poppins"/>
                <a:sym typeface="Poppins"/>
              </a:rPr>
              <a:t>CEO: Damian Smithson</a:t>
            </a:r>
            <a:endParaRPr sz="800">
              <a:solidFill>
                <a:schemeClr val="lt1"/>
              </a:solidFill>
              <a:latin typeface="Poppins"/>
              <a:ea typeface="Poppins"/>
              <a:cs typeface="Poppins"/>
              <a:sym typeface="Poppins"/>
            </a:endParaRPr>
          </a:p>
          <a:p>
            <a:pPr indent="0" lvl="0" marL="0" marR="0" rtl="0" algn="l">
              <a:lnSpc>
                <a:spcPct val="177777"/>
              </a:lnSpc>
              <a:spcBef>
                <a:spcPts val="500"/>
              </a:spcBef>
              <a:spcAft>
                <a:spcPts val="0"/>
              </a:spcAft>
              <a:buClr>
                <a:schemeClr val="lt1"/>
              </a:buClr>
              <a:buSzPts val="700"/>
              <a:buFont typeface="Poppins"/>
              <a:buNone/>
            </a:pPr>
            <a:r>
              <a:rPr lang="en" sz="800">
                <a:solidFill>
                  <a:schemeClr val="lt1"/>
                </a:solidFill>
                <a:latin typeface="Poppins"/>
                <a:ea typeface="Poppins"/>
                <a:cs typeface="Poppins"/>
                <a:sym typeface="Poppins"/>
              </a:rPr>
              <a:t>Size: 30-70</a:t>
            </a:r>
            <a:endParaRPr sz="800">
              <a:solidFill>
                <a:schemeClr val="lt1"/>
              </a:solidFill>
              <a:latin typeface="Poppins"/>
              <a:ea typeface="Poppins"/>
              <a:cs typeface="Poppins"/>
              <a:sym typeface="Poppins"/>
            </a:endParaRPr>
          </a:p>
          <a:p>
            <a:pPr indent="0" lvl="0" marL="0" marR="0" rtl="0" algn="l">
              <a:lnSpc>
                <a:spcPct val="177777"/>
              </a:lnSpc>
              <a:spcBef>
                <a:spcPts val="500"/>
              </a:spcBef>
              <a:spcAft>
                <a:spcPts val="0"/>
              </a:spcAft>
              <a:buClr>
                <a:schemeClr val="lt1"/>
              </a:buClr>
              <a:buSzPts val="700"/>
              <a:buFont typeface="Poppins"/>
              <a:buNone/>
            </a:pPr>
            <a:r>
              <a:rPr lang="en" sz="800">
                <a:solidFill>
                  <a:schemeClr val="lt1"/>
                </a:solidFill>
                <a:latin typeface="Poppins"/>
                <a:ea typeface="Poppins"/>
                <a:cs typeface="Poppins"/>
                <a:sym typeface="Poppins"/>
              </a:rPr>
              <a:t>Revenue: $12M - $18M</a:t>
            </a:r>
            <a:endParaRPr sz="800">
              <a:solidFill>
                <a:schemeClr val="lt1"/>
              </a:solidFill>
              <a:latin typeface="Poppins"/>
              <a:ea typeface="Poppins"/>
              <a:cs typeface="Poppins"/>
              <a:sym typeface="Poppins"/>
            </a:endParaRPr>
          </a:p>
        </p:txBody>
      </p:sp>
      <p:sp>
        <p:nvSpPr>
          <p:cNvPr id="833" name="Google Shape;833;p66"/>
          <p:cNvSpPr txBox="1"/>
          <p:nvPr/>
        </p:nvSpPr>
        <p:spPr>
          <a:xfrm>
            <a:off x="6098215" y="1556953"/>
            <a:ext cx="1916700" cy="257700"/>
          </a:xfrm>
          <a:prstGeom prst="rect">
            <a:avLst/>
          </a:prstGeom>
          <a:noFill/>
          <a:ln>
            <a:noFill/>
          </a:ln>
        </p:spPr>
        <p:txBody>
          <a:bodyPr anchorCtr="0" anchor="t" bIns="34275" lIns="0" spcFirstLastPara="1" rIns="0" wrap="square" tIns="34275">
            <a:spAutoFit/>
          </a:bodyPr>
          <a:lstStyle/>
          <a:p>
            <a:pPr indent="0" lvl="0" marL="0" marR="0" rtl="0" algn="ctr">
              <a:lnSpc>
                <a:spcPct val="94117"/>
              </a:lnSpc>
              <a:spcBef>
                <a:spcPts val="0"/>
              </a:spcBef>
              <a:spcAft>
                <a:spcPts val="0"/>
              </a:spcAft>
              <a:buClr>
                <a:schemeClr val="lt1"/>
              </a:buClr>
              <a:buSzPts val="1300"/>
              <a:buFont typeface="Poppins"/>
              <a:buNone/>
            </a:pPr>
            <a:r>
              <a:rPr lang="en" sz="1300">
                <a:solidFill>
                  <a:schemeClr val="lt1"/>
                </a:solidFill>
                <a:latin typeface="Poppins SemiBold"/>
                <a:ea typeface="Poppins SemiBold"/>
                <a:cs typeface="Poppins SemiBold"/>
                <a:sym typeface="Poppins SemiBold"/>
              </a:rPr>
              <a:t>COMPANY C</a:t>
            </a:r>
            <a:endParaRPr sz="1400">
              <a:solidFill>
                <a:schemeClr val="lt1"/>
              </a:solidFill>
              <a:latin typeface="Poppins SemiBold"/>
              <a:ea typeface="Poppins SemiBold"/>
              <a:cs typeface="Poppins SemiBold"/>
              <a:sym typeface="Poppins SemiBold"/>
            </a:endParaRPr>
          </a:p>
        </p:txBody>
      </p:sp>
      <p:sp>
        <p:nvSpPr>
          <p:cNvPr id="834" name="Google Shape;834;p66"/>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Competitive research</a:t>
            </a:r>
            <a:endParaRPr/>
          </a:p>
        </p:txBody>
      </p:sp>
      <p:sp>
        <p:nvSpPr>
          <p:cNvPr id="835" name="Google Shape;835;p6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67"/>
          <p:cNvSpPr/>
          <p:nvPr/>
        </p:nvSpPr>
        <p:spPr>
          <a:xfrm>
            <a:off x="2277166" y="462246"/>
            <a:ext cx="4596300" cy="685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solidFill>
                <a:srgbClr val="ACB0C0"/>
              </a:solidFill>
              <a:latin typeface="Poppins"/>
              <a:ea typeface="Poppins"/>
              <a:cs typeface="Poppins"/>
              <a:sym typeface="Poppins"/>
            </a:endParaRPr>
          </a:p>
        </p:txBody>
      </p:sp>
      <p:sp>
        <p:nvSpPr>
          <p:cNvPr id="842" name="Google Shape;842;p67"/>
          <p:cNvSpPr/>
          <p:nvPr/>
        </p:nvSpPr>
        <p:spPr>
          <a:xfrm>
            <a:off x="1436647" y="3179221"/>
            <a:ext cx="2046300" cy="1180500"/>
          </a:xfrm>
          <a:prstGeom prst="rect">
            <a:avLst/>
          </a:prstGeom>
          <a:solidFill>
            <a:schemeClr val="lt1"/>
          </a:solidFill>
          <a:ln>
            <a:noFill/>
          </a:ln>
        </p:spPr>
        <p:txBody>
          <a:bodyPr anchorCtr="0" anchor="ctr" bIns="34275" lIns="137150" spcFirstLastPara="1" rIns="137150" wrap="square" tIns="34275">
            <a:noAutofit/>
          </a:bodyPr>
          <a:lstStyle/>
          <a:p>
            <a:pPr indent="0" lvl="0" marL="0" marR="0" rtl="0" algn="ctr">
              <a:lnSpc>
                <a:spcPct val="17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Identify how to develop and improve each core competency</a:t>
            </a:r>
            <a:endParaRPr sz="800">
              <a:solidFill>
                <a:schemeClr val="dk1"/>
              </a:solidFill>
              <a:latin typeface="Poppins"/>
              <a:ea typeface="Poppins"/>
              <a:cs typeface="Poppins"/>
              <a:sym typeface="Poppins"/>
            </a:endParaRPr>
          </a:p>
        </p:txBody>
      </p:sp>
      <p:sp>
        <p:nvSpPr>
          <p:cNvPr id="843" name="Google Shape;843;p67"/>
          <p:cNvSpPr/>
          <p:nvPr/>
        </p:nvSpPr>
        <p:spPr>
          <a:xfrm>
            <a:off x="3801898" y="3179221"/>
            <a:ext cx="2046300" cy="1180500"/>
          </a:xfrm>
          <a:prstGeom prst="rect">
            <a:avLst/>
          </a:prstGeom>
          <a:solidFill>
            <a:schemeClr val="lt1"/>
          </a:solidFill>
          <a:ln>
            <a:noFill/>
          </a:ln>
        </p:spPr>
        <p:txBody>
          <a:bodyPr anchorCtr="0" anchor="ctr" bIns="34275" lIns="137150" spcFirstLastPara="1" rIns="137150" wrap="square" tIns="34275">
            <a:noAutofit/>
          </a:bodyPr>
          <a:lstStyle/>
          <a:p>
            <a:pPr indent="0" lvl="0" marL="0" marR="0" rtl="0" algn="ctr">
              <a:lnSpc>
                <a:spcPct val="17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Identify which core competency it makes sense to invest in and develop</a:t>
            </a:r>
            <a:endParaRPr sz="800">
              <a:solidFill>
                <a:schemeClr val="dk1"/>
              </a:solidFill>
              <a:latin typeface="Poppins"/>
              <a:ea typeface="Poppins"/>
              <a:cs typeface="Poppins"/>
              <a:sym typeface="Poppins"/>
            </a:endParaRPr>
          </a:p>
        </p:txBody>
      </p:sp>
      <p:sp>
        <p:nvSpPr>
          <p:cNvPr id="844" name="Google Shape;844;p67"/>
          <p:cNvSpPr/>
          <p:nvPr/>
        </p:nvSpPr>
        <p:spPr>
          <a:xfrm>
            <a:off x="6167149" y="3179221"/>
            <a:ext cx="2046300" cy="1180500"/>
          </a:xfrm>
          <a:prstGeom prst="rect">
            <a:avLst/>
          </a:prstGeom>
          <a:solidFill>
            <a:schemeClr val="lt1"/>
          </a:solidFill>
          <a:ln>
            <a:noFill/>
          </a:ln>
        </p:spPr>
        <p:txBody>
          <a:bodyPr anchorCtr="0" anchor="ctr" bIns="34275" lIns="137150" spcFirstLastPara="1" rIns="137150" wrap="square" tIns="34275">
            <a:noAutofit/>
          </a:bodyPr>
          <a:lstStyle/>
          <a:p>
            <a:pPr indent="0" lvl="0" marL="0" marR="0" rtl="0" algn="ctr">
              <a:lnSpc>
                <a:spcPct val="17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Try again, this time involve more people in the discovery process, such as customers and outside facilitator</a:t>
            </a:r>
            <a:endParaRPr sz="800">
              <a:solidFill>
                <a:schemeClr val="dk1"/>
              </a:solidFill>
              <a:latin typeface="Poppins"/>
              <a:ea typeface="Poppins"/>
              <a:cs typeface="Poppins"/>
              <a:sym typeface="Poppins"/>
            </a:endParaRPr>
          </a:p>
        </p:txBody>
      </p:sp>
      <p:sp>
        <p:nvSpPr>
          <p:cNvPr id="845" name="Google Shape;845;p67"/>
          <p:cNvSpPr/>
          <p:nvPr/>
        </p:nvSpPr>
        <p:spPr>
          <a:xfrm>
            <a:off x="1436647" y="2293779"/>
            <a:ext cx="2046300" cy="555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Potential core competency</a:t>
            </a:r>
            <a:endParaRPr sz="1400">
              <a:solidFill>
                <a:schemeClr val="dk1"/>
              </a:solidFill>
              <a:latin typeface="Poppins"/>
              <a:ea typeface="Poppins"/>
              <a:cs typeface="Poppins"/>
              <a:sym typeface="Poppins"/>
            </a:endParaRPr>
          </a:p>
        </p:txBody>
      </p:sp>
      <p:sp>
        <p:nvSpPr>
          <p:cNvPr id="846" name="Google Shape;846;p67"/>
          <p:cNvSpPr/>
          <p:nvPr/>
        </p:nvSpPr>
        <p:spPr>
          <a:xfrm>
            <a:off x="1436647" y="1666405"/>
            <a:ext cx="2046300" cy="555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Existing Core Competency</a:t>
            </a:r>
            <a:endParaRPr sz="1400">
              <a:solidFill>
                <a:schemeClr val="dk1"/>
              </a:solidFill>
              <a:latin typeface="Poppins"/>
              <a:ea typeface="Poppins"/>
              <a:cs typeface="Poppins"/>
              <a:sym typeface="Poppins"/>
            </a:endParaRPr>
          </a:p>
        </p:txBody>
      </p:sp>
      <p:sp>
        <p:nvSpPr>
          <p:cNvPr id="847" name="Google Shape;847;p67"/>
          <p:cNvSpPr/>
          <p:nvPr/>
        </p:nvSpPr>
        <p:spPr>
          <a:xfrm>
            <a:off x="3801898" y="2293779"/>
            <a:ext cx="2046300" cy="555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Potential core competency</a:t>
            </a:r>
            <a:endParaRPr sz="1400">
              <a:solidFill>
                <a:schemeClr val="dk1"/>
              </a:solidFill>
              <a:latin typeface="Poppins"/>
              <a:ea typeface="Poppins"/>
              <a:cs typeface="Poppins"/>
              <a:sym typeface="Poppins"/>
            </a:endParaRPr>
          </a:p>
        </p:txBody>
      </p:sp>
      <p:sp>
        <p:nvSpPr>
          <p:cNvPr id="848" name="Google Shape;848;p67"/>
          <p:cNvSpPr/>
          <p:nvPr/>
        </p:nvSpPr>
        <p:spPr>
          <a:xfrm>
            <a:off x="3801898" y="1666405"/>
            <a:ext cx="2046300" cy="555900"/>
          </a:xfrm>
          <a:prstGeom prst="rect">
            <a:avLst/>
          </a:prstGeom>
          <a:solidFill>
            <a:srgbClr val="D9D9D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800"/>
              <a:buFont typeface="Poppins"/>
              <a:buNone/>
            </a:pPr>
            <a:r>
              <a:rPr lang="en" sz="800">
                <a:solidFill>
                  <a:schemeClr val="accent6"/>
                </a:solidFill>
                <a:latin typeface="Poppins"/>
                <a:ea typeface="Poppins"/>
                <a:cs typeface="Poppins"/>
                <a:sym typeface="Poppins"/>
              </a:rPr>
              <a:t>Existing Core Competency</a:t>
            </a:r>
            <a:endParaRPr sz="1400">
              <a:solidFill>
                <a:schemeClr val="accent6"/>
              </a:solidFill>
              <a:latin typeface="Poppins"/>
              <a:ea typeface="Poppins"/>
              <a:cs typeface="Poppins"/>
              <a:sym typeface="Poppins"/>
            </a:endParaRPr>
          </a:p>
        </p:txBody>
      </p:sp>
      <p:sp>
        <p:nvSpPr>
          <p:cNvPr id="849" name="Google Shape;849;p67"/>
          <p:cNvSpPr/>
          <p:nvPr/>
        </p:nvSpPr>
        <p:spPr>
          <a:xfrm>
            <a:off x="6167149" y="2293779"/>
            <a:ext cx="2046300" cy="555900"/>
          </a:xfrm>
          <a:prstGeom prst="rect">
            <a:avLst/>
          </a:prstGeom>
          <a:solidFill>
            <a:srgbClr val="D9D9D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800"/>
              <a:buFont typeface="Poppins"/>
              <a:buNone/>
            </a:pPr>
            <a:r>
              <a:rPr lang="en" sz="800">
                <a:solidFill>
                  <a:schemeClr val="accent6"/>
                </a:solidFill>
                <a:latin typeface="Poppins"/>
                <a:ea typeface="Poppins"/>
                <a:cs typeface="Poppins"/>
                <a:sym typeface="Poppins"/>
              </a:rPr>
              <a:t>Potential core competency</a:t>
            </a:r>
            <a:endParaRPr sz="1400">
              <a:solidFill>
                <a:schemeClr val="accent6"/>
              </a:solidFill>
              <a:latin typeface="Poppins"/>
              <a:ea typeface="Poppins"/>
              <a:cs typeface="Poppins"/>
              <a:sym typeface="Poppins"/>
            </a:endParaRPr>
          </a:p>
        </p:txBody>
      </p:sp>
      <p:sp>
        <p:nvSpPr>
          <p:cNvPr id="850" name="Google Shape;850;p67"/>
          <p:cNvSpPr/>
          <p:nvPr/>
        </p:nvSpPr>
        <p:spPr>
          <a:xfrm>
            <a:off x="6167149" y="1666405"/>
            <a:ext cx="2046300" cy="555900"/>
          </a:xfrm>
          <a:prstGeom prst="rect">
            <a:avLst/>
          </a:prstGeom>
          <a:solidFill>
            <a:srgbClr val="D9D9D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800"/>
              <a:buFont typeface="Poppins"/>
              <a:buNone/>
            </a:pPr>
            <a:r>
              <a:rPr lang="en" sz="800">
                <a:solidFill>
                  <a:schemeClr val="accent6"/>
                </a:solidFill>
                <a:latin typeface="Poppins"/>
                <a:ea typeface="Poppins"/>
                <a:cs typeface="Poppins"/>
                <a:sym typeface="Poppins"/>
              </a:rPr>
              <a:t>Existing Core Competency</a:t>
            </a:r>
            <a:endParaRPr sz="1400">
              <a:solidFill>
                <a:schemeClr val="accent6"/>
              </a:solidFill>
              <a:latin typeface="Poppins"/>
              <a:ea typeface="Poppins"/>
              <a:cs typeface="Poppins"/>
              <a:sym typeface="Poppins"/>
            </a:endParaRPr>
          </a:p>
        </p:txBody>
      </p:sp>
      <p:sp>
        <p:nvSpPr>
          <p:cNvPr id="851" name="Google Shape;851;p67"/>
          <p:cNvSpPr/>
          <p:nvPr/>
        </p:nvSpPr>
        <p:spPr>
          <a:xfrm rot="-5400000">
            <a:off x="501891" y="2095352"/>
            <a:ext cx="1177409" cy="320040"/>
          </a:xfrm>
          <a:custGeom>
            <a:rect b="b" l="l" r="r" t="t"/>
            <a:pathLst>
              <a:path extrusionOk="0" h="400050" w="1476375">
                <a:moveTo>
                  <a:pt x="1476756" y="250412"/>
                </a:moveTo>
                <a:lnTo>
                  <a:pt x="1430560" y="306419"/>
                </a:lnTo>
                <a:cubicBezTo>
                  <a:pt x="1381030" y="366427"/>
                  <a:pt x="1307211" y="401288"/>
                  <a:pt x="1229297" y="401288"/>
                </a:cubicBezTo>
                <a:lnTo>
                  <a:pt x="247460" y="401288"/>
                </a:lnTo>
                <a:cubicBezTo>
                  <a:pt x="169545" y="401288"/>
                  <a:pt x="95726" y="366427"/>
                  <a:pt x="46196" y="306419"/>
                </a:cubicBezTo>
                <a:lnTo>
                  <a:pt x="0" y="250412"/>
                </a:lnTo>
                <a:lnTo>
                  <a:pt x="92107" y="145352"/>
                </a:lnTo>
                <a:lnTo>
                  <a:pt x="116872" y="117062"/>
                </a:lnTo>
                <a:cubicBezTo>
                  <a:pt x="182118" y="42577"/>
                  <a:pt x="276225" y="0"/>
                  <a:pt x="375190" y="0"/>
                </a:cubicBezTo>
                <a:lnTo>
                  <a:pt x="1101566" y="0"/>
                </a:lnTo>
                <a:cubicBezTo>
                  <a:pt x="1200531" y="0"/>
                  <a:pt x="1294638" y="42577"/>
                  <a:pt x="1359884" y="117062"/>
                </a:cubicBezTo>
                <a:lnTo>
                  <a:pt x="1384649" y="145352"/>
                </a:lnTo>
                <a:lnTo>
                  <a:pt x="1476756" y="250412"/>
                </a:lnTo>
                <a:close/>
              </a:path>
            </a:pathLst>
          </a:custGeom>
          <a:solidFill>
            <a:srgbClr val="434343"/>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SITUATIONS</a:t>
            </a:r>
            <a:endParaRPr b="1" sz="1400">
              <a:solidFill>
                <a:schemeClr val="lt1"/>
              </a:solidFill>
              <a:latin typeface="Poppins"/>
              <a:ea typeface="Poppins"/>
              <a:cs typeface="Poppins"/>
              <a:sym typeface="Poppins"/>
            </a:endParaRPr>
          </a:p>
        </p:txBody>
      </p:sp>
      <p:sp>
        <p:nvSpPr>
          <p:cNvPr id="852" name="Google Shape;852;p67"/>
          <p:cNvSpPr/>
          <p:nvPr/>
        </p:nvSpPr>
        <p:spPr>
          <a:xfrm rot="-5400000">
            <a:off x="501891" y="3611111"/>
            <a:ext cx="1177409" cy="320040"/>
          </a:xfrm>
          <a:custGeom>
            <a:rect b="b" l="l" r="r" t="t"/>
            <a:pathLst>
              <a:path extrusionOk="0" h="400050" w="1476375">
                <a:moveTo>
                  <a:pt x="1476756" y="250412"/>
                </a:moveTo>
                <a:lnTo>
                  <a:pt x="1430560" y="306419"/>
                </a:lnTo>
                <a:cubicBezTo>
                  <a:pt x="1381030" y="366427"/>
                  <a:pt x="1307211" y="401288"/>
                  <a:pt x="1229297" y="401288"/>
                </a:cubicBezTo>
                <a:lnTo>
                  <a:pt x="247460" y="401288"/>
                </a:lnTo>
                <a:cubicBezTo>
                  <a:pt x="169545" y="401288"/>
                  <a:pt x="95726" y="366427"/>
                  <a:pt x="46196" y="306419"/>
                </a:cubicBezTo>
                <a:lnTo>
                  <a:pt x="0" y="250412"/>
                </a:lnTo>
                <a:lnTo>
                  <a:pt x="92107" y="145352"/>
                </a:lnTo>
                <a:lnTo>
                  <a:pt x="116872" y="117062"/>
                </a:lnTo>
                <a:cubicBezTo>
                  <a:pt x="182118" y="42577"/>
                  <a:pt x="276225" y="0"/>
                  <a:pt x="375190" y="0"/>
                </a:cubicBezTo>
                <a:lnTo>
                  <a:pt x="1101566" y="0"/>
                </a:lnTo>
                <a:cubicBezTo>
                  <a:pt x="1200531" y="0"/>
                  <a:pt x="1294638" y="42577"/>
                  <a:pt x="1359884" y="117062"/>
                </a:cubicBezTo>
                <a:lnTo>
                  <a:pt x="1384649" y="145352"/>
                </a:lnTo>
                <a:lnTo>
                  <a:pt x="1476756" y="250412"/>
                </a:ln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ACTIONS</a:t>
            </a:r>
            <a:endParaRPr b="1" sz="1400">
              <a:solidFill>
                <a:schemeClr val="lt1"/>
              </a:solidFill>
              <a:latin typeface="Poppins"/>
              <a:ea typeface="Poppins"/>
              <a:cs typeface="Poppins"/>
              <a:sym typeface="Poppins"/>
            </a:endParaRPr>
          </a:p>
        </p:txBody>
      </p:sp>
      <p:grpSp>
        <p:nvGrpSpPr>
          <p:cNvPr id="853" name="Google Shape;853;p67"/>
          <p:cNvGrpSpPr/>
          <p:nvPr/>
        </p:nvGrpSpPr>
        <p:grpSpPr>
          <a:xfrm>
            <a:off x="1046810" y="1497791"/>
            <a:ext cx="197810" cy="3029770"/>
            <a:chOff x="1395747" y="1997055"/>
            <a:chExt cx="263747" cy="4039693"/>
          </a:xfrm>
        </p:grpSpPr>
        <p:sp>
          <p:nvSpPr>
            <p:cNvPr id="854" name="Google Shape;854;p67"/>
            <p:cNvSpPr/>
            <p:nvPr/>
          </p:nvSpPr>
          <p:spPr>
            <a:xfrm rot="-5400000">
              <a:off x="518280" y="2874521"/>
              <a:ext cx="2018681" cy="263747"/>
            </a:xfrm>
            <a:custGeom>
              <a:rect b="b" l="l" r="r" t="t"/>
              <a:pathLst>
                <a:path extrusionOk="0" h="247650" w="1895475">
                  <a:moveTo>
                    <a:pt x="1896237" y="0"/>
                  </a:moveTo>
                  <a:cubicBezTo>
                    <a:pt x="1818323" y="0"/>
                    <a:pt x="1744504" y="34766"/>
                    <a:pt x="1694974" y="94774"/>
                  </a:cubicBezTo>
                  <a:lnTo>
                    <a:pt x="1686497" y="105061"/>
                  </a:lnTo>
                  <a:lnTo>
                    <a:pt x="1640300" y="161068"/>
                  </a:lnTo>
                  <a:cubicBezTo>
                    <a:pt x="1590770" y="221075"/>
                    <a:pt x="1516952" y="255937"/>
                    <a:pt x="1439037"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800"/>
                <a:buFont typeface="Open Sans"/>
                <a:buNone/>
              </a:pPr>
              <a:r>
                <a:t/>
              </a:r>
              <a:endParaRPr sz="800">
                <a:solidFill>
                  <a:schemeClr val="lt1"/>
                </a:solidFill>
                <a:latin typeface="Poppins"/>
                <a:ea typeface="Poppins"/>
                <a:cs typeface="Poppins"/>
                <a:sym typeface="Poppins"/>
              </a:endParaRPr>
            </a:p>
          </p:txBody>
        </p:sp>
        <p:sp>
          <p:nvSpPr>
            <p:cNvPr id="855" name="Google Shape;855;p67"/>
            <p:cNvSpPr/>
            <p:nvPr/>
          </p:nvSpPr>
          <p:spPr>
            <a:xfrm rot="-5400000">
              <a:off x="518280" y="4895533"/>
              <a:ext cx="2018681" cy="263747"/>
            </a:xfrm>
            <a:custGeom>
              <a:rect b="b" l="l" r="r" t="t"/>
              <a:pathLst>
                <a:path extrusionOk="0" h="247650" w="1895475">
                  <a:moveTo>
                    <a:pt x="1896237" y="0"/>
                  </a:moveTo>
                  <a:cubicBezTo>
                    <a:pt x="1818323" y="0"/>
                    <a:pt x="1744504" y="34766"/>
                    <a:pt x="1694974" y="94774"/>
                  </a:cubicBezTo>
                  <a:lnTo>
                    <a:pt x="1686497" y="105061"/>
                  </a:lnTo>
                  <a:lnTo>
                    <a:pt x="1640300" y="161068"/>
                  </a:lnTo>
                  <a:cubicBezTo>
                    <a:pt x="1590770" y="221075"/>
                    <a:pt x="1516952" y="255937"/>
                    <a:pt x="1439037"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800"/>
                <a:buFont typeface="Open Sans"/>
                <a:buNone/>
              </a:pPr>
              <a:r>
                <a:t/>
              </a:r>
              <a:endParaRPr sz="800">
                <a:solidFill>
                  <a:schemeClr val="lt1"/>
                </a:solidFill>
                <a:latin typeface="Poppins"/>
                <a:ea typeface="Poppins"/>
                <a:cs typeface="Poppins"/>
                <a:sym typeface="Poppins"/>
              </a:endParaRPr>
            </a:p>
          </p:txBody>
        </p:sp>
      </p:grpSp>
      <p:sp>
        <p:nvSpPr>
          <p:cNvPr descr="Checkmark" id="856" name="Google Shape;856;p67"/>
          <p:cNvSpPr/>
          <p:nvPr/>
        </p:nvSpPr>
        <p:spPr>
          <a:xfrm>
            <a:off x="1528473" y="1889057"/>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descr="Checkmark" id="857" name="Google Shape;857;p67"/>
          <p:cNvSpPr/>
          <p:nvPr/>
        </p:nvSpPr>
        <p:spPr>
          <a:xfrm>
            <a:off x="1528473" y="2513965"/>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descr="Checkmark" id="858" name="Google Shape;858;p67"/>
          <p:cNvSpPr/>
          <p:nvPr/>
        </p:nvSpPr>
        <p:spPr>
          <a:xfrm>
            <a:off x="3892604" y="2513965"/>
            <a:ext cx="159925" cy="111252"/>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pic>
        <p:nvPicPr>
          <p:cNvPr descr="Close with solid fill" id="859" name="Google Shape;859;p67"/>
          <p:cNvPicPr preferRelativeResize="0"/>
          <p:nvPr/>
        </p:nvPicPr>
        <p:blipFill rotWithShape="1">
          <a:blip r:embed="rId3">
            <a:alphaModFix/>
          </a:blip>
          <a:srcRect b="0" l="0" r="0" t="0"/>
          <a:stretch/>
        </p:blipFill>
        <p:spPr>
          <a:xfrm>
            <a:off x="3892604" y="1864848"/>
            <a:ext cx="159087" cy="159087"/>
          </a:xfrm>
          <a:prstGeom prst="rect">
            <a:avLst/>
          </a:prstGeom>
          <a:noFill/>
          <a:ln>
            <a:noFill/>
          </a:ln>
        </p:spPr>
      </p:pic>
      <p:pic>
        <p:nvPicPr>
          <p:cNvPr descr="Close with solid fill" id="860" name="Google Shape;860;p67"/>
          <p:cNvPicPr preferRelativeResize="0"/>
          <p:nvPr/>
        </p:nvPicPr>
        <p:blipFill rotWithShape="1">
          <a:blip r:embed="rId3">
            <a:alphaModFix/>
          </a:blip>
          <a:srcRect b="0" l="0" r="0" t="0"/>
          <a:stretch/>
        </p:blipFill>
        <p:spPr>
          <a:xfrm>
            <a:off x="6267993" y="1864848"/>
            <a:ext cx="159087" cy="159087"/>
          </a:xfrm>
          <a:prstGeom prst="rect">
            <a:avLst/>
          </a:prstGeom>
          <a:noFill/>
          <a:ln>
            <a:noFill/>
          </a:ln>
        </p:spPr>
      </p:pic>
      <p:pic>
        <p:nvPicPr>
          <p:cNvPr descr="Close with solid fill" id="861" name="Google Shape;861;p67"/>
          <p:cNvPicPr preferRelativeResize="0"/>
          <p:nvPr/>
        </p:nvPicPr>
        <p:blipFill rotWithShape="1">
          <a:blip r:embed="rId3">
            <a:alphaModFix/>
          </a:blip>
          <a:srcRect b="0" l="0" r="0" t="0"/>
          <a:stretch/>
        </p:blipFill>
        <p:spPr>
          <a:xfrm>
            <a:off x="6267993" y="2494771"/>
            <a:ext cx="159087" cy="159087"/>
          </a:xfrm>
          <a:prstGeom prst="rect">
            <a:avLst/>
          </a:prstGeom>
          <a:noFill/>
          <a:ln>
            <a:noFill/>
          </a:ln>
        </p:spPr>
      </p:pic>
      <p:sp>
        <p:nvSpPr>
          <p:cNvPr id="862" name="Google Shape;862;p67"/>
          <p:cNvSpPr/>
          <p:nvPr/>
        </p:nvSpPr>
        <p:spPr>
          <a:xfrm rot="5400000">
            <a:off x="-1286" y="4401693"/>
            <a:ext cx="743093" cy="740522"/>
          </a:xfrm>
          <a:custGeom>
            <a:rect b="b" l="l" r="r" t="t"/>
            <a:pathLst>
              <a:path extrusionOk="0" h="987362" w="990790">
                <a:moveTo>
                  <a:pt x="984027" y="822960"/>
                </a:moveTo>
                <a:cubicBezTo>
                  <a:pt x="986313" y="822960"/>
                  <a:pt x="988504" y="823246"/>
                  <a:pt x="990695" y="823341"/>
                </a:cubicBezTo>
                <a:lnTo>
                  <a:pt x="990695" y="870585"/>
                </a:lnTo>
                <a:cubicBezTo>
                  <a:pt x="988504" y="870394"/>
                  <a:pt x="986313" y="870204"/>
                  <a:pt x="984027" y="870204"/>
                </a:cubicBezTo>
                <a:cubicBezTo>
                  <a:pt x="921352" y="870204"/>
                  <a:pt x="870299" y="921163"/>
                  <a:pt x="870299" y="983932"/>
                </a:cubicBezTo>
                <a:cubicBezTo>
                  <a:pt x="870299" y="985075"/>
                  <a:pt x="870489" y="986123"/>
                  <a:pt x="870489" y="987266"/>
                </a:cubicBezTo>
                <a:lnTo>
                  <a:pt x="823245" y="987266"/>
                </a:lnTo>
                <a:cubicBezTo>
                  <a:pt x="823245" y="986123"/>
                  <a:pt x="823055" y="985075"/>
                  <a:pt x="823055" y="983932"/>
                </a:cubicBezTo>
                <a:cubicBezTo>
                  <a:pt x="823055" y="895159"/>
                  <a:pt x="895254" y="822960"/>
                  <a:pt x="984027" y="822960"/>
                </a:cubicBezTo>
                <a:close/>
                <a:moveTo>
                  <a:pt x="984028" y="617220"/>
                </a:moveTo>
                <a:cubicBezTo>
                  <a:pt x="986313" y="617220"/>
                  <a:pt x="988505" y="617410"/>
                  <a:pt x="990695" y="617410"/>
                </a:cubicBezTo>
                <a:lnTo>
                  <a:pt x="990790" y="617410"/>
                </a:lnTo>
                <a:lnTo>
                  <a:pt x="990790" y="664559"/>
                </a:lnTo>
                <a:cubicBezTo>
                  <a:pt x="988505" y="664464"/>
                  <a:pt x="986313" y="664369"/>
                  <a:pt x="984123" y="664369"/>
                </a:cubicBezTo>
                <a:cubicBezTo>
                  <a:pt x="807910" y="664369"/>
                  <a:pt x="664559" y="807720"/>
                  <a:pt x="664559" y="983933"/>
                </a:cubicBezTo>
                <a:cubicBezTo>
                  <a:pt x="664559" y="985075"/>
                  <a:pt x="664655" y="986123"/>
                  <a:pt x="664655" y="987266"/>
                </a:cubicBezTo>
                <a:lnTo>
                  <a:pt x="617410" y="987266"/>
                </a:lnTo>
                <a:cubicBezTo>
                  <a:pt x="617410" y="986123"/>
                  <a:pt x="617315" y="985075"/>
                  <a:pt x="617315" y="983933"/>
                </a:cubicBezTo>
                <a:cubicBezTo>
                  <a:pt x="617315" y="781717"/>
                  <a:pt x="781812" y="617220"/>
                  <a:pt x="984028" y="617220"/>
                </a:cubicBezTo>
                <a:close/>
                <a:moveTo>
                  <a:pt x="984027" y="411480"/>
                </a:moveTo>
                <a:cubicBezTo>
                  <a:pt x="986313" y="411480"/>
                  <a:pt x="988504" y="411670"/>
                  <a:pt x="990695" y="411670"/>
                </a:cubicBezTo>
                <a:lnTo>
                  <a:pt x="990790" y="411670"/>
                </a:lnTo>
                <a:lnTo>
                  <a:pt x="990790" y="458819"/>
                </a:lnTo>
                <a:cubicBezTo>
                  <a:pt x="988504" y="458724"/>
                  <a:pt x="986313" y="458629"/>
                  <a:pt x="984123" y="458629"/>
                </a:cubicBezTo>
                <a:cubicBezTo>
                  <a:pt x="694468" y="458629"/>
                  <a:pt x="458819" y="694277"/>
                  <a:pt x="458819" y="983933"/>
                </a:cubicBezTo>
                <a:cubicBezTo>
                  <a:pt x="458819" y="985076"/>
                  <a:pt x="458914" y="986123"/>
                  <a:pt x="458914" y="987266"/>
                </a:cubicBezTo>
                <a:lnTo>
                  <a:pt x="411670" y="987266"/>
                </a:lnTo>
                <a:cubicBezTo>
                  <a:pt x="411575" y="986123"/>
                  <a:pt x="411575" y="985076"/>
                  <a:pt x="411575" y="983933"/>
                </a:cubicBezTo>
                <a:cubicBezTo>
                  <a:pt x="411575" y="668274"/>
                  <a:pt x="668369" y="411480"/>
                  <a:pt x="984027" y="411480"/>
                </a:cubicBezTo>
                <a:close/>
                <a:moveTo>
                  <a:pt x="984027" y="205740"/>
                </a:moveTo>
                <a:cubicBezTo>
                  <a:pt x="986313" y="205740"/>
                  <a:pt x="988504" y="205835"/>
                  <a:pt x="990695" y="205835"/>
                </a:cubicBezTo>
                <a:lnTo>
                  <a:pt x="990695" y="253079"/>
                </a:lnTo>
                <a:cubicBezTo>
                  <a:pt x="988409" y="253079"/>
                  <a:pt x="986219" y="252984"/>
                  <a:pt x="984027" y="252984"/>
                </a:cubicBezTo>
                <a:cubicBezTo>
                  <a:pt x="580929" y="252984"/>
                  <a:pt x="252984" y="580930"/>
                  <a:pt x="252984" y="984028"/>
                </a:cubicBezTo>
                <a:cubicBezTo>
                  <a:pt x="252984" y="985171"/>
                  <a:pt x="253079" y="986219"/>
                  <a:pt x="253079" y="987362"/>
                </a:cubicBezTo>
                <a:lnTo>
                  <a:pt x="205835" y="987362"/>
                </a:lnTo>
                <a:cubicBezTo>
                  <a:pt x="205835" y="986219"/>
                  <a:pt x="205740" y="985171"/>
                  <a:pt x="205740" y="984028"/>
                </a:cubicBezTo>
                <a:cubicBezTo>
                  <a:pt x="205740" y="554831"/>
                  <a:pt x="554926" y="205740"/>
                  <a:pt x="984027" y="205740"/>
                </a:cubicBezTo>
                <a:close/>
                <a:moveTo>
                  <a:pt x="984028" y="0"/>
                </a:moveTo>
                <a:cubicBezTo>
                  <a:pt x="986314" y="0"/>
                  <a:pt x="988505" y="95"/>
                  <a:pt x="990695" y="95"/>
                </a:cubicBezTo>
                <a:lnTo>
                  <a:pt x="990695" y="47339"/>
                </a:lnTo>
                <a:cubicBezTo>
                  <a:pt x="988409" y="47339"/>
                  <a:pt x="986219" y="47244"/>
                  <a:pt x="984028" y="47244"/>
                </a:cubicBezTo>
                <a:cubicBezTo>
                  <a:pt x="467487" y="47244"/>
                  <a:pt x="47244" y="467487"/>
                  <a:pt x="47244" y="984028"/>
                </a:cubicBezTo>
                <a:cubicBezTo>
                  <a:pt x="47244" y="985171"/>
                  <a:pt x="47340" y="986218"/>
                  <a:pt x="47340" y="987361"/>
                </a:cubicBezTo>
                <a:lnTo>
                  <a:pt x="95" y="987361"/>
                </a:lnTo>
                <a:cubicBezTo>
                  <a:pt x="95" y="986218"/>
                  <a:pt x="0" y="985171"/>
                  <a:pt x="0" y="984028"/>
                </a:cubicBezTo>
                <a:cubicBezTo>
                  <a:pt x="0" y="441388"/>
                  <a:pt x="441484" y="0"/>
                  <a:pt x="98402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863" name="Google Shape;863;p67"/>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Core competency analysis</a:t>
            </a:r>
            <a:endParaRPr/>
          </a:p>
        </p:txBody>
      </p:sp>
      <p:sp>
        <p:nvSpPr>
          <p:cNvPr id="864" name="Google Shape;864;p6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68"/>
          <p:cNvSpPr/>
          <p:nvPr/>
        </p:nvSpPr>
        <p:spPr>
          <a:xfrm>
            <a:off x="413966" y="3999085"/>
            <a:ext cx="6885000" cy="7833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800"/>
              <a:buFont typeface="Open Sans"/>
              <a:buNone/>
            </a:pPr>
            <a:r>
              <a:t/>
            </a:r>
            <a:endParaRPr sz="800">
              <a:solidFill>
                <a:schemeClr val="dk1"/>
              </a:solidFill>
              <a:latin typeface="Poppins"/>
              <a:ea typeface="Poppins"/>
              <a:cs typeface="Poppins"/>
              <a:sym typeface="Poppins"/>
            </a:endParaRPr>
          </a:p>
        </p:txBody>
      </p:sp>
      <p:sp>
        <p:nvSpPr>
          <p:cNvPr id="871" name="Google Shape;871;p68"/>
          <p:cNvSpPr/>
          <p:nvPr/>
        </p:nvSpPr>
        <p:spPr>
          <a:xfrm>
            <a:off x="413966" y="2470880"/>
            <a:ext cx="6885000" cy="7833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800"/>
              <a:buFont typeface="Open Sans"/>
              <a:buNone/>
            </a:pPr>
            <a:r>
              <a:t/>
            </a:r>
            <a:endParaRPr sz="800">
              <a:solidFill>
                <a:schemeClr val="dk1"/>
              </a:solidFill>
              <a:latin typeface="Poppins"/>
              <a:ea typeface="Poppins"/>
              <a:cs typeface="Poppins"/>
              <a:sym typeface="Poppins"/>
            </a:endParaRPr>
          </a:p>
        </p:txBody>
      </p:sp>
      <p:sp>
        <p:nvSpPr>
          <p:cNvPr id="872" name="Google Shape;872;p68"/>
          <p:cNvSpPr/>
          <p:nvPr/>
        </p:nvSpPr>
        <p:spPr>
          <a:xfrm>
            <a:off x="1793639" y="2064376"/>
            <a:ext cx="1685700" cy="2717700"/>
          </a:xfrm>
          <a:prstGeom prst="rect">
            <a:avLst/>
          </a:prstGeom>
          <a:solidFill>
            <a:schemeClr val="lt1"/>
          </a:solidFill>
          <a:ln cap="flat" cmpd="sng" w="12700">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rgbClr val="FFFFFF"/>
              </a:solidFill>
              <a:latin typeface="Poppins"/>
              <a:ea typeface="Poppins"/>
              <a:cs typeface="Poppins"/>
              <a:sym typeface="Poppins"/>
            </a:endParaRPr>
          </a:p>
        </p:txBody>
      </p:sp>
      <p:sp>
        <p:nvSpPr>
          <p:cNvPr id="873" name="Google Shape;873;p68"/>
          <p:cNvSpPr/>
          <p:nvPr/>
        </p:nvSpPr>
        <p:spPr>
          <a:xfrm>
            <a:off x="3703401" y="2064376"/>
            <a:ext cx="1685700" cy="2717700"/>
          </a:xfrm>
          <a:prstGeom prst="rect">
            <a:avLst/>
          </a:prstGeom>
          <a:solidFill>
            <a:schemeClr val="lt1"/>
          </a:solidFill>
          <a:ln cap="flat" cmpd="sng" w="12700">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rgbClr val="FFFFFF"/>
              </a:solidFill>
              <a:latin typeface="Poppins"/>
              <a:ea typeface="Poppins"/>
              <a:cs typeface="Poppins"/>
              <a:sym typeface="Poppins"/>
            </a:endParaRPr>
          </a:p>
        </p:txBody>
      </p:sp>
      <p:sp>
        <p:nvSpPr>
          <p:cNvPr id="874" name="Google Shape;874;p68"/>
          <p:cNvSpPr/>
          <p:nvPr/>
        </p:nvSpPr>
        <p:spPr>
          <a:xfrm>
            <a:off x="5613164" y="2064376"/>
            <a:ext cx="1685700" cy="2717700"/>
          </a:xfrm>
          <a:prstGeom prst="rect">
            <a:avLst/>
          </a:prstGeom>
          <a:solidFill>
            <a:schemeClr val="lt1"/>
          </a:solidFill>
          <a:ln cap="flat" cmpd="sng" w="12700">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rgbClr val="FFFFFF"/>
              </a:solidFill>
              <a:latin typeface="Poppins"/>
              <a:ea typeface="Poppins"/>
              <a:cs typeface="Poppins"/>
              <a:sym typeface="Poppins"/>
            </a:endParaRPr>
          </a:p>
        </p:txBody>
      </p:sp>
      <p:sp>
        <p:nvSpPr>
          <p:cNvPr id="875" name="Google Shape;875;p68"/>
          <p:cNvSpPr/>
          <p:nvPr/>
        </p:nvSpPr>
        <p:spPr>
          <a:xfrm>
            <a:off x="413966" y="2473009"/>
            <a:ext cx="1368600" cy="7722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entury Gothic"/>
              <a:buNone/>
            </a:pPr>
            <a:r>
              <a:rPr lang="en" sz="800" u="none" cap="none" strike="noStrike">
                <a:solidFill>
                  <a:srgbClr val="FFFFFF"/>
                </a:solidFill>
                <a:latin typeface="Poppins"/>
                <a:ea typeface="Poppins"/>
                <a:cs typeface="Poppins"/>
                <a:sym typeface="Poppins"/>
              </a:rPr>
              <a:t>COMPANY A</a:t>
            </a:r>
            <a:endParaRPr sz="800" u="none" cap="none" strike="noStrike">
              <a:solidFill>
                <a:srgbClr val="FFFFFF"/>
              </a:solidFill>
              <a:latin typeface="Poppins"/>
              <a:ea typeface="Poppins"/>
              <a:cs typeface="Poppins"/>
              <a:sym typeface="Poppins"/>
            </a:endParaRPr>
          </a:p>
        </p:txBody>
      </p:sp>
      <p:sp>
        <p:nvSpPr>
          <p:cNvPr id="876" name="Google Shape;876;p68"/>
          <p:cNvSpPr/>
          <p:nvPr/>
        </p:nvSpPr>
        <p:spPr>
          <a:xfrm>
            <a:off x="1793639" y="2486399"/>
            <a:ext cx="1674900" cy="745500"/>
          </a:xfrm>
          <a:prstGeom prst="rect">
            <a:avLst/>
          </a:prstGeom>
          <a:noFill/>
          <a:ln>
            <a:noFill/>
          </a:ln>
        </p:spPr>
        <p:txBody>
          <a:bodyPr anchorCtr="0" anchor="ctr" bIns="34275" lIns="68575" spcFirstLastPara="1" rIns="68575" wrap="square" tIns="34275">
            <a:noAutofit/>
          </a:bodyPr>
          <a:lstStyle/>
          <a:p>
            <a:pPr indent="0" lvl="0" marL="0" marR="0" rtl="0" algn="ctr">
              <a:lnSpc>
                <a:spcPct val="166000"/>
              </a:lnSpc>
              <a:spcBef>
                <a:spcPts val="0"/>
              </a:spcBef>
              <a:spcAft>
                <a:spcPts val="0"/>
              </a:spcAft>
              <a:buClr>
                <a:schemeClr val="dk1"/>
              </a:buClr>
              <a:buSzPts val="800"/>
              <a:buFont typeface="Century Gothic"/>
              <a:buNone/>
            </a:pPr>
            <a:r>
              <a:rPr lang="en" sz="800" u="none" cap="none" strike="noStrike">
                <a:solidFill>
                  <a:schemeClr val="dk1"/>
                </a:solidFill>
                <a:latin typeface="Poppins"/>
                <a:ea typeface="Poppins"/>
                <a:cs typeface="Poppins"/>
                <a:sym typeface="Poppins"/>
              </a:rPr>
              <a:t>Ability to miniaturized </a:t>
            </a:r>
            <a:endParaRPr sz="1400">
              <a:solidFill>
                <a:schemeClr val="dk1"/>
              </a:solidFill>
              <a:latin typeface="Poppins"/>
              <a:ea typeface="Poppins"/>
              <a:cs typeface="Poppins"/>
              <a:sym typeface="Poppins"/>
            </a:endParaRPr>
          </a:p>
          <a:p>
            <a:pPr indent="0" lvl="0" marL="0" marR="0" rtl="0" algn="ctr">
              <a:lnSpc>
                <a:spcPct val="166000"/>
              </a:lnSpc>
              <a:spcBef>
                <a:spcPts val="0"/>
              </a:spcBef>
              <a:spcAft>
                <a:spcPts val="0"/>
              </a:spcAft>
              <a:buClr>
                <a:schemeClr val="dk1"/>
              </a:buClr>
              <a:buSzPts val="800"/>
              <a:buFont typeface="Century Gothic"/>
              <a:buNone/>
            </a:pPr>
            <a:r>
              <a:rPr lang="en" sz="800" u="none" cap="none" strike="noStrike">
                <a:solidFill>
                  <a:schemeClr val="dk1"/>
                </a:solidFill>
                <a:latin typeface="Poppins"/>
                <a:ea typeface="Poppins"/>
                <a:cs typeface="Poppins"/>
                <a:sym typeface="Poppins"/>
              </a:rPr>
              <a:t>consumer electronics</a:t>
            </a:r>
            <a:endParaRPr sz="800" u="none" cap="none" strike="noStrike">
              <a:solidFill>
                <a:schemeClr val="dk1"/>
              </a:solidFill>
              <a:latin typeface="Poppins"/>
              <a:ea typeface="Poppins"/>
              <a:cs typeface="Poppins"/>
              <a:sym typeface="Poppins"/>
            </a:endParaRPr>
          </a:p>
        </p:txBody>
      </p:sp>
      <p:sp>
        <p:nvSpPr>
          <p:cNvPr id="877" name="Google Shape;877;p68"/>
          <p:cNvSpPr/>
          <p:nvPr/>
        </p:nvSpPr>
        <p:spPr>
          <a:xfrm>
            <a:off x="1793639" y="3245168"/>
            <a:ext cx="1686000" cy="745500"/>
          </a:xfrm>
          <a:prstGeom prst="rect">
            <a:avLst/>
          </a:prstGeom>
          <a:noFill/>
          <a:ln>
            <a:noFill/>
          </a:ln>
        </p:spPr>
        <p:txBody>
          <a:bodyPr anchorCtr="0" anchor="ctr" bIns="34275" lIns="68575" spcFirstLastPara="1" rIns="68575" wrap="square" tIns="34275">
            <a:noAutofit/>
          </a:bodyPr>
          <a:lstStyle/>
          <a:p>
            <a:pPr indent="0" lvl="0" marL="0" marR="0" rtl="0" algn="ctr">
              <a:lnSpc>
                <a:spcPct val="166000"/>
              </a:lnSpc>
              <a:spcBef>
                <a:spcPts val="0"/>
              </a:spcBef>
              <a:spcAft>
                <a:spcPts val="0"/>
              </a:spcAft>
              <a:buClr>
                <a:schemeClr val="dk1"/>
              </a:buClr>
              <a:buSzPts val="800"/>
              <a:buFont typeface="Century Gothic"/>
              <a:buNone/>
            </a:pPr>
            <a:r>
              <a:rPr lang="en" sz="800" u="none" cap="none" strike="noStrike">
                <a:solidFill>
                  <a:schemeClr val="dk1"/>
                </a:solidFill>
                <a:latin typeface="Poppins"/>
                <a:ea typeface="Poppins"/>
                <a:cs typeface="Poppins"/>
                <a:sym typeface="Poppins"/>
              </a:rPr>
              <a:t>Indexing technologies &amp; </a:t>
            </a:r>
            <a:endParaRPr sz="1400">
              <a:solidFill>
                <a:schemeClr val="dk1"/>
              </a:solidFill>
              <a:latin typeface="Poppins"/>
              <a:ea typeface="Poppins"/>
              <a:cs typeface="Poppins"/>
              <a:sym typeface="Poppins"/>
            </a:endParaRPr>
          </a:p>
          <a:p>
            <a:pPr indent="0" lvl="0" marL="0" marR="0" rtl="0" algn="ctr">
              <a:lnSpc>
                <a:spcPct val="166000"/>
              </a:lnSpc>
              <a:spcBef>
                <a:spcPts val="0"/>
              </a:spcBef>
              <a:spcAft>
                <a:spcPts val="0"/>
              </a:spcAft>
              <a:buClr>
                <a:schemeClr val="dk1"/>
              </a:buClr>
              <a:buSzPts val="800"/>
              <a:buFont typeface="Century Gothic"/>
              <a:buNone/>
            </a:pPr>
            <a:r>
              <a:rPr lang="en" sz="800" u="none" cap="none" strike="noStrike">
                <a:solidFill>
                  <a:schemeClr val="dk1"/>
                </a:solidFill>
                <a:latin typeface="Poppins"/>
                <a:ea typeface="Poppins"/>
                <a:cs typeface="Poppins"/>
                <a:sym typeface="Poppins"/>
              </a:rPr>
              <a:t>large-scale hardware</a:t>
            </a:r>
            <a:endParaRPr sz="800" u="none" cap="none" strike="noStrike">
              <a:solidFill>
                <a:schemeClr val="dk1"/>
              </a:solidFill>
              <a:latin typeface="Poppins"/>
              <a:ea typeface="Poppins"/>
              <a:cs typeface="Poppins"/>
              <a:sym typeface="Poppins"/>
            </a:endParaRPr>
          </a:p>
        </p:txBody>
      </p:sp>
      <p:sp>
        <p:nvSpPr>
          <p:cNvPr id="878" name="Google Shape;878;p68"/>
          <p:cNvSpPr/>
          <p:nvPr/>
        </p:nvSpPr>
        <p:spPr>
          <a:xfrm>
            <a:off x="1793639" y="4003938"/>
            <a:ext cx="1674900" cy="745500"/>
          </a:xfrm>
          <a:prstGeom prst="rect">
            <a:avLst/>
          </a:prstGeom>
          <a:noFill/>
          <a:ln>
            <a:noFill/>
          </a:ln>
        </p:spPr>
        <p:txBody>
          <a:bodyPr anchorCtr="0" anchor="ctr" bIns="34275" lIns="68575" spcFirstLastPara="1" rIns="68575" wrap="square" tIns="34275">
            <a:noAutofit/>
          </a:bodyPr>
          <a:lstStyle/>
          <a:p>
            <a:pPr indent="0" lvl="0" marL="0" marR="0" rtl="0" algn="ctr">
              <a:lnSpc>
                <a:spcPct val="166000"/>
              </a:lnSpc>
              <a:spcBef>
                <a:spcPts val="0"/>
              </a:spcBef>
              <a:spcAft>
                <a:spcPts val="0"/>
              </a:spcAft>
              <a:buClr>
                <a:schemeClr val="dk1"/>
              </a:buClr>
              <a:buSzPts val="800"/>
              <a:buFont typeface="Century Gothic"/>
              <a:buNone/>
            </a:pPr>
            <a:r>
              <a:rPr lang="en" sz="800" u="none" cap="none" strike="noStrike">
                <a:solidFill>
                  <a:schemeClr val="dk1"/>
                </a:solidFill>
                <a:latin typeface="Poppins"/>
                <a:ea typeface="Poppins"/>
                <a:cs typeface="Poppins"/>
                <a:sym typeface="Poppins"/>
              </a:rPr>
              <a:t>Strong brand and </a:t>
            </a:r>
            <a:endParaRPr sz="1400">
              <a:solidFill>
                <a:schemeClr val="dk1"/>
              </a:solidFill>
              <a:latin typeface="Poppins"/>
              <a:ea typeface="Poppins"/>
              <a:cs typeface="Poppins"/>
              <a:sym typeface="Poppins"/>
            </a:endParaRPr>
          </a:p>
          <a:p>
            <a:pPr indent="0" lvl="0" marL="0" marR="0" rtl="0" algn="ctr">
              <a:lnSpc>
                <a:spcPct val="166000"/>
              </a:lnSpc>
              <a:spcBef>
                <a:spcPts val="0"/>
              </a:spcBef>
              <a:spcAft>
                <a:spcPts val="0"/>
              </a:spcAft>
              <a:buClr>
                <a:schemeClr val="dk1"/>
              </a:buClr>
              <a:buSzPts val="800"/>
              <a:buFont typeface="Century Gothic"/>
              <a:buNone/>
            </a:pPr>
            <a:r>
              <a:rPr lang="en" sz="800" u="none" cap="none" strike="noStrike">
                <a:solidFill>
                  <a:schemeClr val="dk1"/>
                </a:solidFill>
                <a:latin typeface="Poppins"/>
                <a:ea typeface="Poppins"/>
                <a:cs typeface="Poppins"/>
                <a:sym typeface="Poppins"/>
              </a:rPr>
              <a:t>taste-making “authority”</a:t>
            </a:r>
            <a:endParaRPr sz="1400">
              <a:solidFill>
                <a:schemeClr val="dk1"/>
              </a:solidFill>
              <a:latin typeface="Poppins"/>
              <a:ea typeface="Poppins"/>
              <a:cs typeface="Poppins"/>
              <a:sym typeface="Poppins"/>
            </a:endParaRPr>
          </a:p>
        </p:txBody>
      </p:sp>
      <p:sp>
        <p:nvSpPr>
          <p:cNvPr id="879" name="Google Shape;879;p68"/>
          <p:cNvSpPr/>
          <p:nvPr/>
        </p:nvSpPr>
        <p:spPr>
          <a:xfrm>
            <a:off x="3703837" y="2486398"/>
            <a:ext cx="1685700" cy="745500"/>
          </a:xfrm>
          <a:prstGeom prst="rect">
            <a:avLst/>
          </a:prstGeom>
          <a:noFill/>
          <a:ln>
            <a:noFill/>
          </a:ln>
        </p:spPr>
        <p:txBody>
          <a:bodyPr anchorCtr="0" anchor="ctr" bIns="34275" lIns="68575" spcFirstLastPara="1" rIns="68575" wrap="square" tIns="34275">
            <a:noAutofit/>
          </a:bodyPr>
          <a:lstStyle/>
          <a:p>
            <a:pPr indent="0" lvl="0" marL="0" marR="0" rtl="0" algn="ctr">
              <a:lnSpc>
                <a:spcPct val="166000"/>
              </a:lnSpc>
              <a:spcBef>
                <a:spcPts val="0"/>
              </a:spcBef>
              <a:spcAft>
                <a:spcPts val="0"/>
              </a:spcAft>
              <a:buClr>
                <a:schemeClr val="dk1"/>
              </a:buClr>
              <a:buSzPts val="800"/>
              <a:buFont typeface="Century Gothic"/>
              <a:buNone/>
            </a:pPr>
            <a:r>
              <a:rPr lang="en" sz="800" u="none" cap="none" strike="noStrike">
                <a:solidFill>
                  <a:schemeClr val="dk1"/>
                </a:solidFill>
                <a:latin typeface="Poppins"/>
                <a:ea typeface="Poppins"/>
                <a:cs typeface="Poppins"/>
                <a:sym typeface="Poppins"/>
              </a:rPr>
              <a:t>Portable music device</a:t>
            </a:r>
            <a:endParaRPr sz="800" u="none" cap="none" strike="noStrike">
              <a:solidFill>
                <a:schemeClr val="dk1"/>
              </a:solidFill>
              <a:latin typeface="Poppins"/>
              <a:ea typeface="Poppins"/>
              <a:cs typeface="Poppins"/>
              <a:sym typeface="Poppins"/>
            </a:endParaRPr>
          </a:p>
        </p:txBody>
      </p:sp>
      <p:sp>
        <p:nvSpPr>
          <p:cNvPr id="880" name="Google Shape;880;p68"/>
          <p:cNvSpPr/>
          <p:nvPr/>
        </p:nvSpPr>
        <p:spPr>
          <a:xfrm>
            <a:off x="3703837" y="3245168"/>
            <a:ext cx="1685700" cy="745500"/>
          </a:xfrm>
          <a:prstGeom prst="rect">
            <a:avLst/>
          </a:prstGeom>
          <a:noFill/>
          <a:ln>
            <a:noFill/>
          </a:ln>
        </p:spPr>
        <p:txBody>
          <a:bodyPr anchorCtr="0" anchor="ctr" bIns="34275" lIns="68575" spcFirstLastPara="1" rIns="68575" wrap="square" tIns="34275">
            <a:noAutofit/>
          </a:bodyPr>
          <a:lstStyle/>
          <a:p>
            <a:pPr indent="0" lvl="0" marL="0" marR="0" rtl="0" algn="ctr">
              <a:lnSpc>
                <a:spcPct val="166000"/>
              </a:lnSpc>
              <a:spcBef>
                <a:spcPts val="0"/>
              </a:spcBef>
              <a:spcAft>
                <a:spcPts val="0"/>
              </a:spcAft>
              <a:buClr>
                <a:schemeClr val="dk1"/>
              </a:buClr>
              <a:buSzPts val="800"/>
              <a:buFont typeface="Century Gothic"/>
              <a:buNone/>
            </a:pPr>
            <a:r>
              <a:rPr lang="en" sz="800" u="none" cap="none" strike="noStrike">
                <a:solidFill>
                  <a:schemeClr val="dk1"/>
                </a:solidFill>
                <a:latin typeface="Poppins"/>
                <a:ea typeface="Poppins"/>
                <a:cs typeface="Poppins"/>
                <a:sym typeface="Poppins"/>
              </a:rPr>
              <a:t>Cloud based productivity tools</a:t>
            </a:r>
            <a:endParaRPr sz="800" u="none" cap="none" strike="noStrike">
              <a:solidFill>
                <a:schemeClr val="dk1"/>
              </a:solidFill>
              <a:latin typeface="Poppins"/>
              <a:ea typeface="Poppins"/>
              <a:cs typeface="Poppins"/>
              <a:sym typeface="Poppins"/>
            </a:endParaRPr>
          </a:p>
        </p:txBody>
      </p:sp>
      <p:sp>
        <p:nvSpPr>
          <p:cNvPr id="881" name="Google Shape;881;p68"/>
          <p:cNvSpPr/>
          <p:nvPr/>
        </p:nvSpPr>
        <p:spPr>
          <a:xfrm>
            <a:off x="3703837" y="4003937"/>
            <a:ext cx="1685700" cy="745500"/>
          </a:xfrm>
          <a:prstGeom prst="rect">
            <a:avLst/>
          </a:prstGeom>
          <a:noFill/>
          <a:ln>
            <a:noFill/>
          </a:ln>
        </p:spPr>
        <p:txBody>
          <a:bodyPr anchorCtr="0" anchor="ctr" bIns="34275" lIns="68575" spcFirstLastPara="1" rIns="68575" wrap="square" tIns="34275">
            <a:noAutofit/>
          </a:bodyPr>
          <a:lstStyle/>
          <a:p>
            <a:pPr indent="0" lvl="0" marL="0" marR="0" rtl="0" algn="ctr">
              <a:lnSpc>
                <a:spcPct val="166000"/>
              </a:lnSpc>
              <a:spcBef>
                <a:spcPts val="0"/>
              </a:spcBef>
              <a:spcAft>
                <a:spcPts val="0"/>
              </a:spcAft>
              <a:buClr>
                <a:schemeClr val="dk1"/>
              </a:buClr>
              <a:buSzPts val="800"/>
              <a:buFont typeface="Century Gothic"/>
              <a:buNone/>
            </a:pPr>
            <a:r>
              <a:rPr lang="en" sz="800" u="none" cap="none" strike="noStrike">
                <a:solidFill>
                  <a:schemeClr val="dk1"/>
                </a:solidFill>
                <a:latin typeface="Poppins"/>
                <a:ea typeface="Poppins"/>
                <a:cs typeface="Poppins"/>
                <a:sym typeface="Poppins"/>
              </a:rPr>
              <a:t>Easy plug-and-play </a:t>
            </a:r>
            <a:endParaRPr sz="1400">
              <a:solidFill>
                <a:schemeClr val="dk1"/>
              </a:solidFill>
              <a:latin typeface="Poppins"/>
              <a:ea typeface="Poppins"/>
              <a:cs typeface="Poppins"/>
              <a:sym typeface="Poppins"/>
            </a:endParaRPr>
          </a:p>
          <a:p>
            <a:pPr indent="0" lvl="0" marL="0" marR="0" rtl="0" algn="ctr">
              <a:lnSpc>
                <a:spcPct val="166000"/>
              </a:lnSpc>
              <a:spcBef>
                <a:spcPts val="0"/>
              </a:spcBef>
              <a:spcAft>
                <a:spcPts val="0"/>
              </a:spcAft>
              <a:buClr>
                <a:schemeClr val="dk1"/>
              </a:buClr>
              <a:buSzPts val="800"/>
              <a:buFont typeface="Century Gothic"/>
              <a:buNone/>
            </a:pPr>
            <a:r>
              <a:rPr lang="en" sz="800" u="none" cap="none" strike="noStrike">
                <a:solidFill>
                  <a:schemeClr val="dk1"/>
                </a:solidFill>
                <a:latin typeface="Poppins"/>
                <a:ea typeface="Poppins"/>
                <a:cs typeface="Poppins"/>
                <a:sym typeface="Poppins"/>
              </a:rPr>
              <a:t>web design tools</a:t>
            </a:r>
            <a:endParaRPr sz="800" u="none" cap="none" strike="noStrike">
              <a:solidFill>
                <a:schemeClr val="dk1"/>
              </a:solidFill>
              <a:latin typeface="Poppins"/>
              <a:ea typeface="Poppins"/>
              <a:cs typeface="Poppins"/>
              <a:sym typeface="Poppins"/>
            </a:endParaRPr>
          </a:p>
        </p:txBody>
      </p:sp>
      <p:sp>
        <p:nvSpPr>
          <p:cNvPr id="882" name="Google Shape;882;p68"/>
          <p:cNvSpPr/>
          <p:nvPr/>
        </p:nvSpPr>
        <p:spPr>
          <a:xfrm>
            <a:off x="5612729" y="2486398"/>
            <a:ext cx="1685700" cy="745500"/>
          </a:xfrm>
          <a:prstGeom prst="rect">
            <a:avLst/>
          </a:prstGeom>
          <a:noFill/>
          <a:ln>
            <a:noFill/>
          </a:ln>
        </p:spPr>
        <p:txBody>
          <a:bodyPr anchorCtr="0" anchor="ctr" bIns="34275" lIns="68575" spcFirstLastPara="1" rIns="68575" wrap="square" tIns="34275">
            <a:noAutofit/>
          </a:bodyPr>
          <a:lstStyle/>
          <a:p>
            <a:pPr indent="0" lvl="0" marL="0" marR="0" rtl="0" algn="ctr">
              <a:lnSpc>
                <a:spcPct val="166000"/>
              </a:lnSpc>
              <a:spcBef>
                <a:spcPts val="0"/>
              </a:spcBef>
              <a:spcAft>
                <a:spcPts val="0"/>
              </a:spcAft>
              <a:buClr>
                <a:schemeClr val="dk1"/>
              </a:buClr>
              <a:buSzPts val="800"/>
              <a:buFont typeface="Century Gothic"/>
              <a:buNone/>
            </a:pPr>
            <a:r>
              <a:rPr lang="en" sz="800" u="none" cap="none" strike="noStrike">
                <a:solidFill>
                  <a:schemeClr val="dk1"/>
                </a:solidFill>
                <a:latin typeface="Poppins"/>
                <a:ea typeface="Poppins"/>
                <a:cs typeface="Poppins"/>
                <a:sym typeface="Poppins"/>
              </a:rPr>
              <a:t>Product name A</a:t>
            </a:r>
            <a:endParaRPr sz="800" u="none" cap="none" strike="noStrike">
              <a:solidFill>
                <a:schemeClr val="dk1"/>
              </a:solidFill>
              <a:latin typeface="Poppins"/>
              <a:ea typeface="Poppins"/>
              <a:cs typeface="Poppins"/>
              <a:sym typeface="Poppins"/>
            </a:endParaRPr>
          </a:p>
        </p:txBody>
      </p:sp>
      <p:sp>
        <p:nvSpPr>
          <p:cNvPr id="883" name="Google Shape;883;p68"/>
          <p:cNvSpPr/>
          <p:nvPr/>
        </p:nvSpPr>
        <p:spPr>
          <a:xfrm>
            <a:off x="5612729" y="3245168"/>
            <a:ext cx="1685700" cy="745500"/>
          </a:xfrm>
          <a:prstGeom prst="rect">
            <a:avLst/>
          </a:prstGeom>
          <a:noFill/>
          <a:ln>
            <a:noFill/>
          </a:ln>
        </p:spPr>
        <p:txBody>
          <a:bodyPr anchorCtr="0" anchor="ctr" bIns="34275" lIns="68575" spcFirstLastPara="1" rIns="68575" wrap="square" tIns="34275">
            <a:noAutofit/>
          </a:bodyPr>
          <a:lstStyle/>
          <a:p>
            <a:pPr indent="0" lvl="0" marL="0" marR="0" rtl="0" algn="ctr">
              <a:lnSpc>
                <a:spcPct val="166000"/>
              </a:lnSpc>
              <a:spcBef>
                <a:spcPts val="0"/>
              </a:spcBef>
              <a:spcAft>
                <a:spcPts val="0"/>
              </a:spcAft>
              <a:buClr>
                <a:schemeClr val="dk1"/>
              </a:buClr>
              <a:buSzPts val="800"/>
              <a:buFont typeface="Century Gothic"/>
              <a:buNone/>
            </a:pPr>
            <a:r>
              <a:rPr lang="en" sz="800" u="none" cap="none" strike="noStrike">
                <a:solidFill>
                  <a:schemeClr val="dk1"/>
                </a:solidFill>
                <a:latin typeface="Poppins"/>
                <a:ea typeface="Poppins"/>
                <a:cs typeface="Poppins"/>
                <a:sym typeface="Poppins"/>
              </a:rPr>
              <a:t>Product name B</a:t>
            </a:r>
            <a:endParaRPr sz="800" u="none" cap="none" strike="noStrike">
              <a:solidFill>
                <a:schemeClr val="dk1"/>
              </a:solidFill>
              <a:latin typeface="Poppins"/>
              <a:ea typeface="Poppins"/>
              <a:cs typeface="Poppins"/>
              <a:sym typeface="Poppins"/>
            </a:endParaRPr>
          </a:p>
        </p:txBody>
      </p:sp>
      <p:sp>
        <p:nvSpPr>
          <p:cNvPr id="884" name="Google Shape;884;p68"/>
          <p:cNvSpPr/>
          <p:nvPr/>
        </p:nvSpPr>
        <p:spPr>
          <a:xfrm>
            <a:off x="5612729" y="4003937"/>
            <a:ext cx="1685700" cy="745500"/>
          </a:xfrm>
          <a:prstGeom prst="rect">
            <a:avLst/>
          </a:prstGeom>
          <a:noFill/>
          <a:ln>
            <a:noFill/>
          </a:ln>
        </p:spPr>
        <p:txBody>
          <a:bodyPr anchorCtr="0" anchor="ctr" bIns="34275" lIns="68575" spcFirstLastPara="1" rIns="68575" wrap="square" tIns="34275">
            <a:noAutofit/>
          </a:bodyPr>
          <a:lstStyle/>
          <a:p>
            <a:pPr indent="0" lvl="0" marL="0" marR="0" rtl="0" algn="ctr">
              <a:lnSpc>
                <a:spcPct val="166000"/>
              </a:lnSpc>
              <a:spcBef>
                <a:spcPts val="0"/>
              </a:spcBef>
              <a:spcAft>
                <a:spcPts val="0"/>
              </a:spcAft>
              <a:buClr>
                <a:schemeClr val="dk1"/>
              </a:buClr>
              <a:buSzPts val="800"/>
              <a:buFont typeface="Century Gothic"/>
              <a:buNone/>
            </a:pPr>
            <a:r>
              <a:rPr lang="en" sz="800" u="none" cap="none" strike="noStrike">
                <a:solidFill>
                  <a:schemeClr val="dk1"/>
                </a:solidFill>
                <a:latin typeface="Poppins"/>
                <a:ea typeface="Poppins"/>
                <a:cs typeface="Poppins"/>
                <a:sym typeface="Poppins"/>
              </a:rPr>
              <a:t>Product name C</a:t>
            </a:r>
            <a:endParaRPr sz="800" u="none" cap="none" strike="noStrike">
              <a:solidFill>
                <a:schemeClr val="dk1"/>
              </a:solidFill>
              <a:latin typeface="Poppins"/>
              <a:ea typeface="Poppins"/>
              <a:cs typeface="Poppins"/>
              <a:sym typeface="Poppins"/>
            </a:endParaRPr>
          </a:p>
        </p:txBody>
      </p:sp>
      <p:sp>
        <p:nvSpPr>
          <p:cNvPr id="885" name="Google Shape;885;p68"/>
          <p:cNvSpPr/>
          <p:nvPr/>
        </p:nvSpPr>
        <p:spPr>
          <a:xfrm>
            <a:off x="413965" y="3990548"/>
            <a:ext cx="1368600" cy="7722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entury Gothic"/>
              <a:buNone/>
            </a:pPr>
            <a:r>
              <a:rPr lang="en" sz="800" u="none" cap="none" strike="noStrike">
                <a:solidFill>
                  <a:srgbClr val="FFFFFF"/>
                </a:solidFill>
                <a:latin typeface="Poppins"/>
                <a:ea typeface="Poppins"/>
                <a:cs typeface="Poppins"/>
                <a:sym typeface="Poppins"/>
              </a:rPr>
              <a:t>COMPANY C</a:t>
            </a:r>
            <a:endParaRPr sz="800" u="none" cap="none" strike="noStrike">
              <a:solidFill>
                <a:srgbClr val="FFFFFF"/>
              </a:solidFill>
              <a:latin typeface="Poppins"/>
              <a:ea typeface="Poppins"/>
              <a:cs typeface="Poppins"/>
              <a:sym typeface="Poppins"/>
            </a:endParaRPr>
          </a:p>
        </p:txBody>
      </p:sp>
      <p:sp>
        <p:nvSpPr>
          <p:cNvPr id="886" name="Google Shape;886;p68"/>
          <p:cNvSpPr/>
          <p:nvPr/>
        </p:nvSpPr>
        <p:spPr>
          <a:xfrm>
            <a:off x="413966" y="3231779"/>
            <a:ext cx="1368600" cy="7722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entury Gothic"/>
              <a:buNone/>
            </a:pPr>
            <a:r>
              <a:rPr lang="en" sz="800" u="none" cap="none" strike="noStrike">
                <a:solidFill>
                  <a:srgbClr val="FFFFFF"/>
                </a:solidFill>
                <a:latin typeface="Poppins"/>
                <a:ea typeface="Poppins"/>
                <a:cs typeface="Poppins"/>
                <a:sym typeface="Poppins"/>
              </a:rPr>
              <a:t>COMPANY B</a:t>
            </a:r>
            <a:endParaRPr sz="800" u="none" cap="none" strike="noStrike">
              <a:solidFill>
                <a:srgbClr val="FFFFFF"/>
              </a:solidFill>
              <a:latin typeface="Poppins"/>
              <a:ea typeface="Poppins"/>
              <a:cs typeface="Poppins"/>
              <a:sym typeface="Poppins"/>
            </a:endParaRPr>
          </a:p>
        </p:txBody>
      </p:sp>
      <p:grpSp>
        <p:nvGrpSpPr>
          <p:cNvPr id="887" name="Google Shape;887;p68"/>
          <p:cNvGrpSpPr/>
          <p:nvPr/>
        </p:nvGrpSpPr>
        <p:grpSpPr>
          <a:xfrm>
            <a:off x="3702983" y="1951587"/>
            <a:ext cx="1685595" cy="308927"/>
            <a:chOff x="1369253" y="1579271"/>
            <a:chExt cx="2546985" cy="466798"/>
          </a:xfrm>
        </p:grpSpPr>
        <p:sp>
          <p:nvSpPr>
            <p:cNvPr id="888" name="Google Shape;888;p68"/>
            <p:cNvSpPr/>
            <p:nvPr/>
          </p:nvSpPr>
          <p:spPr>
            <a:xfrm>
              <a:off x="1369253" y="1579271"/>
              <a:ext cx="2546985" cy="456057"/>
            </a:xfrm>
            <a:custGeom>
              <a:rect b="b" l="l" r="r" t="t"/>
              <a:pathLst>
                <a:path extrusionOk="0" h="400050" w="2667000">
                  <a:moveTo>
                    <a:pt x="2673572" y="145352"/>
                  </a:moveTo>
                  <a:cubicBezTo>
                    <a:pt x="2595658" y="145352"/>
                    <a:pt x="2521839" y="180118"/>
                    <a:pt x="2472309" y="240125"/>
                  </a:cubicBezTo>
                  <a:lnTo>
                    <a:pt x="2463832" y="250412"/>
                  </a:lnTo>
                  <a:lnTo>
                    <a:pt x="2417636" y="306419"/>
                  </a:lnTo>
                  <a:cubicBezTo>
                    <a:pt x="2368106" y="366427"/>
                    <a:pt x="2294287" y="401288"/>
                    <a:pt x="2216372" y="401288"/>
                  </a:cubicBezTo>
                  <a:lnTo>
                    <a:pt x="457200" y="401288"/>
                  </a:lnTo>
                  <a:cubicBezTo>
                    <a:pt x="379286" y="401288"/>
                    <a:pt x="305467" y="366427"/>
                    <a:pt x="255937" y="306419"/>
                  </a:cubicBezTo>
                  <a:lnTo>
                    <a:pt x="209741" y="250412"/>
                  </a:lnTo>
                  <a:lnTo>
                    <a:pt x="201263" y="240125"/>
                  </a:lnTo>
                  <a:cubicBezTo>
                    <a:pt x="151733" y="180118"/>
                    <a:pt x="77915" y="145352"/>
                    <a:pt x="0" y="145352"/>
                  </a:cubicBezTo>
                  <a:lnTo>
                    <a:pt x="0" y="0"/>
                  </a:lnTo>
                  <a:lnTo>
                    <a:pt x="2673572" y="0"/>
                  </a:lnTo>
                  <a:lnTo>
                    <a:pt x="2673572" y="145352"/>
                  </a:lnTo>
                  <a:close/>
                </a:path>
              </a:pathLst>
            </a:custGeom>
            <a:solidFill>
              <a:srgbClr val="F4F4F4"/>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889" name="Google Shape;889;p68"/>
            <p:cNvSpPr/>
            <p:nvPr/>
          </p:nvSpPr>
          <p:spPr>
            <a:xfrm>
              <a:off x="1569322" y="1590012"/>
              <a:ext cx="2146745" cy="456057"/>
            </a:xfrm>
            <a:custGeom>
              <a:rect b="b" l="l" r="r" t="t"/>
              <a:pathLst>
                <a:path extrusionOk="0" h="400050" w="2247900">
                  <a:moveTo>
                    <a:pt x="2254091" y="250412"/>
                  </a:moveTo>
                  <a:lnTo>
                    <a:pt x="2207895" y="306419"/>
                  </a:lnTo>
                  <a:cubicBezTo>
                    <a:pt x="2158365" y="366427"/>
                    <a:pt x="2084546" y="401288"/>
                    <a:pt x="2006632" y="401288"/>
                  </a:cubicBezTo>
                  <a:lnTo>
                    <a:pt x="247460" y="401288"/>
                  </a:lnTo>
                  <a:cubicBezTo>
                    <a:pt x="169545" y="401288"/>
                    <a:pt x="95726" y="366427"/>
                    <a:pt x="46196" y="306419"/>
                  </a:cubicBezTo>
                  <a:lnTo>
                    <a:pt x="0" y="250412"/>
                  </a:lnTo>
                  <a:lnTo>
                    <a:pt x="92107" y="145352"/>
                  </a:lnTo>
                  <a:lnTo>
                    <a:pt x="116872" y="117062"/>
                  </a:lnTo>
                  <a:cubicBezTo>
                    <a:pt x="182118" y="42577"/>
                    <a:pt x="276225" y="0"/>
                    <a:pt x="375190" y="0"/>
                  </a:cubicBezTo>
                  <a:lnTo>
                    <a:pt x="1878902" y="0"/>
                  </a:lnTo>
                  <a:cubicBezTo>
                    <a:pt x="1977866" y="0"/>
                    <a:pt x="2071973" y="42577"/>
                    <a:pt x="2137220" y="117062"/>
                  </a:cubicBezTo>
                  <a:lnTo>
                    <a:pt x="2161985" y="145352"/>
                  </a:lnTo>
                  <a:lnTo>
                    <a:pt x="2254091" y="250412"/>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800"/>
                <a:buFont typeface="Poppins"/>
                <a:buNone/>
              </a:pPr>
              <a:r>
                <a:rPr lang="en" sz="800">
                  <a:solidFill>
                    <a:schemeClr val="accent6"/>
                  </a:solidFill>
                  <a:latin typeface="Poppins"/>
                  <a:ea typeface="Poppins"/>
                  <a:cs typeface="Poppins"/>
                  <a:sym typeface="Poppins"/>
                </a:rPr>
                <a:t>CORE PRODUCT</a:t>
              </a:r>
              <a:endParaRPr sz="1400">
                <a:solidFill>
                  <a:schemeClr val="accent6"/>
                </a:solidFill>
                <a:latin typeface="Poppins"/>
                <a:ea typeface="Poppins"/>
                <a:cs typeface="Poppins"/>
                <a:sym typeface="Poppins"/>
              </a:endParaRPr>
            </a:p>
          </p:txBody>
        </p:sp>
        <p:sp>
          <p:nvSpPr>
            <p:cNvPr id="890" name="Google Shape;890;p68"/>
            <p:cNvSpPr/>
            <p:nvPr/>
          </p:nvSpPr>
          <p:spPr>
            <a:xfrm>
              <a:off x="1369253" y="1752852"/>
              <a:ext cx="2546985" cy="282321"/>
            </a:xfrm>
            <a:custGeom>
              <a:rect b="b" l="l" r="r" t="t"/>
              <a:pathLst>
                <a:path extrusionOk="0" h="247650" w="2667000">
                  <a:moveTo>
                    <a:pt x="2673572" y="0"/>
                  </a:moveTo>
                  <a:cubicBezTo>
                    <a:pt x="2595658" y="0"/>
                    <a:pt x="2521839" y="34766"/>
                    <a:pt x="2472309" y="94774"/>
                  </a:cubicBezTo>
                  <a:lnTo>
                    <a:pt x="2463832" y="105061"/>
                  </a:lnTo>
                  <a:lnTo>
                    <a:pt x="2417636" y="161068"/>
                  </a:lnTo>
                  <a:cubicBezTo>
                    <a:pt x="2368106" y="221075"/>
                    <a:pt x="2294287" y="255937"/>
                    <a:pt x="2216372"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12700">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grpSp>
        <p:nvGrpSpPr>
          <p:cNvPr id="891" name="Google Shape;891;p68"/>
          <p:cNvGrpSpPr/>
          <p:nvPr/>
        </p:nvGrpSpPr>
        <p:grpSpPr>
          <a:xfrm>
            <a:off x="5615806" y="1951587"/>
            <a:ext cx="1685595" cy="308927"/>
            <a:chOff x="1369253" y="1579271"/>
            <a:chExt cx="2546985" cy="466798"/>
          </a:xfrm>
        </p:grpSpPr>
        <p:sp>
          <p:nvSpPr>
            <p:cNvPr id="892" name="Google Shape;892;p68"/>
            <p:cNvSpPr/>
            <p:nvPr/>
          </p:nvSpPr>
          <p:spPr>
            <a:xfrm>
              <a:off x="1369253" y="1579271"/>
              <a:ext cx="2546985" cy="456057"/>
            </a:xfrm>
            <a:custGeom>
              <a:rect b="b" l="l" r="r" t="t"/>
              <a:pathLst>
                <a:path extrusionOk="0" h="400050" w="2667000">
                  <a:moveTo>
                    <a:pt x="2673572" y="145352"/>
                  </a:moveTo>
                  <a:cubicBezTo>
                    <a:pt x="2595658" y="145352"/>
                    <a:pt x="2521839" y="180118"/>
                    <a:pt x="2472309" y="240125"/>
                  </a:cubicBezTo>
                  <a:lnTo>
                    <a:pt x="2463832" y="250412"/>
                  </a:lnTo>
                  <a:lnTo>
                    <a:pt x="2417636" y="306419"/>
                  </a:lnTo>
                  <a:cubicBezTo>
                    <a:pt x="2368106" y="366427"/>
                    <a:pt x="2294287" y="401288"/>
                    <a:pt x="2216372" y="401288"/>
                  </a:cubicBezTo>
                  <a:lnTo>
                    <a:pt x="457200" y="401288"/>
                  </a:lnTo>
                  <a:cubicBezTo>
                    <a:pt x="379286" y="401288"/>
                    <a:pt x="305467" y="366427"/>
                    <a:pt x="255937" y="306419"/>
                  </a:cubicBezTo>
                  <a:lnTo>
                    <a:pt x="209741" y="250412"/>
                  </a:lnTo>
                  <a:lnTo>
                    <a:pt x="201263" y="240125"/>
                  </a:lnTo>
                  <a:cubicBezTo>
                    <a:pt x="151733" y="180118"/>
                    <a:pt x="77915" y="145352"/>
                    <a:pt x="0" y="145352"/>
                  </a:cubicBezTo>
                  <a:lnTo>
                    <a:pt x="0" y="0"/>
                  </a:lnTo>
                  <a:lnTo>
                    <a:pt x="2673572" y="0"/>
                  </a:lnTo>
                  <a:lnTo>
                    <a:pt x="2673572" y="145352"/>
                  </a:lnTo>
                  <a:close/>
                </a:path>
              </a:pathLst>
            </a:custGeom>
            <a:solidFill>
              <a:srgbClr val="F4F4F4"/>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893" name="Google Shape;893;p68"/>
            <p:cNvSpPr/>
            <p:nvPr/>
          </p:nvSpPr>
          <p:spPr>
            <a:xfrm>
              <a:off x="1569322" y="1590012"/>
              <a:ext cx="2146745" cy="456057"/>
            </a:xfrm>
            <a:custGeom>
              <a:rect b="b" l="l" r="r" t="t"/>
              <a:pathLst>
                <a:path extrusionOk="0" h="400050" w="2247900">
                  <a:moveTo>
                    <a:pt x="2254091" y="250412"/>
                  </a:moveTo>
                  <a:lnTo>
                    <a:pt x="2207895" y="306419"/>
                  </a:lnTo>
                  <a:cubicBezTo>
                    <a:pt x="2158365" y="366427"/>
                    <a:pt x="2084546" y="401288"/>
                    <a:pt x="2006632" y="401288"/>
                  </a:cubicBezTo>
                  <a:lnTo>
                    <a:pt x="247460" y="401288"/>
                  </a:lnTo>
                  <a:cubicBezTo>
                    <a:pt x="169545" y="401288"/>
                    <a:pt x="95726" y="366427"/>
                    <a:pt x="46196" y="306419"/>
                  </a:cubicBezTo>
                  <a:lnTo>
                    <a:pt x="0" y="250412"/>
                  </a:lnTo>
                  <a:lnTo>
                    <a:pt x="92107" y="145352"/>
                  </a:lnTo>
                  <a:lnTo>
                    <a:pt x="116872" y="117062"/>
                  </a:lnTo>
                  <a:cubicBezTo>
                    <a:pt x="182118" y="42577"/>
                    <a:pt x="276225" y="0"/>
                    <a:pt x="375190" y="0"/>
                  </a:cubicBezTo>
                  <a:lnTo>
                    <a:pt x="1878902" y="0"/>
                  </a:lnTo>
                  <a:cubicBezTo>
                    <a:pt x="1977866" y="0"/>
                    <a:pt x="2071973" y="42577"/>
                    <a:pt x="2137220" y="117062"/>
                  </a:cubicBezTo>
                  <a:lnTo>
                    <a:pt x="2161985" y="145352"/>
                  </a:lnTo>
                  <a:lnTo>
                    <a:pt x="2254091" y="250412"/>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END PRODUCT</a:t>
              </a:r>
              <a:endParaRPr sz="1400">
                <a:solidFill>
                  <a:schemeClr val="dk1"/>
                </a:solidFill>
                <a:latin typeface="Poppins"/>
                <a:ea typeface="Poppins"/>
                <a:cs typeface="Poppins"/>
                <a:sym typeface="Poppins"/>
              </a:endParaRPr>
            </a:p>
          </p:txBody>
        </p:sp>
        <p:sp>
          <p:nvSpPr>
            <p:cNvPr id="894" name="Google Shape;894;p68"/>
            <p:cNvSpPr/>
            <p:nvPr/>
          </p:nvSpPr>
          <p:spPr>
            <a:xfrm>
              <a:off x="1369253" y="1752852"/>
              <a:ext cx="2546985" cy="282321"/>
            </a:xfrm>
            <a:custGeom>
              <a:rect b="b" l="l" r="r" t="t"/>
              <a:pathLst>
                <a:path extrusionOk="0" h="247650" w="2667000">
                  <a:moveTo>
                    <a:pt x="2673572" y="0"/>
                  </a:moveTo>
                  <a:cubicBezTo>
                    <a:pt x="2595658" y="0"/>
                    <a:pt x="2521839" y="34766"/>
                    <a:pt x="2472309" y="94774"/>
                  </a:cubicBezTo>
                  <a:lnTo>
                    <a:pt x="2463832" y="105061"/>
                  </a:lnTo>
                  <a:lnTo>
                    <a:pt x="2417636" y="161068"/>
                  </a:lnTo>
                  <a:cubicBezTo>
                    <a:pt x="2368106" y="221075"/>
                    <a:pt x="2294287" y="255937"/>
                    <a:pt x="2216372"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12700">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sp>
        <p:nvSpPr>
          <p:cNvPr id="895" name="Google Shape;895;p68"/>
          <p:cNvSpPr/>
          <p:nvPr/>
        </p:nvSpPr>
        <p:spPr>
          <a:xfrm>
            <a:off x="5668141" y="2523357"/>
            <a:ext cx="1572900" cy="2193300"/>
          </a:xfrm>
          <a:prstGeom prst="rect">
            <a:avLst/>
          </a:prstGeom>
          <a:noFill/>
          <a:ln cap="flat" cmpd="sng" w="25400">
            <a:solidFill>
              <a:schemeClr val="accent5"/>
            </a:solidFill>
            <a:prstDash val="solid"/>
            <a:round/>
            <a:headEnd len="sm" w="sm" type="none"/>
            <a:tailEnd len="sm" w="sm" type="none"/>
          </a:ln>
        </p:spPr>
        <p:txBody>
          <a:bodyPr anchorCtr="0" anchor="ctr" bIns="34275" lIns="0" spcFirstLastPara="1" rIns="0" wrap="square" tIns="34275">
            <a:noAutofit/>
          </a:bodyPr>
          <a:lstStyle/>
          <a:p>
            <a:pPr indent="0" lvl="0" marL="0" marR="0" rtl="0" algn="ctr">
              <a:lnSpc>
                <a:spcPct val="200000"/>
              </a:lnSpc>
              <a:spcBef>
                <a:spcPts val="0"/>
              </a:spcBef>
              <a:spcAft>
                <a:spcPts val="0"/>
              </a:spcAft>
              <a:buClr>
                <a:schemeClr val="dk1"/>
              </a:buClr>
              <a:buSzPts val="600"/>
              <a:buFont typeface="Open Sans"/>
              <a:buNone/>
            </a:pPr>
            <a:r>
              <a:t/>
            </a:r>
            <a:endParaRPr sz="600">
              <a:solidFill>
                <a:srgbClr val="000000"/>
              </a:solidFill>
              <a:latin typeface="Poppins"/>
              <a:ea typeface="Poppins"/>
              <a:cs typeface="Poppins"/>
              <a:sym typeface="Poppins"/>
            </a:endParaRPr>
          </a:p>
        </p:txBody>
      </p:sp>
      <p:grpSp>
        <p:nvGrpSpPr>
          <p:cNvPr id="896" name="Google Shape;896;p68"/>
          <p:cNvGrpSpPr/>
          <p:nvPr/>
        </p:nvGrpSpPr>
        <p:grpSpPr>
          <a:xfrm>
            <a:off x="1795846" y="1951587"/>
            <a:ext cx="1685595" cy="308927"/>
            <a:chOff x="1369253" y="1579271"/>
            <a:chExt cx="2546985" cy="466798"/>
          </a:xfrm>
        </p:grpSpPr>
        <p:sp>
          <p:nvSpPr>
            <p:cNvPr id="897" name="Google Shape;897;p68"/>
            <p:cNvSpPr/>
            <p:nvPr/>
          </p:nvSpPr>
          <p:spPr>
            <a:xfrm>
              <a:off x="1369253" y="1579271"/>
              <a:ext cx="2546985" cy="456057"/>
            </a:xfrm>
            <a:custGeom>
              <a:rect b="b" l="l" r="r" t="t"/>
              <a:pathLst>
                <a:path extrusionOk="0" h="400050" w="2667000">
                  <a:moveTo>
                    <a:pt x="2673572" y="145352"/>
                  </a:moveTo>
                  <a:cubicBezTo>
                    <a:pt x="2595658" y="145352"/>
                    <a:pt x="2521839" y="180118"/>
                    <a:pt x="2472309" y="240125"/>
                  </a:cubicBezTo>
                  <a:lnTo>
                    <a:pt x="2463832" y="250412"/>
                  </a:lnTo>
                  <a:lnTo>
                    <a:pt x="2417636" y="306419"/>
                  </a:lnTo>
                  <a:cubicBezTo>
                    <a:pt x="2368106" y="366427"/>
                    <a:pt x="2294287" y="401288"/>
                    <a:pt x="2216372" y="401288"/>
                  </a:cubicBezTo>
                  <a:lnTo>
                    <a:pt x="457200" y="401288"/>
                  </a:lnTo>
                  <a:cubicBezTo>
                    <a:pt x="379286" y="401288"/>
                    <a:pt x="305467" y="366427"/>
                    <a:pt x="255937" y="306419"/>
                  </a:cubicBezTo>
                  <a:lnTo>
                    <a:pt x="209741" y="250412"/>
                  </a:lnTo>
                  <a:lnTo>
                    <a:pt x="201263" y="240125"/>
                  </a:lnTo>
                  <a:cubicBezTo>
                    <a:pt x="151733" y="180118"/>
                    <a:pt x="77915" y="145352"/>
                    <a:pt x="0" y="145352"/>
                  </a:cubicBezTo>
                  <a:lnTo>
                    <a:pt x="0" y="0"/>
                  </a:lnTo>
                  <a:lnTo>
                    <a:pt x="2673572" y="0"/>
                  </a:lnTo>
                  <a:lnTo>
                    <a:pt x="2673572" y="145352"/>
                  </a:lnTo>
                  <a:close/>
                </a:path>
              </a:pathLst>
            </a:custGeom>
            <a:solidFill>
              <a:srgbClr val="F4F4F4"/>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898" name="Google Shape;898;p68"/>
            <p:cNvSpPr/>
            <p:nvPr/>
          </p:nvSpPr>
          <p:spPr>
            <a:xfrm>
              <a:off x="1569322" y="1590012"/>
              <a:ext cx="2146745" cy="456057"/>
            </a:xfrm>
            <a:custGeom>
              <a:rect b="b" l="l" r="r" t="t"/>
              <a:pathLst>
                <a:path extrusionOk="0" h="400050" w="2247900">
                  <a:moveTo>
                    <a:pt x="2254091" y="250412"/>
                  </a:moveTo>
                  <a:lnTo>
                    <a:pt x="2207895" y="306419"/>
                  </a:lnTo>
                  <a:cubicBezTo>
                    <a:pt x="2158365" y="366427"/>
                    <a:pt x="2084546" y="401288"/>
                    <a:pt x="2006632" y="401288"/>
                  </a:cubicBezTo>
                  <a:lnTo>
                    <a:pt x="247460" y="401288"/>
                  </a:lnTo>
                  <a:cubicBezTo>
                    <a:pt x="169545" y="401288"/>
                    <a:pt x="95726" y="366427"/>
                    <a:pt x="46196" y="306419"/>
                  </a:cubicBezTo>
                  <a:lnTo>
                    <a:pt x="0" y="250412"/>
                  </a:lnTo>
                  <a:lnTo>
                    <a:pt x="92107" y="145352"/>
                  </a:lnTo>
                  <a:lnTo>
                    <a:pt x="116872" y="117062"/>
                  </a:lnTo>
                  <a:cubicBezTo>
                    <a:pt x="182118" y="42577"/>
                    <a:pt x="276225" y="0"/>
                    <a:pt x="375190" y="0"/>
                  </a:cubicBezTo>
                  <a:lnTo>
                    <a:pt x="1878902" y="0"/>
                  </a:lnTo>
                  <a:cubicBezTo>
                    <a:pt x="1977866" y="0"/>
                    <a:pt x="2071973" y="42577"/>
                    <a:pt x="2137220" y="117062"/>
                  </a:cubicBezTo>
                  <a:lnTo>
                    <a:pt x="2161985" y="145352"/>
                  </a:lnTo>
                  <a:lnTo>
                    <a:pt x="2254091" y="250412"/>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CORE COMPETENCY</a:t>
              </a:r>
              <a:endParaRPr sz="1400">
                <a:solidFill>
                  <a:schemeClr val="dk1"/>
                </a:solidFill>
                <a:latin typeface="Poppins"/>
                <a:ea typeface="Poppins"/>
                <a:cs typeface="Poppins"/>
                <a:sym typeface="Poppins"/>
              </a:endParaRPr>
            </a:p>
          </p:txBody>
        </p:sp>
        <p:sp>
          <p:nvSpPr>
            <p:cNvPr id="899" name="Google Shape;899;p68"/>
            <p:cNvSpPr/>
            <p:nvPr/>
          </p:nvSpPr>
          <p:spPr>
            <a:xfrm>
              <a:off x="1369253" y="1752852"/>
              <a:ext cx="2546985" cy="282321"/>
            </a:xfrm>
            <a:custGeom>
              <a:rect b="b" l="l" r="r" t="t"/>
              <a:pathLst>
                <a:path extrusionOk="0" h="247650" w="2667000">
                  <a:moveTo>
                    <a:pt x="2673572" y="0"/>
                  </a:moveTo>
                  <a:cubicBezTo>
                    <a:pt x="2595658" y="0"/>
                    <a:pt x="2521839" y="34766"/>
                    <a:pt x="2472309" y="94774"/>
                  </a:cubicBezTo>
                  <a:lnTo>
                    <a:pt x="2463832" y="105061"/>
                  </a:lnTo>
                  <a:lnTo>
                    <a:pt x="2417636" y="161068"/>
                  </a:lnTo>
                  <a:cubicBezTo>
                    <a:pt x="2368106" y="221075"/>
                    <a:pt x="2294287" y="255937"/>
                    <a:pt x="2216372"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12700">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sp>
        <p:nvSpPr>
          <p:cNvPr id="900" name="Google Shape;900;p68"/>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Company comparison</a:t>
            </a:r>
            <a:endParaRPr/>
          </a:p>
        </p:txBody>
      </p:sp>
      <p:sp>
        <p:nvSpPr>
          <p:cNvPr id="901" name="Google Shape;901;p68"/>
          <p:cNvSpPr txBox="1"/>
          <p:nvPr>
            <p:ph idx="1" type="subTitle"/>
          </p:nvPr>
        </p:nvSpPr>
        <p:spPr>
          <a:xfrm>
            <a:off x="413650" y="1461200"/>
            <a:ext cx="5068200" cy="231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Competency to products:</a:t>
            </a:r>
            <a:endParaRPr/>
          </a:p>
        </p:txBody>
      </p:sp>
      <p:sp>
        <p:nvSpPr>
          <p:cNvPr id="902" name="Google Shape;902;p6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aphicFrame>
        <p:nvGraphicFramePr>
          <p:cNvPr id="262" name="Google Shape;262;p51"/>
          <p:cNvGraphicFramePr/>
          <p:nvPr/>
        </p:nvGraphicFramePr>
        <p:xfrm>
          <a:off x="3253740" y="665122"/>
          <a:ext cx="3000000" cy="3000000"/>
        </p:xfrm>
        <a:graphic>
          <a:graphicData uri="http://schemas.openxmlformats.org/drawingml/2006/table">
            <a:tbl>
              <a:tblPr>
                <a:noFill/>
                <a:tableStyleId>{85C08CA2-32CA-4A82-BDE3-AF878B3B3FA3}</a:tableStyleId>
              </a:tblPr>
              <a:tblGrid>
                <a:gridCol w="1623150"/>
                <a:gridCol w="1678825"/>
                <a:gridCol w="2142725"/>
              </a:tblGrid>
              <a:tr h="327625">
                <a:tc>
                  <a:txBody>
                    <a:bodyPr/>
                    <a:lstStyle/>
                    <a:p>
                      <a:pPr indent="0" lvl="0" marL="0" marR="0" rtl="0" algn="l">
                        <a:spcBef>
                          <a:spcPts val="0"/>
                        </a:spcBef>
                        <a:spcAft>
                          <a:spcPts val="0"/>
                        </a:spcAft>
                        <a:buClr>
                          <a:schemeClr val="lt1"/>
                        </a:buClr>
                        <a:buSzPts val="800"/>
                        <a:buFont typeface="Poppins"/>
                        <a:buNone/>
                      </a:pPr>
                      <a:r>
                        <a:rPr b="1" lang="en" sz="800" u="none" cap="none" strike="noStrike">
                          <a:solidFill>
                            <a:schemeClr val="lt1"/>
                          </a:solidFill>
                          <a:latin typeface="Poppins"/>
                          <a:ea typeface="Poppins"/>
                          <a:cs typeface="Poppins"/>
                          <a:sym typeface="Poppins"/>
                        </a:rPr>
                        <a:t>Focus area</a:t>
                      </a:r>
                      <a:endParaRPr b="1" sz="800" u="none" cap="none" strike="noStrike">
                        <a:solidFill>
                          <a:schemeClr val="lt1"/>
                        </a:solidFill>
                        <a:latin typeface="Poppins"/>
                        <a:ea typeface="Poppins"/>
                        <a:cs typeface="Poppins"/>
                        <a:sym typeface="Poppins"/>
                      </a:endParaRPr>
                    </a:p>
                  </a:txBody>
                  <a:tcPr marT="47625" marB="47625" marR="47625" marL="47625" anchor="ctr">
                    <a:lnL cap="flat" cmpd="sng" w="9525">
                      <a:solidFill>
                        <a:schemeClr val="dk1"/>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lt1"/>
                        </a:buClr>
                        <a:buSzPts val="800"/>
                        <a:buFont typeface="Poppins"/>
                        <a:buNone/>
                      </a:pPr>
                      <a:r>
                        <a:rPr b="1" lang="en" sz="800" u="none" cap="none" strike="noStrike">
                          <a:solidFill>
                            <a:schemeClr val="lt1"/>
                          </a:solidFill>
                          <a:latin typeface="Poppins"/>
                          <a:ea typeface="Poppins"/>
                          <a:cs typeface="Poppins"/>
                          <a:sym typeface="Poppins"/>
                        </a:rPr>
                        <a:t>What does it mean?</a:t>
                      </a:r>
                      <a:endParaRPr b="1" sz="800" u="none" cap="none" strike="noStrike">
                        <a:solidFill>
                          <a:schemeClr val="lt1"/>
                        </a:solidFill>
                        <a:latin typeface="Poppins"/>
                        <a:ea typeface="Poppins"/>
                        <a:cs typeface="Poppins"/>
                        <a:sym typeface="Poppins"/>
                      </a:endParaRPr>
                    </a:p>
                  </a:txBody>
                  <a:tcPr marT="47625" marB="47625" marR="47625" marL="47625" anchor="ctr">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Clr>
                          <a:schemeClr val="lt1"/>
                        </a:buClr>
                        <a:buSzPts val="800"/>
                        <a:buFont typeface="Poppins"/>
                        <a:buNone/>
                      </a:pPr>
                      <a:r>
                        <a:rPr b="1" lang="en" sz="800" u="none" cap="none" strike="noStrike">
                          <a:solidFill>
                            <a:schemeClr val="lt1"/>
                          </a:solidFill>
                          <a:latin typeface="Poppins"/>
                          <a:ea typeface="Poppins"/>
                          <a:cs typeface="Poppins"/>
                          <a:sym typeface="Poppins"/>
                        </a:rPr>
                        <a:t>What to look for?</a:t>
                      </a:r>
                      <a:endParaRPr b="1" sz="800" u="none" cap="none" strike="noStrike">
                        <a:solidFill>
                          <a:schemeClr val="lt1"/>
                        </a:solidFill>
                        <a:latin typeface="Poppins"/>
                        <a:ea typeface="Poppins"/>
                        <a:cs typeface="Poppins"/>
                        <a:sym typeface="Poppins"/>
                      </a:endParaRPr>
                    </a:p>
                  </a:txBody>
                  <a:tcPr marT="47625" marB="47625" marR="47625" marL="47625" anchor="ctr">
                    <a:lnL cap="flat" cmpd="sng" w="9525">
                      <a:solidFill>
                        <a:srgbClr val="F4F4F4"/>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1"/>
                    </a:solidFill>
                  </a:tcPr>
                </a:tc>
              </a:tr>
              <a:tr h="866675">
                <a:tc>
                  <a:txBody>
                    <a:bodyPr/>
                    <a:lstStyle/>
                    <a:p>
                      <a:pPr indent="0" lvl="0" marL="0" marR="0" rtl="0" algn="l">
                        <a:lnSpc>
                          <a:spcPct val="115000"/>
                        </a:lnSpc>
                        <a:spcBef>
                          <a:spcPts val="0"/>
                        </a:spcBef>
                        <a:spcAft>
                          <a:spcPts val="0"/>
                        </a:spcAft>
                        <a:buClr>
                          <a:schemeClr val="dk1"/>
                        </a:buClr>
                        <a:buSzPts val="800"/>
                        <a:buFont typeface="Poppins"/>
                        <a:buNone/>
                      </a:pPr>
                      <a:r>
                        <a:rPr lang="en" sz="700" u="none" cap="none" strike="noStrike">
                          <a:latin typeface="Poppins"/>
                          <a:ea typeface="Poppins"/>
                          <a:cs typeface="Poppins"/>
                          <a:sym typeface="Poppins"/>
                        </a:rPr>
                        <a:t>The threat of new entrants</a:t>
                      </a:r>
                      <a:endParaRPr sz="700" u="none" cap="none" strike="noStrike">
                        <a:latin typeface="Poppins"/>
                        <a:ea typeface="Poppins"/>
                        <a:cs typeface="Poppins"/>
                        <a:sym typeface="Poppins"/>
                      </a:endParaRPr>
                    </a:p>
                  </a:txBody>
                  <a:tcPr marT="47625" marB="47625" marR="47625" marL="47625">
                    <a:lnL cap="flat" cmpd="sng" w="9525">
                      <a:solidFill>
                        <a:srgbClr val="F4F4F4"/>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800"/>
                        <a:buFont typeface="Poppins"/>
                        <a:buNone/>
                      </a:pPr>
                      <a:r>
                        <a:rPr lang="en" sz="700" u="none" cap="none" strike="noStrike">
                          <a:latin typeface="Poppins"/>
                          <a:ea typeface="Poppins"/>
                          <a:cs typeface="Poppins"/>
                          <a:sym typeface="Poppins"/>
                        </a:rPr>
                        <a:t>How easy could a new competitor enter the market?</a:t>
                      </a:r>
                      <a:endParaRPr sz="700" u="none" cap="none" strike="noStrike">
                        <a:latin typeface="Poppins"/>
                        <a:ea typeface="Poppins"/>
                        <a:cs typeface="Poppins"/>
                        <a:sym typeface="Poppins"/>
                      </a:endParaRPr>
                    </a:p>
                  </a:txBody>
                  <a:tcPr marT="47625" marB="47625" marR="47625" marL="47625">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Time to entry</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Cost of entry</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Economies of scale</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Technological protection</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200"/>
                        </a:spcAft>
                        <a:buClr>
                          <a:schemeClr val="dk1"/>
                        </a:buClr>
                        <a:buSzPts val="700"/>
                        <a:buFont typeface="Poppins"/>
                        <a:buChar char="●"/>
                      </a:pPr>
                      <a:r>
                        <a:rPr lang="en" sz="700" u="none" cap="none" strike="noStrike">
                          <a:latin typeface="Poppins"/>
                          <a:ea typeface="Poppins"/>
                          <a:cs typeface="Poppins"/>
                          <a:sym typeface="Poppins"/>
                        </a:rPr>
                        <a:t>Other barriers to entry</a:t>
                      </a:r>
                      <a:endParaRPr sz="700" u="none" cap="none" strike="noStrike">
                        <a:latin typeface="Poppins"/>
                        <a:ea typeface="Poppins"/>
                        <a:cs typeface="Poppins"/>
                        <a:sym typeface="Poppins"/>
                      </a:endParaRPr>
                    </a:p>
                  </a:txBody>
                  <a:tcPr marT="47625" marB="47625" marR="47625" marL="47625">
                    <a:lnL cap="flat" cmpd="sng" w="9525">
                      <a:solidFill>
                        <a:srgbClr val="F4F4F4">
                          <a:alpha val="0"/>
                        </a:srgbClr>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652775">
                <a:tc>
                  <a:txBody>
                    <a:bodyPr/>
                    <a:lstStyle/>
                    <a:p>
                      <a:pPr indent="0" lvl="0" marL="0" marR="0" rtl="0" algn="l">
                        <a:lnSpc>
                          <a:spcPct val="115000"/>
                        </a:lnSpc>
                        <a:spcBef>
                          <a:spcPts val="0"/>
                        </a:spcBef>
                        <a:spcAft>
                          <a:spcPts val="0"/>
                        </a:spcAft>
                        <a:buClr>
                          <a:schemeClr val="dk1"/>
                        </a:buClr>
                        <a:buSzPts val="800"/>
                        <a:buFont typeface="Poppins"/>
                        <a:buNone/>
                      </a:pPr>
                      <a:r>
                        <a:rPr lang="en" sz="700" u="none" cap="none" strike="noStrike">
                          <a:latin typeface="Poppins"/>
                          <a:ea typeface="Poppins"/>
                          <a:cs typeface="Poppins"/>
                          <a:sym typeface="Poppins"/>
                        </a:rPr>
                        <a:t>Bargaining power of buyers</a:t>
                      </a:r>
                      <a:endParaRPr sz="700" u="none" cap="none" strike="noStrike">
                        <a:latin typeface="Poppins"/>
                        <a:ea typeface="Poppins"/>
                        <a:cs typeface="Poppins"/>
                        <a:sym typeface="Poppins"/>
                      </a:endParaRPr>
                    </a:p>
                  </a:txBody>
                  <a:tcPr marT="47625" marB="47625" marR="47625" marL="47625">
                    <a:lnL cap="flat" cmpd="sng" w="9525">
                      <a:solidFill>
                        <a:srgbClr val="F4F4F4"/>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800"/>
                        <a:buFont typeface="Poppins"/>
                        <a:buNone/>
                      </a:pPr>
                      <a:r>
                        <a:rPr lang="en" sz="700" u="none" cap="none" strike="noStrike">
                          <a:latin typeface="Poppins"/>
                          <a:ea typeface="Poppins"/>
                          <a:cs typeface="Poppins"/>
                          <a:sym typeface="Poppins"/>
                        </a:rPr>
                        <a:t>How much power do your customers ultimately have?</a:t>
                      </a:r>
                      <a:endParaRPr sz="700" u="none" cap="none" strike="noStrike">
                        <a:latin typeface="Poppins"/>
                        <a:ea typeface="Poppins"/>
                        <a:cs typeface="Poppins"/>
                        <a:sym typeface="Poppins"/>
                      </a:endParaRPr>
                    </a:p>
                  </a:txBody>
                  <a:tcPr marT="47625" marB="47625" marR="47625" marL="47625">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The number of buyers</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Purchase sizes</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Price sensitivity</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200"/>
                        </a:spcAft>
                        <a:buClr>
                          <a:schemeClr val="dk1"/>
                        </a:buClr>
                        <a:buSzPts val="700"/>
                        <a:buFont typeface="Poppins"/>
                        <a:buChar char="●"/>
                      </a:pPr>
                      <a:r>
                        <a:rPr lang="en" sz="700" u="none" cap="none" strike="noStrike">
                          <a:latin typeface="Poppins"/>
                          <a:ea typeface="Poppins"/>
                          <a:cs typeface="Poppins"/>
                          <a:sym typeface="Poppins"/>
                        </a:rPr>
                        <a:t>Ability to switch</a:t>
                      </a:r>
                      <a:endParaRPr sz="700" u="none" cap="none" strike="noStrike">
                        <a:latin typeface="Poppins"/>
                        <a:ea typeface="Poppins"/>
                        <a:cs typeface="Poppins"/>
                        <a:sym typeface="Poppins"/>
                      </a:endParaRPr>
                    </a:p>
                  </a:txBody>
                  <a:tcPr marT="47625" marB="47625" marR="47625" marL="47625">
                    <a:lnL cap="flat" cmpd="sng" w="9525">
                      <a:solidFill>
                        <a:srgbClr val="F4F4F4">
                          <a:alpha val="0"/>
                        </a:srgbClr>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652775">
                <a:tc>
                  <a:txBody>
                    <a:bodyPr/>
                    <a:lstStyle/>
                    <a:p>
                      <a:pPr indent="0" lvl="0" marL="0" marR="0" rtl="0" algn="l">
                        <a:lnSpc>
                          <a:spcPct val="115000"/>
                        </a:lnSpc>
                        <a:spcBef>
                          <a:spcPts val="0"/>
                        </a:spcBef>
                        <a:spcAft>
                          <a:spcPts val="0"/>
                        </a:spcAft>
                        <a:buClr>
                          <a:schemeClr val="dk1"/>
                        </a:buClr>
                        <a:buSzPts val="800"/>
                        <a:buFont typeface="Poppins"/>
                        <a:buNone/>
                      </a:pPr>
                      <a:r>
                        <a:rPr lang="en" sz="700" u="none" cap="none" strike="noStrike">
                          <a:latin typeface="Poppins"/>
                          <a:ea typeface="Poppins"/>
                          <a:cs typeface="Poppins"/>
                          <a:sym typeface="Poppins"/>
                        </a:rPr>
                        <a:t>Bargaining power of suppliers</a:t>
                      </a:r>
                      <a:endParaRPr sz="700" u="none" cap="none" strike="noStrike">
                        <a:latin typeface="Poppins"/>
                        <a:ea typeface="Poppins"/>
                        <a:cs typeface="Poppins"/>
                        <a:sym typeface="Poppins"/>
                      </a:endParaRPr>
                    </a:p>
                  </a:txBody>
                  <a:tcPr marT="47625" marB="47625" marR="47625" marL="47625">
                    <a:lnL cap="flat" cmpd="sng" w="9525">
                      <a:solidFill>
                        <a:srgbClr val="F4F4F4"/>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800"/>
                        <a:buFont typeface="Poppins"/>
                        <a:buNone/>
                      </a:pPr>
                      <a:r>
                        <a:rPr lang="en" sz="700" u="none" cap="none" strike="noStrike">
                          <a:latin typeface="Poppins"/>
                          <a:ea typeface="Poppins"/>
                          <a:cs typeface="Poppins"/>
                          <a:sym typeface="Poppins"/>
                        </a:rPr>
                        <a:t>How much power do your suppliers ultimately have?</a:t>
                      </a:r>
                      <a:endParaRPr sz="700" u="none" cap="none" strike="noStrike">
                        <a:latin typeface="Poppins"/>
                        <a:ea typeface="Poppins"/>
                        <a:cs typeface="Poppins"/>
                        <a:sym typeface="Poppins"/>
                      </a:endParaRPr>
                    </a:p>
                  </a:txBody>
                  <a:tcPr marT="47625" marB="47625" marR="47625" marL="47625">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The number of suppliers</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Unique capacity of suppliers</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200"/>
                        </a:spcAft>
                        <a:buClr>
                          <a:schemeClr val="dk1"/>
                        </a:buClr>
                        <a:buSzPts val="700"/>
                        <a:buFont typeface="Poppins"/>
                        <a:buChar char="●"/>
                      </a:pPr>
                      <a:r>
                        <a:rPr lang="en" sz="700" u="none" cap="none" strike="noStrike">
                          <a:latin typeface="Poppins"/>
                          <a:ea typeface="Poppins"/>
                          <a:cs typeface="Poppins"/>
                          <a:sym typeface="Poppins"/>
                        </a:rPr>
                        <a:t>Your ability to substitute</a:t>
                      </a:r>
                      <a:endParaRPr sz="700" u="none" cap="none" strike="noStrike">
                        <a:latin typeface="Poppins"/>
                        <a:ea typeface="Poppins"/>
                        <a:cs typeface="Poppins"/>
                        <a:sym typeface="Poppins"/>
                      </a:endParaRPr>
                    </a:p>
                  </a:txBody>
                  <a:tcPr marT="47625" marB="47625" marR="47625" marL="47625">
                    <a:lnL cap="flat" cmpd="sng" w="9525">
                      <a:solidFill>
                        <a:srgbClr val="F4F4F4">
                          <a:alpha val="0"/>
                        </a:srgbClr>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994950">
                <a:tc>
                  <a:txBody>
                    <a:bodyPr/>
                    <a:lstStyle/>
                    <a:p>
                      <a:pPr indent="0" lvl="0" marL="0" marR="0" rtl="0" algn="l">
                        <a:lnSpc>
                          <a:spcPct val="115000"/>
                        </a:lnSpc>
                        <a:spcBef>
                          <a:spcPts val="0"/>
                        </a:spcBef>
                        <a:spcAft>
                          <a:spcPts val="0"/>
                        </a:spcAft>
                        <a:buClr>
                          <a:schemeClr val="dk1"/>
                        </a:buClr>
                        <a:buSzPts val="800"/>
                        <a:buFont typeface="Poppins"/>
                        <a:buNone/>
                      </a:pPr>
                      <a:r>
                        <a:rPr lang="en" sz="700" u="none" cap="none" strike="noStrike">
                          <a:latin typeface="Poppins"/>
                          <a:ea typeface="Poppins"/>
                          <a:cs typeface="Poppins"/>
                          <a:sym typeface="Poppins"/>
                        </a:rPr>
                        <a:t>Intensity of competitive rivalry</a:t>
                      </a:r>
                      <a:r>
                        <a:rPr lang="en" sz="700" u="none" cap="none" strike="noStrike">
                          <a:solidFill>
                            <a:srgbClr val="FFFFFF"/>
                          </a:solidFill>
                          <a:latin typeface="Poppins"/>
                          <a:ea typeface="Poppins"/>
                          <a:cs typeface="Poppins"/>
                          <a:sym typeface="Poppins"/>
                        </a:rPr>
                        <a:t> </a:t>
                      </a:r>
                      <a:endParaRPr sz="700" u="none" cap="none" strike="noStrike">
                        <a:solidFill>
                          <a:srgbClr val="FFFFFF"/>
                        </a:solidFill>
                        <a:latin typeface="Poppins"/>
                        <a:ea typeface="Poppins"/>
                        <a:cs typeface="Poppins"/>
                        <a:sym typeface="Poppins"/>
                      </a:endParaRPr>
                    </a:p>
                  </a:txBody>
                  <a:tcPr marT="47625" marB="47625" marR="47625" marL="47625">
                    <a:lnL cap="flat" cmpd="sng" w="9525">
                      <a:solidFill>
                        <a:srgbClr val="F4F4F4"/>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800"/>
                        <a:buFont typeface="Poppins"/>
                        <a:buNone/>
                      </a:pPr>
                      <a:r>
                        <a:rPr lang="en" sz="700" u="none" cap="none" strike="noStrike">
                          <a:latin typeface="Poppins"/>
                          <a:ea typeface="Poppins"/>
                          <a:cs typeface="Poppins"/>
                          <a:sym typeface="Poppins"/>
                        </a:rPr>
                        <a:t>How many competitors are currently in the market and how much is it growing?</a:t>
                      </a:r>
                      <a:endParaRPr sz="700" u="none" cap="none" strike="noStrike">
                        <a:latin typeface="Poppins"/>
                        <a:ea typeface="Poppins"/>
                        <a:cs typeface="Poppins"/>
                        <a:sym typeface="Poppins"/>
                      </a:endParaRPr>
                    </a:p>
                  </a:txBody>
                  <a:tcPr marT="47625" marB="47625" marR="47625" marL="47625">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The number of competitors</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Difference in quality</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User loyalty</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Switching costs for users</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200"/>
                        </a:spcAft>
                        <a:buClr>
                          <a:schemeClr val="dk1"/>
                        </a:buClr>
                        <a:buSzPts val="700"/>
                        <a:buFont typeface="Poppins"/>
                        <a:buChar char="●"/>
                      </a:pPr>
                      <a:r>
                        <a:rPr lang="en" sz="700" u="none" cap="none" strike="noStrike">
                          <a:latin typeface="Poppins"/>
                          <a:ea typeface="Poppins"/>
                          <a:cs typeface="Poppins"/>
                          <a:sym typeface="Poppins"/>
                        </a:rPr>
                        <a:t>Growth of market</a:t>
                      </a:r>
                      <a:endParaRPr sz="700" u="none" cap="none" strike="noStrike">
                        <a:latin typeface="Poppins"/>
                        <a:ea typeface="Poppins"/>
                        <a:cs typeface="Poppins"/>
                        <a:sym typeface="Poppins"/>
                      </a:endParaRPr>
                    </a:p>
                  </a:txBody>
                  <a:tcPr marT="47625" marB="47625" marR="47625" marL="47625">
                    <a:lnL cap="flat" cmpd="sng" w="9525">
                      <a:solidFill>
                        <a:srgbClr val="F4F4F4">
                          <a:alpha val="0"/>
                        </a:srgbClr>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15550">
                <a:tc>
                  <a:txBody>
                    <a:bodyPr/>
                    <a:lstStyle/>
                    <a:p>
                      <a:pPr indent="0" lvl="0" marL="0" marR="0" rtl="0" algn="l">
                        <a:lnSpc>
                          <a:spcPct val="115000"/>
                        </a:lnSpc>
                        <a:spcBef>
                          <a:spcPts val="0"/>
                        </a:spcBef>
                        <a:spcAft>
                          <a:spcPts val="0"/>
                        </a:spcAft>
                        <a:buClr>
                          <a:schemeClr val="dk1"/>
                        </a:buClr>
                        <a:buSzPts val="800"/>
                        <a:buFont typeface="Poppins"/>
                        <a:buNone/>
                      </a:pPr>
                      <a:r>
                        <a:rPr lang="en" sz="700" u="none" cap="none" strike="noStrike">
                          <a:latin typeface="Poppins"/>
                          <a:ea typeface="Poppins"/>
                          <a:cs typeface="Poppins"/>
                          <a:sym typeface="Poppins"/>
                        </a:rPr>
                        <a:t>Threat of substitutes</a:t>
                      </a:r>
                      <a:endParaRPr sz="700" u="none" cap="none" strike="noStrike">
                        <a:latin typeface="Poppins"/>
                        <a:ea typeface="Poppins"/>
                        <a:cs typeface="Poppins"/>
                        <a:sym typeface="Poppins"/>
                      </a:endParaRPr>
                    </a:p>
                  </a:txBody>
                  <a:tcPr marT="47625" marB="47625" marR="47625" marL="47625">
                    <a:lnL cap="flat" cmpd="sng" w="9525">
                      <a:solidFill>
                        <a:srgbClr val="F4F4F4"/>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F4F4F4"/>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800"/>
                        <a:buFont typeface="Poppins"/>
                        <a:buNone/>
                      </a:pPr>
                      <a:r>
                        <a:rPr lang="en" sz="700" u="none" cap="none" strike="noStrike">
                          <a:latin typeface="Poppins"/>
                          <a:ea typeface="Poppins"/>
                          <a:cs typeface="Poppins"/>
                          <a:sym typeface="Poppins"/>
                        </a:rPr>
                        <a:t>How likely are users to switch to an alternative?</a:t>
                      </a:r>
                      <a:endParaRPr sz="700" u="none" cap="none" strike="noStrike">
                        <a:latin typeface="Poppins"/>
                        <a:ea typeface="Poppins"/>
                        <a:cs typeface="Poppins"/>
                        <a:sym typeface="Poppins"/>
                      </a:endParaRPr>
                    </a:p>
                  </a:txBody>
                  <a:tcPr marT="47625" marB="47625" marR="47625" marL="47625">
                    <a:lnL cap="flat" cmpd="sng" w="9525">
                      <a:solidFill>
                        <a:srgbClr val="F4F4F4">
                          <a:alpha val="0"/>
                        </a:srgbClr>
                      </a:solidFill>
                      <a:prstDash val="solid"/>
                      <a:round/>
                      <a:headEnd len="sm" w="sm" type="none"/>
                      <a:tailEnd len="sm" w="sm" type="none"/>
                    </a:lnL>
                    <a:lnR cap="flat" cmpd="sng" w="9525">
                      <a:solidFill>
                        <a:srgbClr val="F4F4F4">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F4F4F4"/>
                      </a:solidFill>
                      <a:prstDash val="solid"/>
                      <a:round/>
                      <a:headEnd len="sm" w="sm" type="none"/>
                      <a:tailEnd len="sm" w="sm" type="none"/>
                    </a:lnB>
                    <a:solidFill>
                      <a:schemeClr val="lt1"/>
                    </a:solidFill>
                  </a:tcPr>
                </a:tc>
                <a:tc>
                  <a:txBody>
                    <a:bodyPr/>
                    <a:lstStyle/>
                    <a:p>
                      <a:pPr indent="-209550" lvl="0" marL="342900" marR="0" rtl="0" algn="l">
                        <a:lnSpc>
                          <a:spcPct val="115000"/>
                        </a:lnSpc>
                        <a:spcBef>
                          <a:spcPts val="200"/>
                        </a:spcBef>
                        <a:spcAft>
                          <a:spcPts val="0"/>
                        </a:spcAft>
                        <a:buClr>
                          <a:schemeClr val="dk1"/>
                        </a:buClr>
                        <a:buSzPts val="700"/>
                        <a:buFont typeface="Poppins"/>
                        <a:buChar char="●"/>
                      </a:pPr>
                      <a:r>
                        <a:rPr lang="en" sz="700" u="none" cap="none" strike="noStrike">
                          <a:latin typeface="Poppins"/>
                          <a:ea typeface="Poppins"/>
                          <a:cs typeface="Poppins"/>
                          <a:sym typeface="Poppins"/>
                        </a:rPr>
                        <a:t>Performance of competitors</a:t>
                      </a:r>
                      <a:endParaRPr sz="700" u="none" cap="none" strike="noStrike">
                        <a:latin typeface="Poppins"/>
                        <a:ea typeface="Poppins"/>
                        <a:cs typeface="Poppins"/>
                        <a:sym typeface="Poppins"/>
                      </a:endParaRPr>
                    </a:p>
                    <a:p>
                      <a:pPr indent="-209550" lvl="0" marL="342900" marR="0" rtl="0" algn="l">
                        <a:lnSpc>
                          <a:spcPct val="115000"/>
                        </a:lnSpc>
                        <a:spcBef>
                          <a:spcPts val="200"/>
                        </a:spcBef>
                        <a:spcAft>
                          <a:spcPts val="200"/>
                        </a:spcAft>
                        <a:buClr>
                          <a:schemeClr val="dk1"/>
                        </a:buClr>
                        <a:buSzPts val="700"/>
                        <a:buFont typeface="Poppins"/>
                        <a:buChar char="●"/>
                      </a:pPr>
                      <a:r>
                        <a:rPr lang="en" sz="700" u="none" cap="none" strike="noStrike">
                          <a:latin typeface="Poppins"/>
                          <a:ea typeface="Poppins"/>
                          <a:cs typeface="Poppins"/>
                          <a:sym typeface="Poppins"/>
                        </a:rPr>
                        <a:t>Cost of change</a:t>
                      </a:r>
                      <a:endParaRPr sz="700" u="none" cap="none" strike="noStrike">
                        <a:latin typeface="Poppins"/>
                        <a:ea typeface="Poppins"/>
                        <a:cs typeface="Poppins"/>
                        <a:sym typeface="Poppins"/>
                      </a:endParaRPr>
                    </a:p>
                  </a:txBody>
                  <a:tcPr marT="47625" marB="47625" marR="47625" marL="47625">
                    <a:lnL cap="flat" cmpd="sng" w="9525">
                      <a:solidFill>
                        <a:srgbClr val="F4F4F4">
                          <a:alpha val="0"/>
                        </a:srgbClr>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F4F4F4"/>
                      </a:solidFill>
                      <a:prstDash val="solid"/>
                      <a:round/>
                      <a:headEnd len="sm" w="sm" type="none"/>
                      <a:tailEnd len="sm" w="sm" type="none"/>
                    </a:lnB>
                    <a:solidFill>
                      <a:schemeClr val="lt1"/>
                    </a:solidFill>
                  </a:tcPr>
                </a:tc>
              </a:tr>
            </a:tbl>
          </a:graphicData>
        </a:graphic>
      </p:graphicFrame>
      <p:sp>
        <p:nvSpPr>
          <p:cNvPr id="263" name="Google Shape;263;p51"/>
          <p:cNvSpPr txBox="1"/>
          <p:nvPr/>
        </p:nvSpPr>
        <p:spPr>
          <a:xfrm>
            <a:off x="390564" y="1790822"/>
            <a:ext cx="2564400" cy="26598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chemeClr val="dk1"/>
              </a:buClr>
              <a:buSzPts val="1200"/>
              <a:buFont typeface="Poppins"/>
              <a:buNone/>
            </a:pPr>
            <a:r>
              <a:rPr lang="en" sz="1200">
                <a:solidFill>
                  <a:schemeClr val="dk1"/>
                </a:solidFill>
                <a:latin typeface="Poppins"/>
                <a:ea typeface="Poppins"/>
                <a:cs typeface="Poppins"/>
                <a:sym typeface="Poppins"/>
              </a:rPr>
              <a:t>This framework is a method used to analyze industry or segment competition, focusing on the user’s ability to switch from your product to competitors. </a:t>
            </a:r>
            <a:endParaRPr sz="1200">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200"/>
              <a:buFont typeface="Open Sans"/>
              <a:buNone/>
            </a:pPr>
            <a:r>
              <a:t/>
            </a:r>
            <a:endParaRPr sz="1200">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200"/>
              <a:buFont typeface="Poppins"/>
              <a:buNone/>
            </a:pPr>
            <a:r>
              <a:rPr lang="en" sz="1200">
                <a:solidFill>
                  <a:schemeClr val="dk1"/>
                </a:solidFill>
                <a:latin typeface="Poppins"/>
                <a:ea typeface="Poppins"/>
                <a:cs typeface="Poppins"/>
                <a:sym typeface="Poppins"/>
              </a:rPr>
              <a:t>It looks at the five forces that determine the competitive intensity, and therefore the attractiveness of an industry in terms of its profitability. </a:t>
            </a:r>
            <a:endParaRPr sz="1200">
              <a:solidFill>
                <a:schemeClr val="dk1"/>
              </a:solidFill>
              <a:latin typeface="Poppins"/>
              <a:ea typeface="Poppins"/>
              <a:cs typeface="Poppins"/>
              <a:sym typeface="Poppins"/>
            </a:endParaRPr>
          </a:p>
        </p:txBody>
      </p:sp>
      <p:sp>
        <p:nvSpPr>
          <p:cNvPr id="264" name="Google Shape;264;p51"/>
          <p:cNvSpPr txBox="1"/>
          <p:nvPr>
            <p:ph type="title"/>
          </p:nvPr>
        </p:nvSpPr>
        <p:spPr>
          <a:xfrm>
            <a:off x="413650" y="833575"/>
            <a:ext cx="19242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Porter’s five forces</a:t>
            </a:r>
            <a:endParaRPr/>
          </a:p>
        </p:txBody>
      </p:sp>
      <p:sp>
        <p:nvSpPr>
          <p:cNvPr id="265" name="Google Shape;265;p5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69"/>
          <p:cNvSpPr/>
          <p:nvPr/>
        </p:nvSpPr>
        <p:spPr>
          <a:xfrm>
            <a:off x="6773563" y="1129075"/>
            <a:ext cx="988200" cy="3708600"/>
          </a:xfrm>
          <a:prstGeom prst="rect">
            <a:avLst/>
          </a:prstGeom>
          <a:solidFill>
            <a:srgbClr val="EDEDED"/>
          </a:solidFill>
          <a:ln>
            <a:noFill/>
          </a:ln>
        </p:spPr>
        <p:txBody>
          <a:bodyPr anchorCtr="0" anchor="t" bIns="34275" lIns="68575" spcFirstLastPara="1" rIns="68575" wrap="square" tIns="205725">
            <a:noAutofit/>
          </a:bodyPr>
          <a:lstStyle/>
          <a:p>
            <a:pPr indent="0" lvl="0" marL="0" marR="0" rtl="0" algn="ctr">
              <a:spcBef>
                <a:spcPts val="0"/>
              </a:spcBef>
              <a:spcAft>
                <a:spcPts val="0"/>
              </a:spcAft>
              <a:buClr>
                <a:schemeClr val="dk1"/>
              </a:buClr>
              <a:buSzPts val="800"/>
              <a:buFont typeface="Open Sans"/>
              <a:buNone/>
            </a:pPr>
            <a:r>
              <a:t/>
            </a:r>
            <a:endParaRPr sz="800">
              <a:solidFill>
                <a:schemeClr val="accent5"/>
              </a:solidFill>
              <a:latin typeface="Poppins"/>
              <a:ea typeface="Poppins"/>
              <a:cs typeface="Poppins"/>
              <a:sym typeface="Poppins"/>
            </a:endParaRPr>
          </a:p>
        </p:txBody>
      </p:sp>
      <p:sp>
        <p:nvSpPr>
          <p:cNvPr id="909" name="Google Shape;909;p69"/>
          <p:cNvSpPr/>
          <p:nvPr/>
        </p:nvSpPr>
        <p:spPr>
          <a:xfrm>
            <a:off x="3855951" y="1129075"/>
            <a:ext cx="988200" cy="3708600"/>
          </a:xfrm>
          <a:prstGeom prst="rect">
            <a:avLst/>
          </a:prstGeom>
          <a:solidFill>
            <a:schemeClr val="accent1">
              <a:alpha val="57650"/>
            </a:schemeClr>
          </a:solidFill>
          <a:ln>
            <a:noFill/>
          </a:ln>
        </p:spPr>
        <p:txBody>
          <a:bodyPr anchorCtr="0" anchor="t" bIns="34275" lIns="68575" spcFirstLastPara="1" rIns="68575" wrap="square" tIns="205725">
            <a:noAutofit/>
          </a:bodyPr>
          <a:lstStyle/>
          <a:p>
            <a:pPr indent="0" lvl="0" marL="0" marR="0" rtl="0" algn="ctr">
              <a:spcBef>
                <a:spcPts val="0"/>
              </a:spcBef>
              <a:spcAft>
                <a:spcPts val="0"/>
              </a:spcAft>
              <a:buClr>
                <a:schemeClr val="dk1"/>
              </a:buClr>
              <a:buSzPts val="800"/>
              <a:buFont typeface="Open Sans"/>
              <a:buNone/>
            </a:pPr>
            <a:r>
              <a:t/>
            </a:r>
            <a:endParaRPr sz="800">
              <a:solidFill>
                <a:srgbClr val="746858"/>
              </a:solidFill>
              <a:latin typeface="Poppins"/>
              <a:ea typeface="Poppins"/>
              <a:cs typeface="Poppins"/>
              <a:sym typeface="Poppins"/>
            </a:endParaRPr>
          </a:p>
        </p:txBody>
      </p:sp>
      <p:sp>
        <p:nvSpPr>
          <p:cNvPr id="910" name="Google Shape;910;p69"/>
          <p:cNvSpPr/>
          <p:nvPr/>
        </p:nvSpPr>
        <p:spPr>
          <a:xfrm>
            <a:off x="5314757" y="1129075"/>
            <a:ext cx="988200" cy="3708600"/>
          </a:xfrm>
          <a:prstGeom prst="rect">
            <a:avLst/>
          </a:prstGeom>
          <a:solidFill>
            <a:srgbClr val="CCCCCC"/>
          </a:solidFill>
          <a:ln>
            <a:noFill/>
          </a:ln>
        </p:spPr>
        <p:txBody>
          <a:bodyPr anchorCtr="0" anchor="t" bIns="34275" lIns="68575" spcFirstLastPara="1" rIns="68575" wrap="square" tIns="205725">
            <a:noAutofit/>
          </a:bodyPr>
          <a:lstStyle/>
          <a:p>
            <a:pPr indent="0" lvl="0" marL="0" marR="0" rtl="0" algn="ctr">
              <a:spcBef>
                <a:spcPts val="0"/>
              </a:spcBef>
              <a:spcAft>
                <a:spcPts val="0"/>
              </a:spcAft>
              <a:buClr>
                <a:schemeClr val="dk1"/>
              </a:buClr>
              <a:buSzPts val="800"/>
              <a:buFont typeface="Open Sans"/>
              <a:buNone/>
            </a:pPr>
            <a:r>
              <a:t/>
            </a:r>
            <a:endParaRPr sz="800">
              <a:solidFill>
                <a:schemeClr val="accent3"/>
              </a:solidFill>
              <a:latin typeface="Poppins"/>
              <a:ea typeface="Poppins"/>
              <a:cs typeface="Poppins"/>
              <a:sym typeface="Poppins"/>
            </a:endParaRPr>
          </a:p>
        </p:txBody>
      </p:sp>
      <p:sp>
        <p:nvSpPr>
          <p:cNvPr id="911" name="Google Shape;911;p69"/>
          <p:cNvSpPr/>
          <p:nvPr/>
        </p:nvSpPr>
        <p:spPr>
          <a:xfrm>
            <a:off x="413650" y="1918578"/>
            <a:ext cx="7848000" cy="6603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800"/>
              <a:buFont typeface="Open Sans"/>
              <a:buNone/>
            </a:pPr>
            <a:r>
              <a:t/>
            </a:r>
            <a:endParaRPr sz="800">
              <a:solidFill>
                <a:schemeClr val="dk1"/>
              </a:solidFill>
              <a:latin typeface="Poppins"/>
              <a:ea typeface="Poppins"/>
              <a:cs typeface="Poppins"/>
              <a:sym typeface="Poppins"/>
            </a:endParaRPr>
          </a:p>
        </p:txBody>
      </p:sp>
      <p:sp>
        <p:nvSpPr>
          <p:cNvPr id="912" name="Google Shape;912;p69"/>
          <p:cNvSpPr/>
          <p:nvPr/>
        </p:nvSpPr>
        <p:spPr>
          <a:xfrm>
            <a:off x="413650" y="2826261"/>
            <a:ext cx="7848000" cy="6603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800"/>
              <a:buFont typeface="Open Sans"/>
              <a:buNone/>
            </a:pPr>
            <a:r>
              <a:t/>
            </a:r>
            <a:endParaRPr sz="800">
              <a:solidFill>
                <a:schemeClr val="dk1"/>
              </a:solidFill>
              <a:latin typeface="Poppins"/>
              <a:ea typeface="Poppins"/>
              <a:cs typeface="Poppins"/>
              <a:sym typeface="Poppins"/>
            </a:endParaRPr>
          </a:p>
        </p:txBody>
      </p:sp>
      <p:sp>
        <p:nvSpPr>
          <p:cNvPr id="913" name="Google Shape;913;p69"/>
          <p:cNvSpPr/>
          <p:nvPr/>
        </p:nvSpPr>
        <p:spPr>
          <a:xfrm>
            <a:off x="413650" y="3733942"/>
            <a:ext cx="7848000" cy="6603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800"/>
              <a:buFont typeface="Open Sans"/>
              <a:buNone/>
            </a:pPr>
            <a:r>
              <a:t/>
            </a:r>
            <a:endParaRPr sz="800">
              <a:solidFill>
                <a:schemeClr val="dk1"/>
              </a:solidFill>
              <a:latin typeface="Poppins"/>
              <a:ea typeface="Poppins"/>
              <a:cs typeface="Poppins"/>
              <a:sym typeface="Poppins"/>
            </a:endParaRPr>
          </a:p>
        </p:txBody>
      </p:sp>
      <p:sp>
        <p:nvSpPr>
          <p:cNvPr id="914" name="Google Shape;914;p69"/>
          <p:cNvSpPr txBox="1"/>
          <p:nvPr/>
        </p:nvSpPr>
        <p:spPr>
          <a:xfrm>
            <a:off x="808208" y="2164365"/>
            <a:ext cx="26262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900"/>
              <a:buFont typeface="Century Gothic"/>
              <a:buNone/>
            </a:pPr>
            <a:r>
              <a:rPr lang="en" sz="900" u="none" cap="none" strike="noStrike">
                <a:solidFill>
                  <a:schemeClr val="dk1"/>
                </a:solidFill>
                <a:latin typeface="Poppins"/>
                <a:ea typeface="Poppins"/>
                <a:cs typeface="Poppins"/>
                <a:sym typeface="Poppins"/>
              </a:rPr>
              <a:t>Does it provide customer benefits?</a:t>
            </a:r>
            <a:endParaRPr sz="1400">
              <a:solidFill>
                <a:schemeClr val="dk1"/>
              </a:solidFill>
              <a:latin typeface="Poppins"/>
              <a:ea typeface="Poppins"/>
              <a:cs typeface="Poppins"/>
              <a:sym typeface="Poppins"/>
            </a:endParaRPr>
          </a:p>
        </p:txBody>
      </p:sp>
      <p:sp>
        <p:nvSpPr>
          <p:cNvPr id="915" name="Google Shape;915;p69"/>
          <p:cNvSpPr txBox="1"/>
          <p:nvPr/>
        </p:nvSpPr>
        <p:spPr>
          <a:xfrm>
            <a:off x="808208" y="3072047"/>
            <a:ext cx="23196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900"/>
              <a:buFont typeface="Century Gothic"/>
              <a:buNone/>
            </a:pPr>
            <a:r>
              <a:rPr lang="en" sz="900" u="none" cap="none" strike="noStrike">
                <a:solidFill>
                  <a:schemeClr val="dk1"/>
                </a:solidFill>
                <a:latin typeface="Poppins"/>
                <a:ea typeface="Poppins"/>
                <a:cs typeface="Poppins"/>
                <a:sym typeface="Poppins"/>
              </a:rPr>
              <a:t>Is it difficult to imitate?</a:t>
            </a:r>
            <a:endParaRPr sz="1400">
              <a:solidFill>
                <a:schemeClr val="dk1"/>
              </a:solidFill>
              <a:latin typeface="Poppins"/>
              <a:ea typeface="Poppins"/>
              <a:cs typeface="Poppins"/>
              <a:sym typeface="Poppins"/>
            </a:endParaRPr>
          </a:p>
        </p:txBody>
      </p:sp>
      <p:sp>
        <p:nvSpPr>
          <p:cNvPr id="916" name="Google Shape;916;p69"/>
          <p:cNvSpPr txBox="1"/>
          <p:nvPr/>
        </p:nvSpPr>
        <p:spPr>
          <a:xfrm>
            <a:off x="808198" y="3979725"/>
            <a:ext cx="19761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900"/>
              <a:buFont typeface="Century Gothic"/>
              <a:buNone/>
            </a:pPr>
            <a:r>
              <a:rPr lang="en" sz="900" u="none" cap="none" strike="noStrike">
                <a:solidFill>
                  <a:schemeClr val="dk1"/>
                </a:solidFill>
                <a:latin typeface="Poppins"/>
                <a:ea typeface="Poppins"/>
                <a:cs typeface="Poppins"/>
                <a:sym typeface="Poppins"/>
              </a:rPr>
              <a:t>Can it be leveraged widely?</a:t>
            </a:r>
            <a:endParaRPr sz="1400">
              <a:solidFill>
                <a:schemeClr val="dk1"/>
              </a:solidFill>
              <a:latin typeface="Poppins"/>
              <a:ea typeface="Poppins"/>
              <a:cs typeface="Poppins"/>
              <a:sym typeface="Poppins"/>
            </a:endParaRPr>
          </a:p>
        </p:txBody>
      </p:sp>
      <p:sp>
        <p:nvSpPr>
          <p:cNvPr descr="Close" id="917" name="Google Shape;917;p69"/>
          <p:cNvSpPr/>
          <p:nvPr/>
        </p:nvSpPr>
        <p:spPr>
          <a:xfrm>
            <a:off x="4294831" y="2193405"/>
            <a:ext cx="111681" cy="111681"/>
          </a:xfrm>
          <a:custGeom>
            <a:rect b="b" l="l" r="r" t="t"/>
            <a:pathLst>
              <a:path extrusionOk="0" h="666750" w="66675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918" name="Google Shape;918;p69"/>
          <p:cNvSpPr/>
          <p:nvPr/>
        </p:nvSpPr>
        <p:spPr>
          <a:xfrm>
            <a:off x="5736273" y="2198141"/>
            <a:ext cx="146780" cy="102108"/>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919" name="Google Shape;919;p69"/>
          <p:cNvSpPr/>
          <p:nvPr/>
        </p:nvSpPr>
        <p:spPr>
          <a:xfrm>
            <a:off x="4277467" y="3105824"/>
            <a:ext cx="146780" cy="102108"/>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920" name="Google Shape;920;p69"/>
          <p:cNvSpPr/>
          <p:nvPr/>
        </p:nvSpPr>
        <p:spPr>
          <a:xfrm>
            <a:off x="4277467" y="4013505"/>
            <a:ext cx="146780" cy="102108"/>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921" name="Google Shape;921;p69"/>
          <p:cNvSpPr/>
          <p:nvPr/>
        </p:nvSpPr>
        <p:spPr>
          <a:xfrm>
            <a:off x="7195079" y="3105824"/>
            <a:ext cx="146780" cy="102108"/>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lose" id="922" name="Google Shape;922;p69"/>
          <p:cNvSpPr/>
          <p:nvPr/>
        </p:nvSpPr>
        <p:spPr>
          <a:xfrm>
            <a:off x="5753637" y="3101088"/>
            <a:ext cx="111681" cy="111681"/>
          </a:xfrm>
          <a:custGeom>
            <a:rect b="b" l="l" r="r" t="t"/>
            <a:pathLst>
              <a:path extrusionOk="0" h="666750" w="66675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lose" id="923" name="Google Shape;923;p69"/>
          <p:cNvSpPr/>
          <p:nvPr/>
        </p:nvSpPr>
        <p:spPr>
          <a:xfrm>
            <a:off x="5753637" y="4008769"/>
            <a:ext cx="111681" cy="111681"/>
          </a:xfrm>
          <a:custGeom>
            <a:rect b="b" l="l" r="r" t="t"/>
            <a:pathLst>
              <a:path extrusionOk="0" h="666750" w="66675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lose" id="924" name="Google Shape;924;p69"/>
          <p:cNvSpPr/>
          <p:nvPr/>
        </p:nvSpPr>
        <p:spPr>
          <a:xfrm>
            <a:off x="7212443" y="4008769"/>
            <a:ext cx="111681" cy="111681"/>
          </a:xfrm>
          <a:custGeom>
            <a:rect b="b" l="l" r="r" t="t"/>
            <a:pathLst>
              <a:path extrusionOk="0" h="666750" w="66675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lose" id="925" name="Google Shape;925;p69"/>
          <p:cNvSpPr/>
          <p:nvPr/>
        </p:nvSpPr>
        <p:spPr>
          <a:xfrm>
            <a:off x="7212443" y="2193405"/>
            <a:ext cx="111681" cy="111681"/>
          </a:xfrm>
          <a:custGeom>
            <a:rect b="b" l="l" r="r" t="t"/>
            <a:pathLst>
              <a:path extrusionOk="0" h="666750" w="66675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926" name="Google Shape;926;p69"/>
          <p:cNvSpPr/>
          <p:nvPr/>
        </p:nvSpPr>
        <p:spPr>
          <a:xfrm>
            <a:off x="6773563" y="1129075"/>
            <a:ext cx="988200" cy="384300"/>
          </a:xfrm>
          <a:prstGeom prst="rect">
            <a:avLst/>
          </a:prstGeom>
          <a:solidFill>
            <a:srgbClr val="B7B7B7"/>
          </a:solidFill>
          <a:ln>
            <a:noFill/>
          </a:ln>
        </p:spPr>
        <p:txBody>
          <a:bodyPr anchorCtr="0" anchor="ctr" bIns="0" lIns="0" spcFirstLastPara="1" rIns="0" wrap="square" tIns="0">
            <a:noAutofit/>
          </a:bodyPr>
          <a:lstStyle/>
          <a:p>
            <a:pPr indent="0" lvl="0" marL="0" marR="0" rtl="0" algn="ctr">
              <a:spcBef>
                <a:spcPts val="0"/>
              </a:spcBef>
              <a:spcAft>
                <a:spcPts val="0"/>
              </a:spcAft>
              <a:buClr>
                <a:schemeClr val="lt1"/>
              </a:buClr>
              <a:buSzPts val="900"/>
              <a:buFont typeface="Poppins"/>
              <a:buNone/>
            </a:pPr>
            <a:r>
              <a:rPr lang="en" sz="900">
                <a:solidFill>
                  <a:schemeClr val="accent6"/>
                </a:solidFill>
                <a:latin typeface="Poppins"/>
                <a:ea typeface="Poppins"/>
                <a:cs typeface="Poppins"/>
                <a:sym typeface="Poppins"/>
              </a:rPr>
              <a:t>COMPETENCY 3</a:t>
            </a:r>
            <a:endParaRPr sz="1400">
              <a:solidFill>
                <a:schemeClr val="accent6"/>
              </a:solidFill>
              <a:latin typeface="Poppins"/>
              <a:ea typeface="Poppins"/>
              <a:cs typeface="Poppins"/>
              <a:sym typeface="Poppins"/>
            </a:endParaRPr>
          </a:p>
        </p:txBody>
      </p:sp>
      <p:sp>
        <p:nvSpPr>
          <p:cNvPr id="927" name="Google Shape;927;p69"/>
          <p:cNvSpPr/>
          <p:nvPr/>
        </p:nvSpPr>
        <p:spPr>
          <a:xfrm>
            <a:off x="3855951" y="1129075"/>
            <a:ext cx="988200" cy="384300"/>
          </a:xfrm>
          <a:prstGeom prst="rect">
            <a:avLst/>
          </a:prstGeom>
          <a:solidFill>
            <a:schemeClr val="accent1"/>
          </a:solidFill>
          <a:ln>
            <a:noFill/>
          </a:ln>
        </p:spPr>
        <p:txBody>
          <a:bodyPr anchorCtr="0" anchor="ctr" bIns="0" lIns="0" spcFirstLastPara="1" rIns="0" wrap="square" tIns="0">
            <a:noAutofit/>
          </a:bodyPr>
          <a:lstStyle/>
          <a:p>
            <a:pPr indent="0" lvl="0" marL="0" marR="0" rtl="0" algn="ctr">
              <a:spcBef>
                <a:spcPts val="0"/>
              </a:spcBef>
              <a:spcAft>
                <a:spcPts val="0"/>
              </a:spcAft>
              <a:buClr>
                <a:schemeClr val="lt1"/>
              </a:buClr>
              <a:buSzPts val="900"/>
              <a:buFont typeface="Poppins"/>
              <a:buNone/>
            </a:pPr>
            <a:r>
              <a:rPr lang="en" sz="900">
                <a:solidFill>
                  <a:schemeClr val="lt1"/>
                </a:solidFill>
                <a:latin typeface="Poppins"/>
                <a:ea typeface="Poppins"/>
                <a:cs typeface="Poppins"/>
                <a:sym typeface="Poppins"/>
              </a:rPr>
              <a:t>COMPETENCY 1</a:t>
            </a:r>
            <a:endParaRPr sz="1400">
              <a:solidFill>
                <a:schemeClr val="dk1"/>
              </a:solidFill>
              <a:latin typeface="Poppins"/>
              <a:ea typeface="Poppins"/>
              <a:cs typeface="Poppins"/>
              <a:sym typeface="Poppins"/>
            </a:endParaRPr>
          </a:p>
        </p:txBody>
      </p:sp>
      <p:sp>
        <p:nvSpPr>
          <p:cNvPr id="928" name="Google Shape;928;p69"/>
          <p:cNvSpPr/>
          <p:nvPr/>
        </p:nvSpPr>
        <p:spPr>
          <a:xfrm>
            <a:off x="5314757" y="1129075"/>
            <a:ext cx="988200" cy="384300"/>
          </a:xfrm>
          <a:prstGeom prst="rect">
            <a:avLst/>
          </a:prstGeom>
          <a:solidFill>
            <a:srgbClr val="666666"/>
          </a:solidFill>
          <a:ln>
            <a:noFill/>
          </a:ln>
        </p:spPr>
        <p:txBody>
          <a:bodyPr anchorCtr="0" anchor="ctr" bIns="0" lIns="0" spcFirstLastPara="1" rIns="0" wrap="square" tIns="0">
            <a:noAutofit/>
          </a:bodyPr>
          <a:lstStyle/>
          <a:p>
            <a:pPr indent="0" lvl="0" marL="0" marR="0" rtl="0" algn="ctr">
              <a:spcBef>
                <a:spcPts val="0"/>
              </a:spcBef>
              <a:spcAft>
                <a:spcPts val="0"/>
              </a:spcAft>
              <a:buClr>
                <a:schemeClr val="lt1"/>
              </a:buClr>
              <a:buSzPts val="900"/>
              <a:buFont typeface="Poppins"/>
              <a:buNone/>
            </a:pPr>
            <a:r>
              <a:rPr lang="en" sz="900">
                <a:solidFill>
                  <a:schemeClr val="lt1"/>
                </a:solidFill>
                <a:latin typeface="Poppins"/>
                <a:ea typeface="Poppins"/>
                <a:cs typeface="Poppins"/>
                <a:sym typeface="Poppins"/>
              </a:rPr>
              <a:t>COMPETENCY 2</a:t>
            </a:r>
            <a:endParaRPr sz="1400">
              <a:solidFill>
                <a:schemeClr val="lt1"/>
              </a:solidFill>
              <a:latin typeface="Poppins"/>
              <a:ea typeface="Poppins"/>
              <a:cs typeface="Poppins"/>
              <a:sym typeface="Poppins"/>
            </a:endParaRPr>
          </a:p>
        </p:txBody>
      </p:sp>
      <p:sp>
        <p:nvSpPr>
          <p:cNvPr id="929" name="Google Shape;929;p69"/>
          <p:cNvSpPr txBox="1"/>
          <p:nvPr>
            <p:ph type="title"/>
          </p:nvPr>
        </p:nvSpPr>
        <p:spPr>
          <a:xfrm>
            <a:off x="413650" y="833575"/>
            <a:ext cx="35796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Testing core competencies</a:t>
            </a:r>
            <a:endParaRPr/>
          </a:p>
        </p:txBody>
      </p:sp>
      <p:sp>
        <p:nvSpPr>
          <p:cNvPr id="930" name="Google Shape;930;p6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graphicFrame>
        <p:nvGraphicFramePr>
          <p:cNvPr id="936" name="Google Shape;936;p70"/>
          <p:cNvGraphicFramePr/>
          <p:nvPr/>
        </p:nvGraphicFramePr>
        <p:xfrm>
          <a:off x="413639" y="1410663"/>
          <a:ext cx="3000000" cy="3000000"/>
        </p:xfrm>
        <a:graphic>
          <a:graphicData uri="http://schemas.openxmlformats.org/drawingml/2006/table">
            <a:tbl>
              <a:tblPr bandRow="1" firstRow="1">
                <a:noFill/>
                <a:tableStyleId>{8AC2D2E9-67B6-48B6-A64A-E5CFC0ECE5DA}</a:tableStyleId>
              </a:tblPr>
              <a:tblGrid>
                <a:gridCol w="1568750"/>
                <a:gridCol w="1568750"/>
                <a:gridCol w="1568750"/>
                <a:gridCol w="1568750"/>
                <a:gridCol w="1568750"/>
              </a:tblGrid>
              <a:tr h="436000">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COMPETENCIES</a:t>
                      </a:r>
                      <a:endParaRPr b="0" i="0" sz="1400" u="none" cap="none" strike="noStrike">
                        <a:latin typeface="Poppins"/>
                        <a:ea typeface="Poppins"/>
                        <a:cs typeface="Poppins"/>
                        <a:sym typeface="Poppins"/>
                      </a:endParaRPr>
                    </a:p>
                  </a:txBody>
                  <a:tcPr marT="34300" marB="34300" marR="68600" marL="68600" anchor="ctr">
                    <a:lnL cap="flat" cmpd="sng" w="12700">
                      <a:solidFill>
                        <a:schemeClr val="dk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DESCRIPTION</a:t>
                      </a:r>
                      <a:endParaRPr b="0" i="0" sz="1400" u="none" cap="none" strike="noStrike">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IMPORTANCE</a:t>
                      </a:r>
                      <a:endParaRPr b="0" i="0" sz="1400" u="none" cap="none" strike="noStrike">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DEFENSIBILITY</a:t>
                      </a:r>
                      <a:endParaRPr b="0" i="0" sz="1400" u="none" cap="none" strike="noStrike">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COMP. STRENGTH</a:t>
                      </a:r>
                      <a:endParaRPr b="0" i="0" sz="1400" u="none" cap="none" strike="noStrike">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chemeClr val="accent1"/>
                    </a:solidFill>
                  </a:tcPr>
                </a:tc>
              </a:tr>
              <a:tr h="806075">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What are our key strengths (technologies, assets, business model, capabilities etc.) ?</a:t>
                      </a:r>
                      <a:endParaRPr b="0" i="0" sz="1400" u="none" cap="none" strike="noStrike">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What does this competency</a:t>
                      </a:r>
                      <a:endParaRPr b="0" i="0" sz="1400" u="none" cap="none" strike="noStrike">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allow us to do ?</a:t>
                      </a:r>
                      <a:endParaRPr sz="1400" u="none" cap="none" strike="noStrike"/>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How strategic is it for the future?</a:t>
                      </a:r>
                      <a:endParaRPr b="0" i="0" sz="1400" u="none" cap="none" strike="noStrike">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(1=Low; 10=High)</a:t>
                      </a:r>
                      <a:endParaRPr sz="1400" u="none" cap="none" strike="noStrike"/>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Can competitors copy it?</a:t>
                      </a:r>
                      <a:endParaRPr b="0" i="0" sz="1400" u="none" cap="none" strike="noStrike">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(1=Easy; 10=Hard)</a:t>
                      </a:r>
                      <a:endParaRPr sz="1400" u="none" cap="none" strike="noStrike"/>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15+ = strategic capability </a:t>
                      </a:r>
                      <a:endParaRPr b="0" i="0" sz="1400" u="none" cap="none" strike="noStrike">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&amp; likely differentiator</a:t>
                      </a:r>
                      <a:endParaRPr sz="1400" u="none" cap="none" strike="noStrike"/>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r>
              <a:tr h="359400">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Technology</a:t>
                      </a:r>
                      <a:endParaRPr b="0" i="0" sz="1400" u="none" cap="none" strike="noStrike">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700"/>
                        <a:buFont typeface="Century Gothic"/>
                        <a:buNone/>
                      </a:pPr>
                      <a:r>
                        <a:rPr b="0" i="0" lang="en" sz="700" u="none" cap="none" strike="noStrike">
                          <a:solidFill>
                            <a:srgbClr val="000000"/>
                          </a:solidFill>
                          <a:latin typeface="Poppins"/>
                          <a:ea typeface="Poppins"/>
                          <a:cs typeface="Poppins"/>
                          <a:sym typeface="Poppins"/>
                        </a:rPr>
                        <a:t>Research &amp; development</a:t>
                      </a:r>
                      <a:endParaRPr b="0" i="0" sz="1400" u="none" cap="none" strike="noStrike">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lt1"/>
                        </a:buClr>
                        <a:buSzPts val="900"/>
                        <a:buFont typeface="Poppins"/>
                        <a:buNone/>
                      </a:pPr>
                      <a:r>
                        <a:rPr b="0" i="0" lang="en" sz="900" u="none" cap="none" strike="noStrike">
                          <a:solidFill>
                            <a:schemeClr val="lt1"/>
                          </a:solidFill>
                          <a:latin typeface="Poppins"/>
                          <a:ea typeface="Poppins"/>
                          <a:cs typeface="Poppins"/>
                          <a:sym typeface="Poppins"/>
                        </a:rPr>
                        <a:t>10</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Clr>
                          <a:schemeClr val="lt1"/>
                        </a:buClr>
                        <a:buSzPts val="900"/>
                        <a:buFont typeface="Poppins"/>
                        <a:buNone/>
                      </a:pPr>
                      <a:r>
                        <a:rPr b="0" i="0" lang="en" sz="900" u="none" cap="none" strike="noStrike">
                          <a:solidFill>
                            <a:schemeClr val="accent6"/>
                          </a:solidFill>
                          <a:latin typeface="Poppins"/>
                          <a:ea typeface="Poppins"/>
                          <a:cs typeface="Poppins"/>
                          <a:sym typeface="Poppins"/>
                        </a:rPr>
                        <a:t>5</a:t>
                      </a:r>
                      <a:endParaRPr b="0" i="0" sz="1400" u="none" cap="none" strike="noStrike">
                        <a:solidFill>
                          <a:schemeClr val="accent6"/>
                        </a:solidFill>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lt1"/>
                        </a:buClr>
                        <a:buSzPts val="900"/>
                        <a:buFont typeface="Poppins"/>
                        <a:buNone/>
                      </a:pPr>
                      <a:r>
                        <a:rPr b="0" i="0" lang="en" sz="900" u="none" cap="none" strike="noStrike">
                          <a:solidFill>
                            <a:schemeClr val="lt1"/>
                          </a:solidFill>
                          <a:latin typeface="Poppins"/>
                          <a:ea typeface="Poppins"/>
                          <a:cs typeface="Poppins"/>
                          <a:sym typeface="Poppins"/>
                        </a:rPr>
                        <a:t>15</a:t>
                      </a:r>
                      <a:endParaRPr b="0" i="0" sz="1400" u="none" cap="none" strike="noStrike">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5"/>
                    </a:solidFill>
                  </a:tcPr>
                </a:tc>
              </a:tr>
              <a:tr h="359400">
                <a:tc>
                  <a:txBody>
                    <a:bodyPr/>
                    <a:lstStyle/>
                    <a:p>
                      <a:pPr indent="0" lvl="0" marL="0" marR="0" rtl="0" algn="ctr">
                        <a:lnSpc>
                          <a:spcPct val="100000"/>
                        </a:lnSpc>
                        <a:spcBef>
                          <a:spcPts val="0"/>
                        </a:spcBef>
                        <a:spcAft>
                          <a:spcPts val="0"/>
                        </a:spcAft>
                        <a:buClr>
                          <a:srgbClr val="000000"/>
                        </a:buClr>
                        <a:buSzPts val="700"/>
                        <a:buFont typeface="Century Gothic"/>
                        <a:buNone/>
                      </a:pPr>
                      <a:r>
                        <a:rPr b="0" i="0" lang="en" sz="700" u="none" cap="none" strike="noStrike">
                          <a:solidFill>
                            <a:srgbClr val="000000"/>
                          </a:solidFill>
                          <a:latin typeface="Poppins"/>
                          <a:ea typeface="Poppins"/>
                          <a:cs typeface="Poppins"/>
                          <a:sym typeface="Poppins"/>
                        </a:rPr>
                        <a:t>Human resources and talent</a:t>
                      </a:r>
                      <a:endParaRPr b="0" i="0" sz="1400" u="none" cap="none" strike="noStrike">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700"/>
                        <a:buFont typeface="Century Gothic"/>
                        <a:buNone/>
                      </a:pPr>
                      <a:r>
                        <a:rPr b="0" i="0" lang="en" sz="700" u="none" cap="none" strike="noStrike">
                          <a:solidFill>
                            <a:srgbClr val="000000"/>
                          </a:solidFill>
                          <a:latin typeface="Poppins"/>
                          <a:ea typeface="Poppins"/>
                          <a:cs typeface="Poppins"/>
                          <a:sym typeface="Poppins"/>
                        </a:rPr>
                        <a:t>Product development</a:t>
                      </a:r>
                      <a:endParaRPr b="0" i="0" sz="1400" u="none" cap="none" strike="noStrike">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lt1"/>
                        </a:buClr>
                        <a:buSzPts val="900"/>
                        <a:buFont typeface="Poppins"/>
                        <a:buNone/>
                      </a:pPr>
                      <a:r>
                        <a:rPr b="0" i="0" lang="en" sz="900" u="none" cap="none" strike="noStrike">
                          <a:solidFill>
                            <a:schemeClr val="accent6"/>
                          </a:solidFill>
                          <a:latin typeface="Poppins"/>
                          <a:ea typeface="Poppins"/>
                          <a:cs typeface="Poppins"/>
                          <a:sym typeface="Poppins"/>
                        </a:rPr>
                        <a:t>4</a:t>
                      </a:r>
                      <a:endParaRPr b="0" i="0" sz="1400" u="none" cap="none" strike="noStrike">
                        <a:solidFill>
                          <a:schemeClr val="accent6"/>
                        </a:solidFill>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lt1"/>
                        </a:buClr>
                        <a:buSzPts val="900"/>
                        <a:buFont typeface="Poppins"/>
                        <a:buNone/>
                      </a:pPr>
                      <a:r>
                        <a:rPr b="0" i="0" lang="en" sz="900" u="none" cap="none" strike="noStrike">
                          <a:solidFill>
                            <a:schemeClr val="lt1"/>
                          </a:solidFill>
                          <a:latin typeface="Poppins"/>
                          <a:ea typeface="Poppins"/>
                          <a:cs typeface="Poppins"/>
                          <a:sym typeface="Poppins"/>
                        </a:rPr>
                        <a:t>2</a:t>
                      </a:r>
                      <a:endParaRPr b="0" i="0" sz="1400" u="none" cap="none" strike="noStrike">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Clr>
                          <a:schemeClr val="lt1"/>
                        </a:buClr>
                        <a:buSzPts val="900"/>
                        <a:buFont typeface="Poppins"/>
                        <a:buNone/>
                      </a:pPr>
                      <a:r>
                        <a:rPr b="0" i="0" lang="en" sz="900" cap="none" strike="noStrike">
                          <a:solidFill>
                            <a:schemeClr val="accent6"/>
                          </a:solidFill>
                          <a:latin typeface="Poppins"/>
                          <a:ea typeface="Poppins"/>
                          <a:cs typeface="Poppins"/>
                          <a:sym typeface="Poppins"/>
                        </a:rPr>
                        <a:t>6</a:t>
                      </a:r>
                      <a:endParaRPr b="0" i="0" sz="1400" cap="none" strike="noStrike">
                        <a:solidFill>
                          <a:schemeClr val="accent6"/>
                        </a:solidFill>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3"/>
                    </a:solidFill>
                  </a:tcPr>
                </a:tc>
              </a:tr>
              <a:tr h="359400">
                <a:tc>
                  <a:txBody>
                    <a:bodyPr/>
                    <a:lstStyle/>
                    <a:p>
                      <a:pPr indent="0" lvl="0" marL="0" marR="0" rtl="0" algn="ctr">
                        <a:lnSpc>
                          <a:spcPct val="100000"/>
                        </a:lnSpc>
                        <a:spcBef>
                          <a:spcPts val="0"/>
                        </a:spcBef>
                        <a:spcAft>
                          <a:spcPts val="0"/>
                        </a:spcAft>
                        <a:buClr>
                          <a:srgbClr val="000000"/>
                        </a:buClr>
                        <a:buSzPts val="700"/>
                        <a:buFont typeface="Century Gothic"/>
                        <a:buNone/>
                      </a:pPr>
                      <a:r>
                        <a:rPr b="0" i="0" lang="en" sz="700" u="none" cap="none" strike="noStrike">
                          <a:solidFill>
                            <a:srgbClr val="000000"/>
                          </a:solidFill>
                          <a:latin typeface="Poppins"/>
                          <a:ea typeface="Poppins"/>
                          <a:cs typeface="Poppins"/>
                          <a:sym typeface="Poppins"/>
                        </a:rPr>
                        <a:t>Self sufficiency</a:t>
                      </a:r>
                      <a:endParaRPr b="0" i="0" sz="1400" u="none" cap="none" strike="noStrike">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700"/>
                        <a:buFont typeface="Century Gothic"/>
                        <a:buNone/>
                      </a:pPr>
                      <a:r>
                        <a:rPr b="0" i="0" lang="en" sz="700" u="none" cap="none" strike="noStrike">
                          <a:solidFill>
                            <a:srgbClr val="000000"/>
                          </a:solidFill>
                          <a:latin typeface="Poppins"/>
                          <a:ea typeface="Poppins"/>
                          <a:cs typeface="Poppins"/>
                          <a:sym typeface="Poppins"/>
                        </a:rPr>
                        <a:t>Secure and stable procurement and sourcing</a:t>
                      </a:r>
                      <a:endParaRPr b="0" i="0" sz="1400" u="none" cap="none" strike="noStrike">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lt1"/>
                        </a:buClr>
                        <a:buSzPts val="900"/>
                        <a:buFont typeface="Poppins"/>
                        <a:buNone/>
                      </a:pPr>
                      <a:r>
                        <a:rPr b="0" i="0" lang="en" sz="900" u="none" cap="none" strike="noStrike">
                          <a:solidFill>
                            <a:schemeClr val="lt1"/>
                          </a:solidFill>
                          <a:latin typeface="Poppins"/>
                          <a:ea typeface="Poppins"/>
                          <a:cs typeface="Poppins"/>
                          <a:sym typeface="Poppins"/>
                        </a:rPr>
                        <a:t>2</a:t>
                      </a:r>
                      <a:endParaRPr b="0" i="0" sz="1400" u="none" cap="none" strike="noStrike">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Clr>
                          <a:schemeClr val="lt1"/>
                        </a:buClr>
                        <a:buSzPts val="900"/>
                        <a:buFont typeface="Poppins"/>
                        <a:buNone/>
                      </a:pPr>
                      <a:r>
                        <a:rPr b="0" i="0" lang="en" sz="900" u="none" cap="none" strike="noStrike">
                          <a:solidFill>
                            <a:schemeClr val="accent6"/>
                          </a:solidFill>
                          <a:latin typeface="Poppins"/>
                          <a:ea typeface="Poppins"/>
                          <a:cs typeface="Poppins"/>
                          <a:sym typeface="Poppins"/>
                        </a:rPr>
                        <a:t>4</a:t>
                      </a:r>
                      <a:endParaRPr b="0" i="0" sz="1400" u="none" cap="none" strike="noStrike">
                        <a:solidFill>
                          <a:schemeClr val="accent6"/>
                        </a:solidFill>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lt1"/>
                        </a:buClr>
                        <a:buSzPts val="900"/>
                        <a:buFont typeface="Poppins"/>
                        <a:buNone/>
                      </a:pPr>
                      <a:r>
                        <a:rPr b="0" i="0" lang="en" sz="900" u="none" cap="none" strike="noStrike">
                          <a:solidFill>
                            <a:schemeClr val="accent6"/>
                          </a:solidFill>
                          <a:latin typeface="Poppins"/>
                          <a:ea typeface="Poppins"/>
                          <a:cs typeface="Poppins"/>
                          <a:sym typeface="Poppins"/>
                        </a:rPr>
                        <a:t>6</a:t>
                      </a:r>
                      <a:endParaRPr b="0" i="0" sz="1400" u="none" cap="none" strike="noStrike">
                        <a:solidFill>
                          <a:schemeClr val="accent6"/>
                        </a:solidFill>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3"/>
                    </a:solidFill>
                  </a:tcPr>
                </a:tc>
              </a:tr>
              <a:tr h="359400">
                <a:tc>
                  <a:txBody>
                    <a:bodyPr/>
                    <a:lstStyle/>
                    <a:p>
                      <a:pPr indent="0" lvl="0" marL="0" marR="0" rtl="0" algn="ctr">
                        <a:lnSpc>
                          <a:spcPct val="100000"/>
                        </a:lnSpc>
                        <a:spcBef>
                          <a:spcPts val="0"/>
                        </a:spcBef>
                        <a:spcAft>
                          <a:spcPts val="0"/>
                        </a:spcAft>
                        <a:buClr>
                          <a:srgbClr val="000000"/>
                        </a:buClr>
                        <a:buSzPts val="700"/>
                        <a:buFont typeface="Century Gothic"/>
                        <a:buNone/>
                      </a:pPr>
                      <a:r>
                        <a:rPr b="0" i="0" lang="en" sz="700" u="none" cap="none" strike="noStrike">
                          <a:solidFill>
                            <a:srgbClr val="000000"/>
                          </a:solidFill>
                          <a:latin typeface="Poppins"/>
                          <a:ea typeface="Poppins"/>
                          <a:cs typeface="Poppins"/>
                          <a:sym typeface="Poppins"/>
                        </a:rPr>
                        <a:t>Brand image</a:t>
                      </a:r>
                      <a:endParaRPr b="0" i="0" sz="1400" u="none" cap="none" strike="noStrike">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700"/>
                        <a:buFont typeface="Century Gothic"/>
                        <a:buNone/>
                      </a:pPr>
                      <a:r>
                        <a:rPr b="0" i="0" lang="en" sz="700" u="none" cap="none" strike="noStrike">
                          <a:solidFill>
                            <a:srgbClr val="000000"/>
                          </a:solidFill>
                          <a:latin typeface="Poppins"/>
                          <a:ea typeface="Poppins"/>
                          <a:cs typeface="Poppins"/>
                          <a:sym typeface="Poppins"/>
                        </a:rPr>
                        <a:t>Ease of marketing and </a:t>
                      </a:r>
                      <a:endParaRPr b="0" i="0" sz="1400" u="none" cap="none" strike="noStrike">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00"/>
                        <a:buFont typeface="Century Gothic"/>
                        <a:buNone/>
                      </a:pPr>
                      <a:r>
                        <a:rPr b="0" i="0" lang="en" sz="700" u="none" cap="none" strike="noStrike">
                          <a:solidFill>
                            <a:srgbClr val="000000"/>
                          </a:solidFill>
                          <a:latin typeface="Poppins"/>
                          <a:ea typeface="Poppins"/>
                          <a:cs typeface="Poppins"/>
                          <a:sym typeface="Poppins"/>
                        </a:rPr>
                        <a:t>word of mouth</a:t>
                      </a:r>
                      <a:endParaRPr sz="1400" u="none" cap="none" strike="noStrike"/>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900"/>
                        <a:buFont typeface="Poppins"/>
                        <a:buNone/>
                      </a:pPr>
                      <a:r>
                        <a:rPr b="0" i="0" lang="en" sz="900" u="none" cap="none" strike="noStrike">
                          <a:solidFill>
                            <a:srgbClr val="CCCCCC"/>
                          </a:solidFill>
                          <a:latin typeface="Poppins"/>
                          <a:ea typeface="Poppins"/>
                          <a:cs typeface="Poppins"/>
                          <a:sym typeface="Poppins"/>
                        </a:rPr>
                        <a:t>1</a:t>
                      </a:r>
                      <a:endParaRPr b="0" i="0" sz="1400" u="none" cap="none" strike="noStrike">
                        <a:solidFill>
                          <a:srgbClr val="CCCCCC"/>
                        </a:solidFill>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0" marR="0" rtl="0" algn="ctr">
                        <a:spcBef>
                          <a:spcPts val="0"/>
                        </a:spcBef>
                        <a:spcAft>
                          <a:spcPts val="0"/>
                        </a:spcAft>
                        <a:buClr>
                          <a:schemeClr val="lt1"/>
                        </a:buClr>
                        <a:buSzPts val="900"/>
                        <a:buFont typeface="Poppins"/>
                        <a:buNone/>
                      </a:pPr>
                      <a:r>
                        <a:rPr b="0" i="0" lang="en" sz="900" u="none" cap="none" strike="noStrike">
                          <a:solidFill>
                            <a:schemeClr val="lt1"/>
                          </a:solidFill>
                          <a:latin typeface="Poppins"/>
                          <a:ea typeface="Poppins"/>
                          <a:cs typeface="Poppins"/>
                          <a:sym typeface="Poppins"/>
                        </a:rPr>
                        <a:t>10</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Clr>
                          <a:schemeClr val="lt1"/>
                        </a:buClr>
                        <a:buSzPts val="900"/>
                        <a:buFont typeface="Poppins"/>
                        <a:buNone/>
                      </a:pPr>
                      <a:r>
                        <a:rPr b="0" i="0" lang="en" sz="900" u="none" cap="none" strike="noStrike">
                          <a:solidFill>
                            <a:schemeClr val="lt1"/>
                          </a:solidFill>
                          <a:latin typeface="Poppins"/>
                          <a:ea typeface="Poppins"/>
                          <a:cs typeface="Poppins"/>
                          <a:sym typeface="Poppins"/>
                        </a:rPr>
                        <a:t>11</a:t>
                      </a:r>
                      <a:endParaRPr b="0" i="0" sz="1400" u="none" cap="none" strike="noStrike">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5"/>
                    </a:solidFill>
                  </a:tcPr>
                </a:tc>
              </a:tr>
              <a:tr h="359400">
                <a:tc>
                  <a:txBody>
                    <a:bodyPr/>
                    <a:lstStyle/>
                    <a:p>
                      <a:pPr indent="0" lvl="0" marL="0" marR="0" rtl="0" algn="ctr">
                        <a:lnSpc>
                          <a:spcPct val="100000"/>
                        </a:lnSpc>
                        <a:spcBef>
                          <a:spcPts val="0"/>
                        </a:spcBef>
                        <a:spcAft>
                          <a:spcPts val="0"/>
                        </a:spcAft>
                        <a:buClr>
                          <a:srgbClr val="000000"/>
                        </a:buClr>
                        <a:buSzPts val="700"/>
                        <a:buFont typeface="Century Gothic"/>
                        <a:buNone/>
                      </a:pPr>
                      <a:r>
                        <a:rPr b="0" i="0" lang="en" sz="700" u="none" cap="none" strike="noStrike">
                          <a:solidFill>
                            <a:srgbClr val="000000"/>
                          </a:solidFill>
                          <a:latin typeface="Poppins"/>
                          <a:ea typeface="Poppins"/>
                          <a:cs typeface="Poppins"/>
                          <a:sym typeface="Poppins"/>
                        </a:rPr>
                        <a:t>Distribution channels</a:t>
                      </a:r>
                      <a:endParaRPr b="0" i="0" sz="1400" u="none" cap="none" strike="noStrike">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700"/>
                        <a:buFont typeface="Century Gothic"/>
                        <a:buNone/>
                      </a:pPr>
                      <a:r>
                        <a:rPr b="0" i="0" lang="en" sz="700" u="none" cap="none" strike="noStrike">
                          <a:solidFill>
                            <a:srgbClr val="000000"/>
                          </a:solidFill>
                          <a:latin typeface="Poppins"/>
                          <a:ea typeface="Poppins"/>
                          <a:cs typeface="Poppins"/>
                          <a:sym typeface="Poppins"/>
                        </a:rPr>
                        <a:t>Alternatives and backup options</a:t>
                      </a:r>
                      <a:endParaRPr b="0" i="0" sz="1400" u="none" cap="none" strike="noStrike">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900"/>
                        <a:buFont typeface="Poppins"/>
                        <a:buNone/>
                      </a:pPr>
                      <a:r>
                        <a:rPr b="0" i="0" lang="en" sz="900" u="none" cap="none" strike="noStrike">
                          <a:solidFill>
                            <a:srgbClr val="CCCCCC"/>
                          </a:solidFill>
                          <a:latin typeface="Poppins"/>
                          <a:ea typeface="Poppins"/>
                          <a:cs typeface="Poppins"/>
                          <a:sym typeface="Poppins"/>
                        </a:rPr>
                        <a:t>1</a:t>
                      </a:r>
                      <a:endParaRPr b="0" i="0" sz="1400" u="none" cap="none" strike="noStrike">
                        <a:solidFill>
                          <a:srgbClr val="CCCCCC"/>
                        </a:solidFill>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0" marR="0" rtl="0" algn="ctr">
                        <a:spcBef>
                          <a:spcPts val="0"/>
                        </a:spcBef>
                        <a:spcAft>
                          <a:spcPts val="0"/>
                        </a:spcAft>
                        <a:buClr>
                          <a:schemeClr val="accent6"/>
                        </a:buClr>
                        <a:buSzPts val="900"/>
                        <a:buFont typeface="Poppins"/>
                        <a:buNone/>
                      </a:pPr>
                      <a:r>
                        <a:rPr b="0" i="0" lang="en" sz="900" u="none" cap="none" strike="noStrike">
                          <a:solidFill>
                            <a:srgbClr val="CCCCCC"/>
                          </a:solidFill>
                          <a:latin typeface="Poppins"/>
                          <a:ea typeface="Poppins"/>
                          <a:cs typeface="Poppins"/>
                          <a:sym typeface="Poppins"/>
                        </a:rPr>
                        <a:t>1</a:t>
                      </a:r>
                      <a:endParaRPr b="0" i="0" sz="1400" u="none" cap="none" strike="noStrike">
                        <a:solidFill>
                          <a:srgbClr val="CCCCCC"/>
                        </a:solidFill>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F4F4"/>
                    </a:solidFill>
                  </a:tcPr>
                </a:tc>
                <a:tc>
                  <a:txBody>
                    <a:bodyPr/>
                    <a:lstStyle/>
                    <a:p>
                      <a:pPr indent="0" lvl="0" marL="0" marR="0" rtl="0" algn="ctr">
                        <a:spcBef>
                          <a:spcPts val="0"/>
                        </a:spcBef>
                        <a:spcAft>
                          <a:spcPts val="0"/>
                        </a:spcAft>
                        <a:buClr>
                          <a:schemeClr val="lt1"/>
                        </a:buClr>
                        <a:buSzPts val="900"/>
                        <a:buFont typeface="Poppins"/>
                        <a:buNone/>
                      </a:pPr>
                      <a:r>
                        <a:rPr b="0" i="0" lang="en" sz="900" u="none" cap="none" strike="noStrike">
                          <a:solidFill>
                            <a:schemeClr val="lt1"/>
                          </a:solidFill>
                          <a:latin typeface="Poppins"/>
                          <a:ea typeface="Poppins"/>
                          <a:cs typeface="Poppins"/>
                          <a:sym typeface="Poppins"/>
                        </a:rPr>
                        <a:t>2</a:t>
                      </a:r>
                      <a:endParaRPr b="0" i="0" sz="1400" u="none" cap="none" strike="noStrike">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6A6A6"/>
                    </a:solidFill>
                  </a:tcPr>
                </a:tc>
              </a:tr>
              <a:tr h="359400">
                <a:tc>
                  <a:txBody>
                    <a:bodyPr/>
                    <a:lstStyle/>
                    <a:p>
                      <a:pPr indent="0" lvl="0" marL="0" marR="0" rtl="0" algn="ctr">
                        <a:lnSpc>
                          <a:spcPct val="100000"/>
                        </a:lnSpc>
                        <a:spcBef>
                          <a:spcPts val="0"/>
                        </a:spcBef>
                        <a:spcAft>
                          <a:spcPts val="0"/>
                        </a:spcAft>
                        <a:buClr>
                          <a:srgbClr val="000000"/>
                        </a:buClr>
                        <a:buSzPts val="700"/>
                        <a:buFont typeface="Century Gothic"/>
                        <a:buNone/>
                      </a:pPr>
                      <a:r>
                        <a:rPr b="0" i="0" lang="en" sz="700" u="none" cap="none" strike="noStrike">
                          <a:solidFill>
                            <a:srgbClr val="000000"/>
                          </a:solidFill>
                          <a:latin typeface="Poppins"/>
                          <a:ea typeface="Poppins"/>
                          <a:cs typeface="Poppins"/>
                          <a:sym typeface="Poppins"/>
                        </a:rPr>
                        <a:t>Customer loyalty</a:t>
                      </a:r>
                      <a:endParaRPr b="0" i="0" sz="1400" u="none" cap="none" strike="noStrike">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700"/>
                        <a:buFont typeface="Century Gothic"/>
                        <a:buNone/>
                      </a:pPr>
                      <a:r>
                        <a:rPr b="0" i="0" lang="en" sz="700" u="none" cap="none" strike="noStrike">
                          <a:solidFill>
                            <a:srgbClr val="000000"/>
                          </a:solidFill>
                          <a:latin typeface="Poppins"/>
                          <a:ea typeface="Poppins"/>
                          <a:cs typeface="Poppins"/>
                          <a:sym typeface="Poppins"/>
                        </a:rPr>
                        <a:t>Good NPS and retention</a:t>
                      </a:r>
                      <a:endParaRPr b="0" i="0" sz="1400" u="none" cap="none" strike="noStrike">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accent6"/>
                        </a:buClr>
                        <a:buSzPts val="900"/>
                        <a:buFont typeface="Poppins"/>
                        <a:buNone/>
                      </a:pPr>
                      <a:r>
                        <a:rPr b="0" i="0" lang="en" sz="900" u="none" cap="none" strike="noStrike">
                          <a:solidFill>
                            <a:srgbClr val="CCCCCC"/>
                          </a:solidFill>
                          <a:latin typeface="Poppins"/>
                          <a:ea typeface="Poppins"/>
                          <a:cs typeface="Poppins"/>
                          <a:sym typeface="Poppins"/>
                        </a:rPr>
                        <a:t>1</a:t>
                      </a:r>
                      <a:endParaRPr b="0" i="0" sz="1400" u="none" cap="none" strike="noStrike">
                        <a:solidFill>
                          <a:srgbClr val="CCCCCC"/>
                        </a:solidFill>
                        <a:latin typeface="Poppins"/>
                        <a:ea typeface="Poppins"/>
                        <a:cs typeface="Poppins"/>
                        <a:sym typeface="Poppins"/>
                      </a:endParaRPr>
                    </a:p>
                  </a:txBody>
                  <a:tcPr marT="34300" marB="34300" marR="68600" marL="68600" anchor="ctr">
                    <a:lnL cap="flat" cmpd="sng" w="12700">
                      <a:solidFill>
                        <a:schemeClr val="accent4">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rgbClr val="F4F4F4"/>
                    </a:solidFill>
                  </a:tcPr>
                </a:tc>
                <a:tc>
                  <a:txBody>
                    <a:bodyPr/>
                    <a:lstStyle/>
                    <a:p>
                      <a:pPr indent="0" lvl="0" marL="0" marR="0" rtl="0" algn="ctr">
                        <a:spcBef>
                          <a:spcPts val="0"/>
                        </a:spcBef>
                        <a:spcAft>
                          <a:spcPts val="0"/>
                        </a:spcAft>
                        <a:buClr>
                          <a:schemeClr val="accent6"/>
                        </a:buClr>
                        <a:buSzPts val="900"/>
                        <a:buFont typeface="Poppins"/>
                        <a:buNone/>
                      </a:pPr>
                      <a:r>
                        <a:rPr b="0" i="0" lang="en" sz="900" u="none" cap="none" strike="noStrike">
                          <a:solidFill>
                            <a:srgbClr val="CCCCCC"/>
                          </a:solidFill>
                          <a:latin typeface="Poppins"/>
                          <a:ea typeface="Poppins"/>
                          <a:cs typeface="Poppins"/>
                          <a:sym typeface="Poppins"/>
                        </a:rPr>
                        <a:t>1</a:t>
                      </a:r>
                      <a:endParaRPr b="0" i="0" sz="1400" u="none" cap="none" strike="noStrike">
                        <a:solidFill>
                          <a:srgbClr val="CCCCCC"/>
                        </a:solidFill>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rgbClr val="F4F4F4"/>
                    </a:solidFill>
                  </a:tcPr>
                </a:tc>
                <a:tc>
                  <a:txBody>
                    <a:bodyPr/>
                    <a:lstStyle/>
                    <a:p>
                      <a:pPr indent="0" lvl="0" marL="0" marR="0" rtl="0" algn="ctr">
                        <a:spcBef>
                          <a:spcPts val="0"/>
                        </a:spcBef>
                        <a:spcAft>
                          <a:spcPts val="0"/>
                        </a:spcAft>
                        <a:buClr>
                          <a:schemeClr val="lt1"/>
                        </a:buClr>
                        <a:buSzPts val="900"/>
                        <a:buFont typeface="Poppins"/>
                        <a:buNone/>
                      </a:pPr>
                      <a:r>
                        <a:rPr b="0" i="0" lang="en" sz="900" u="none" cap="none" strike="noStrike">
                          <a:solidFill>
                            <a:schemeClr val="lt1"/>
                          </a:solidFill>
                          <a:latin typeface="Poppins"/>
                          <a:ea typeface="Poppins"/>
                          <a:cs typeface="Poppins"/>
                          <a:sym typeface="Poppins"/>
                        </a:rPr>
                        <a:t>2</a:t>
                      </a:r>
                      <a:endParaRPr b="0" i="0" sz="1400" u="none" cap="none" strike="noStrike">
                        <a:latin typeface="Poppins"/>
                        <a:ea typeface="Poppins"/>
                        <a:cs typeface="Poppins"/>
                        <a:sym typeface="Poppins"/>
                      </a:endParaRPr>
                    </a:p>
                  </a:txBody>
                  <a:tcPr marT="34300" marB="34300" marR="68600" marL="68600" anchor="ctr">
                    <a:lnL cap="flat" cmpd="sng" w="12700">
                      <a:solidFill>
                        <a:schemeClr val="lt1">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rgbClr val="A6A6A6"/>
                    </a:solidFill>
                  </a:tcPr>
                </a:tc>
              </a:tr>
            </a:tbl>
          </a:graphicData>
        </a:graphic>
      </p:graphicFrame>
      <p:sp>
        <p:nvSpPr>
          <p:cNvPr id="937" name="Google Shape;937;p70"/>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Core competency table analysis</a:t>
            </a:r>
            <a:endParaRPr/>
          </a:p>
        </p:txBody>
      </p:sp>
      <p:sp>
        <p:nvSpPr>
          <p:cNvPr id="938" name="Google Shape;938;p7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71"/>
          <p:cNvSpPr txBox="1"/>
          <p:nvPr/>
        </p:nvSpPr>
        <p:spPr>
          <a:xfrm>
            <a:off x="413638" y="1341620"/>
            <a:ext cx="3342600" cy="15777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chemeClr val="dk1"/>
              </a:buClr>
              <a:buSzPts val="800"/>
              <a:buFont typeface="Poppins"/>
              <a:buNone/>
            </a:pPr>
            <a:r>
              <a:rPr lang="en" sz="1000">
                <a:solidFill>
                  <a:schemeClr val="dk1"/>
                </a:solidFill>
                <a:latin typeface="Poppins"/>
                <a:ea typeface="Poppins"/>
                <a:cs typeface="Poppins"/>
                <a:sym typeface="Poppins"/>
              </a:rPr>
              <a:t>Absolute market size shows how our company is faring in terms of our competitors. It also enables outside investors to evaluate our company's performance in the context of a larger market. </a:t>
            </a:r>
            <a:endParaRPr sz="1000">
              <a:solidFill>
                <a:schemeClr val="dk1"/>
              </a:solidFill>
              <a:latin typeface="Poppins"/>
              <a:ea typeface="Poppins"/>
              <a:cs typeface="Poppins"/>
              <a:sym typeface="Poppins"/>
            </a:endParaRPr>
          </a:p>
          <a:p>
            <a:pPr indent="0" lvl="0" marL="0" marR="0" rtl="0" algn="l">
              <a:lnSpc>
                <a:spcPct val="115000"/>
              </a:lnSpc>
              <a:spcBef>
                <a:spcPts val="900"/>
              </a:spcBef>
              <a:spcAft>
                <a:spcPts val="0"/>
              </a:spcAft>
              <a:buClr>
                <a:schemeClr val="dk1"/>
              </a:buClr>
              <a:buSzPts val="800"/>
              <a:buFont typeface="Poppins"/>
              <a:buNone/>
            </a:pPr>
            <a:r>
              <a:rPr lang="en" sz="1000">
                <a:solidFill>
                  <a:schemeClr val="dk1"/>
                </a:solidFill>
                <a:latin typeface="Poppins"/>
                <a:ea typeface="Poppins"/>
                <a:cs typeface="Poppins"/>
                <a:sym typeface="Poppins"/>
              </a:rPr>
              <a:t>It's one thing for our company to report sales figures on our own, but presenting those figures in comparison to other companies in the same industry can paint a much broader picture.</a:t>
            </a:r>
            <a:endParaRPr sz="1000">
              <a:solidFill>
                <a:schemeClr val="dk1"/>
              </a:solidFill>
              <a:latin typeface="Poppins"/>
              <a:ea typeface="Poppins"/>
              <a:cs typeface="Poppins"/>
              <a:sym typeface="Poppins"/>
            </a:endParaRPr>
          </a:p>
        </p:txBody>
      </p:sp>
      <p:pic>
        <p:nvPicPr>
          <p:cNvPr id="945" name="Google Shape;945;p71"/>
          <p:cNvPicPr preferRelativeResize="0"/>
          <p:nvPr/>
        </p:nvPicPr>
        <p:blipFill rotWithShape="1">
          <a:blip r:embed="rId3">
            <a:alphaModFix/>
          </a:blip>
          <a:srcRect b="0" l="0" r="0" t="0"/>
          <a:stretch/>
        </p:blipFill>
        <p:spPr>
          <a:xfrm>
            <a:off x="4585644" y="1093249"/>
            <a:ext cx="3658800" cy="3637500"/>
          </a:xfrm>
          <a:prstGeom prst="rect">
            <a:avLst/>
          </a:prstGeom>
          <a:noFill/>
          <a:ln>
            <a:noFill/>
          </a:ln>
        </p:spPr>
      </p:pic>
      <p:pic>
        <p:nvPicPr>
          <p:cNvPr id="946" name="Google Shape;946;p71"/>
          <p:cNvPicPr preferRelativeResize="0"/>
          <p:nvPr/>
        </p:nvPicPr>
        <p:blipFill rotWithShape="1">
          <a:blip r:embed="rId4">
            <a:alphaModFix/>
          </a:blip>
          <a:srcRect b="0" l="0" r="0" t="0"/>
          <a:stretch/>
        </p:blipFill>
        <p:spPr>
          <a:xfrm>
            <a:off x="4869516" y="1375462"/>
            <a:ext cx="3090900" cy="3072900"/>
          </a:xfrm>
          <a:prstGeom prst="rect">
            <a:avLst/>
          </a:prstGeom>
          <a:noFill/>
          <a:ln>
            <a:noFill/>
          </a:ln>
        </p:spPr>
      </p:pic>
      <p:pic>
        <p:nvPicPr>
          <p:cNvPr id="947" name="Google Shape;947;p71"/>
          <p:cNvPicPr preferRelativeResize="0"/>
          <p:nvPr/>
        </p:nvPicPr>
        <p:blipFill rotWithShape="1">
          <a:blip r:embed="rId5">
            <a:alphaModFix/>
          </a:blip>
          <a:srcRect b="0" l="0" r="0" t="0"/>
          <a:stretch/>
        </p:blipFill>
        <p:spPr>
          <a:xfrm>
            <a:off x="5178111" y="1489404"/>
            <a:ext cx="2473800" cy="2845200"/>
          </a:xfrm>
          <a:prstGeom prst="rect">
            <a:avLst/>
          </a:prstGeom>
          <a:noFill/>
          <a:ln>
            <a:noFill/>
          </a:ln>
        </p:spPr>
      </p:pic>
      <p:pic>
        <p:nvPicPr>
          <p:cNvPr id="948" name="Google Shape;948;p71"/>
          <p:cNvPicPr preferRelativeResize="0"/>
          <p:nvPr/>
        </p:nvPicPr>
        <p:blipFill rotWithShape="1">
          <a:blip r:embed="rId6">
            <a:alphaModFix/>
          </a:blip>
          <a:srcRect b="0" l="0" r="0" t="0"/>
          <a:stretch/>
        </p:blipFill>
        <p:spPr>
          <a:xfrm>
            <a:off x="5484756" y="1809103"/>
            <a:ext cx="1860600" cy="2205600"/>
          </a:xfrm>
          <a:prstGeom prst="rect">
            <a:avLst/>
          </a:prstGeom>
          <a:noFill/>
          <a:ln>
            <a:noFill/>
          </a:ln>
        </p:spPr>
      </p:pic>
      <p:sp>
        <p:nvSpPr>
          <p:cNvPr id="949" name="Google Shape;949;p71"/>
          <p:cNvSpPr txBox="1"/>
          <p:nvPr/>
        </p:nvSpPr>
        <p:spPr>
          <a:xfrm>
            <a:off x="7010701" y="2226248"/>
            <a:ext cx="618600" cy="269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300">
                <a:solidFill>
                  <a:schemeClr val="dk1"/>
                </a:solidFill>
                <a:latin typeface="Poppins"/>
                <a:ea typeface="Poppins"/>
                <a:cs typeface="Poppins"/>
                <a:sym typeface="Poppins"/>
              </a:rPr>
              <a:t>80m</a:t>
            </a:r>
            <a:endParaRPr sz="1100">
              <a:solidFill>
                <a:schemeClr val="dk1"/>
              </a:solidFill>
            </a:endParaRPr>
          </a:p>
        </p:txBody>
      </p:sp>
      <p:sp>
        <p:nvSpPr>
          <p:cNvPr id="950" name="Google Shape;950;p71"/>
          <p:cNvSpPr txBox="1"/>
          <p:nvPr/>
        </p:nvSpPr>
        <p:spPr>
          <a:xfrm>
            <a:off x="6135834" y="1752504"/>
            <a:ext cx="618600" cy="269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300">
                <a:solidFill>
                  <a:schemeClr val="accent3"/>
                </a:solidFill>
                <a:latin typeface="Poppins"/>
                <a:ea typeface="Poppins"/>
                <a:cs typeface="Poppins"/>
                <a:sym typeface="Poppins"/>
              </a:rPr>
              <a:t>65m</a:t>
            </a:r>
            <a:endParaRPr sz="1100">
              <a:solidFill>
                <a:schemeClr val="accent3"/>
              </a:solidFill>
            </a:endParaRPr>
          </a:p>
        </p:txBody>
      </p:sp>
      <p:sp>
        <p:nvSpPr>
          <p:cNvPr id="951" name="Google Shape;951;p71"/>
          <p:cNvSpPr txBox="1"/>
          <p:nvPr/>
        </p:nvSpPr>
        <p:spPr>
          <a:xfrm>
            <a:off x="5524438" y="2374306"/>
            <a:ext cx="618600" cy="269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300">
                <a:solidFill>
                  <a:schemeClr val="lt1"/>
                </a:solidFill>
                <a:latin typeface="Poppins"/>
                <a:ea typeface="Poppins"/>
                <a:cs typeface="Poppins"/>
                <a:sym typeface="Poppins"/>
              </a:rPr>
              <a:t>55m</a:t>
            </a:r>
            <a:endParaRPr sz="1100"/>
          </a:p>
        </p:txBody>
      </p:sp>
      <p:sp>
        <p:nvSpPr>
          <p:cNvPr id="952" name="Google Shape;952;p71"/>
          <p:cNvSpPr txBox="1"/>
          <p:nvPr/>
        </p:nvSpPr>
        <p:spPr>
          <a:xfrm>
            <a:off x="6105213" y="3144748"/>
            <a:ext cx="618600" cy="269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300">
                <a:solidFill>
                  <a:schemeClr val="dk1"/>
                </a:solidFill>
                <a:latin typeface="Poppins"/>
                <a:ea typeface="Poppins"/>
                <a:cs typeface="Poppins"/>
                <a:sym typeface="Poppins"/>
              </a:rPr>
              <a:t>40m</a:t>
            </a:r>
            <a:endParaRPr sz="1100">
              <a:solidFill>
                <a:schemeClr val="dk1"/>
              </a:solidFill>
            </a:endParaRPr>
          </a:p>
        </p:txBody>
      </p:sp>
      <p:cxnSp>
        <p:nvCxnSpPr>
          <p:cNvPr id="953" name="Google Shape;953;p71"/>
          <p:cNvCxnSpPr/>
          <p:nvPr/>
        </p:nvCxnSpPr>
        <p:spPr>
          <a:xfrm rot="10800000">
            <a:off x="3878973" y="3638725"/>
            <a:ext cx="2516400" cy="3000"/>
          </a:xfrm>
          <a:prstGeom prst="straightConnector1">
            <a:avLst/>
          </a:prstGeom>
          <a:noFill/>
          <a:ln cap="rnd" cmpd="sng" w="9525">
            <a:solidFill>
              <a:schemeClr val="dk1">
                <a:alpha val="34900"/>
              </a:schemeClr>
            </a:solidFill>
            <a:prstDash val="solid"/>
            <a:miter lim="800000"/>
            <a:headEnd len="med" w="med" type="oval"/>
            <a:tailEnd len="sm" w="sm" type="none"/>
          </a:ln>
        </p:spPr>
      </p:cxnSp>
      <p:sp>
        <p:nvSpPr>
          <p:cNvPr id="954" name="Google Shape;954;p71"/>
          <p:cNvSpPr txBox="1"/>
          <p:nvPr/>
        </p:nvSpPr>
        <p:spPr>
          <a:xfrm>
            <a:off x="2414754" y="3592969"/>
            <a:ext cx="1396200" cy="173100"/>
          </a:xfrm>
          <a:prstGeom prst="rect">
            <a:avLst/>
          </a:prstGeom>
          <a:noFill/>
          <a:ln>
            <a:noFill/>
          </a:ln>
        </p:spPr>
        <p:txBody>
          <a:bodyPr anchorCtr="0" anchor="t" bIns="34275" lIns="68575" spcFirstLastPara="1" rIns="68575" wrap="square" tIns="0">
            <a:spAutoFit/>
          </a:bodyPr>
          <a:lstStyle/>
          <a:p>
            <a:pPr indent="0" lvl="0" marL="0" marR="0" rtl="0" algn="r">
              <a:lnSpc>
                <a:spcPct val="158333"/>
              </a:lnSpc>
              <a:spcBef>
                <a:spcPts val="0"/>
              </a:spcBef>
              <a:spcAft>
                <a:spcPts val="0"/>
              </a:spcAft>
              <a:buNone/>
            </a:pPr>
            <a:r>
              <a:rPr b="1" lang="en" sz="900">
                <a:solidFill>
                  <a:schemeClr val="accent1"/>
                </a:solidFill>
                <a:latin typeface="Poppins"/>
                <a:ea typeface="Poppins"/>
                <a:cs typeface="Poppins"/>
                <a:sym typeface="Poppins"/>
              </a:rPr>
              <a:t>OUR COMPANY</a:t>
            </a:r>
            <a:endParaRPr sz="1100"/>
          </a:p>
        </p:txBody>
      </p:sp>
      <p:cxnSp>
        <p:nvCxnSpPr>
          <p:cNvPr id="955" name="Google Shape;955;p71"/>
          <p:cNvCxnSpPr/>
          <p:nvPr/>
        </p:nvCxnSpPr>
        <p:spPr>
          <a:xfrm rot="10800000">
            <a:off x="3878973" y="3902454"/>
            <a:ext cx="2516400" cy="3000"/>
          </a:xfrm>
          <a:prstGeom prst="straightConnector1">
            <a:avLst/>
          </a:prstGeom>
          <a:noFill/>
          <a:ln cap="rnd" cmpd="sng" w="9525">
            <a:solidFill>
              <a:schemeClr val="dk1">
                <a:alpha val="34900"/>
              </a:schemeClr>
            </a:solidFill>
            <a:prstDash val="solid"/>
            <a:miter lim="800000"/>
            <a:headEnd len="med" w="med" type="oval"/>
            <a:tailEnd len="sm" w="sm" type="none"/>
          </a:ln>
        </p:spPr>
      </p:cxnSp>
      <p:sp>
        <p:nvSpPr>
          <p:cNvPr id="956" name="Google Shape;956;p71"/>
          <p:cNvSpPr txBox="1"/>
          <p:nvPr/>
        </p:nvSpPr>
        <p:spPr>
          <a:xfrm>
            <a:off x="2414754" y="3801393"/>
            <a:ext cx="1396200" cy="173100"/>
          </a:xfrm>
          <a:prstGeom prst="rect">
            <a:avLst/>
          </a:prstGeom>
          <a:noFill/>
          <a:ln>
            <a:noFill/>
          </a:ln>
        </p:spPr>
        <p:txBody>
          <a:bodyPr anchorCtr="0" anchor="t" bIns="34275" lIns="68575" spcFirstLastPara="1" rIns="68575" wrap="square" tIns="0">
            <a:spAutoFit/>
          </a:bodyPr>
          <a:lstStyle/>
          <a:p>
            <a:pPr indent="0" lvl="0" marL="0" marR="0" rtl="0" algn="r">
              <a:lnSpc>
                <a:spcPct val="158333"/>
              </a:lnSpc>
              <a:spcBef>
                <a:spcPts val="0"/>
              </a:spcBef>
              <a:spcAft>
                <a:spcPts val="0"/>
              </a:spcAft>
              <a:buNone/>
            </a:pPr>
            <a:r>
              <a:rPr lang="en" sz="900">
                <a:solidFill>
                  <a:schemeClr val="dk1"/>
                </a:solidFill>
                <a:latin typeface="Poppins"/>
                <a:ea typeface="Poppins"/>
                <a:cs typeface="Poppins"/>
                <a:sym typeface="Poppins"/>
              </a:rPr>
              <a:t>PRIMARY COMPETITOR</a:t>
            </a:r>
            <a:endParaRPr sz="1100"/>
          </a:p>
        </p:txBody>
      </p:sp>
      <p:cxnSp>
        <p:nvCxnSpPr>
          <p:cNvPr id="957" name="Google Shape;957;p71"/>
          <p:cNvCxnSpPr/>
          <p:nvPr/>
        </p:nvCxnSpPr>
        <p:spPr>
          <a:xfrm rot="10800000">
            <a:off x="3878973" y="4483175"/>
            <a:ext cx="2516400" cy="3000"/>
          </a:xfrm>
          <a:prstGeom prst="straightConnector1">
            <a:avLst/>
          </a:prstGeom>
          <a:noFill/>
          <a:ln cap="rnd" cmpd="sng" w="9525">
            <a:solidFill>
              <a:schemeClr val="dk1">
                <a:alpha val="34900"/>
              </a:schemeClr>
            </a:solidFill>
            <a:prstDash val="solid"/>
            <a:miter lim="800000"/>
            <a:headEnd len="med" w="med" type="oval"/>
            <a:tailEnd len="sm" w="sm" type="none"/>
          </a:ln>
        </p:spPr>
      </p:cxnSp>
      <p:sp>
        <p:nvSpPr>
          <p:cNvPr id="958" name="Google Shape;958;p71"/>
          <p:cNvSpPr txBox="1"/>
          <p:nvPr/>
        </p:nvSpPr>
        <p:spPr>
          <a:xfrm>
            <a:off x="2414754" y="4382104"/>
            <a:ext cx="1396200" cy="173100"/>
          </a:xfrm>
          <a:prstGeom prst="rect">
            <a:avLst/>
          </a:prstGeom>
          <a:noFill/>
          <a:ln>
            <a:noFill/>
          </a:ln>
        </p:spPr>
        <p:txBody>
          <a:bodyPr anchorCtr="0" anchor="t" bIns="34275" lIns="68575" spcFirstLastPara="1" rIns="68575" wrap="square" tIns="0">
            <a:spAutoFit/>
          </a:bodyPr>
          <a:lstStyle/>
          <a:p>
            <a:pPr indent="0" lvl="0" marL="0" marR="0" rtl="0" algn="r">
              <a:lnSpc>
                <a:spcPct val="158333"/>
              </a:lnSpc>
              <a:spcBef>
                <a:spcPts val="0"/>
              </a:spcBef>
              <a:spcAft>
                <a:spcPts val="0"/>
              </a:spcAft>
              <a:buNone/>
            </a:pPr>
            <a:r>
              <a:rPr lang="en" sz="900">
                <a:solidFill>
                  <a:schemeClr val="dk1"/>
                </a:solidFill>
                <a:latin typeface="Poppins"/>
                <a:ea typeface="Poppins"/>
                <a:cs typeface="Poppins"/>
                <a:sym typeface="Poppins"/>
              </a:rPr>
              <a:t>TERTIARY COMPETITOR</a:t>
            </a:r>
            <a:endParaRPr sz="1100"/>
          </a:p>
        </p:txBody>
      </p:sp>
      <p:cxnSp>
        <p:nvCxnSpPr>
          <p:cNvPr id="959" name="Google Shape;959;p71"/>
          <p:cNvCxnSpPr/>
          <p:nvPr/>
        </p:nvCxnSpPr>
        <p:spPr>
          <a:xfrm rot="10800000">
            <a:off x="3878973" y="4178982"/>
            <a:ext cx="2516400" cy="3000"/>
          </a:xfrm>
          <a:prstGeom prst="straightConnector1">
            <a:avLst/>
          </a:prstGeom>
          <a:noFill/>
          <a:ln cap="rnd" cmpd="sng" w="9525">
            <a:solidFill>
              <a:schemeClr val="dk1">
                <a:alpha val="34900"/>
              </a:schemeClr>
            </a:solidFill>
            <a:prstDash val="solid"/>
            <a:miter lim="800000"/>
            <a:headEnd len="med" w="med" type="oval"/>
            <a:tailEnd len="sm" w="sm" type="none"/>
          </a:ln>
        </p:spPr>
      </p:cxnSp>
      <p:sp>
        <p:nvSpPr>
          <p:cNvPr id="960" name="Google Shape;960;p71"/>
          <p:cNvSpPr txBox="1"/>
          <p:nvPr/>
        </p:nvSpPr>
        <p:spPr>
          <a:xfrm>
            <a:off x="2154655" y="4077917"/>
            <a:ext cx="1656300" cy="173100"/>
          </a:xfrm>
          <a:prstGeom prst="rect">
            <a:avLst/>
          </a:prstGeom>
          <a:noFill/>
          <a:ln>
            <a:noFill/>
          </a:ln>
        </p:spPr>
        <p:txBody>
          <a:bodyPr anchorCtr="0" anchor="t" bIns="34275" lIns="68575" spcFirstLastPara="1" rIns="68575" wrap="square" tIns="0">
            <a:spAutoFit/>
          </a:bodyPr>
          <a:lstStyle/>
          <a:p>
            <a:pPr indent="0" lvl="0" marL="0" marR="0" rtl="0" algn="r">
              <a:lnSpc>
                <a:spcPct val="158333"/>
              </a:lnSpc>
              <a:spcBef>
                <a:spcPts val="0"/>
              </a:spcBef>
              <a:spcAft>
                <a:spcPts val="0"/>
              </a:spcAft>
              <a:buNone/>
            </a:pPr>
            <a:r>
              <a:rPr lang="en" sz="900">
                <a:solidFill>
                  <a:schemeClr val="dk1"/>
                </a:solidFill>
                <a:latin typeface="Poppins"/>
                <a:ea typeface="Poppins"/>
                <a:cs typeface="Poppins"/>
                <a:sym typeface="Poppins"/>
              </a:rPr>
              <a:t>SECONDARY COMPETITOR</a:t>
            </a:r>
            <a:endParaRPr sz="1100"/>
          </a:p>
        </p:txBody>
      </p:sp>
      <p:sp>
        <p:nvSpPr>
          <p:cNvPr id="961" name="Google Shape;961;p71"/>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Market share comparison</a:t>
            </a:r>
            <a:endParaRPr/>
          </a:p>
        </p:txBody>
      </p:sp>
      <p:sp>
        <p:nvSpPr>
          <p:cNvPr id="962" name="Google Shape;962;p7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1000"/>
                                        <p:tgtEl>
                                          <p:spTgt spid="945"/>
                                        </p:tgtEl>
                                      </p:cBhvr>
                                    </p:animEffect>
                                  </p:childTnLst>
                                </p:cTn>
                              </p:par>
                              <p:par>
                                <p:cTn fill="hold" nodeType="withEffect" presetClass="entr" presetID="10" presetSubtype="0">
                                  <p:stCondLst>
                                    <p:cond delay="750"/>
                                  </p:stCondLst>
                                  <p:childTnLst>
                                    <p:set>
                                      <p:cBhvr>
                                        <p:cTn dur="1" fill="hold">
                                          <p:stCondLst>
                                            <p:cond delay="0"/>
                                          </p:stCondLst>
                                        </p:cTn>
                                        <p:tgtEl>
                                          <p:spTgt spid="946"/>
                                        </p:tgtEl>
                                        <p:attrNameLst>
                                          <p:attrName>style.visibility</p:attrName>
                                        </p:attrNameLst>
                                      </p:cBhvr>
                                      <p:to>
                                        <p:strVal val="visible"/>
                                      </p:to>
                                    </p:set>
                                    <p:animEffect filter="fade" transition="in">
                                      <p:cBhvr>
                                        <p:cTn dur="1000"/>
                                        <p:tgtEl>
                                          <p:spTgt spid="946"/>
                                        </p:tgtEl>
                                      </p:cBhvr>
                                    </p:animEffect>
                                  </p:childTnLst>
                                </p:cTn>
                              </p:par>
                              <p:par>
                                <p:cTn fill="hold" nodeType="withEffect" presetClass="entr" presetID="10" presetSubtype="0">
                                  <p:stCondLst>
                                    <p:cond delay="1500"/>
                                  </p:stCondLst>
                                  <p:childTnLst>
                                    <p:set>
                                      <p:cBhvr>
                                        <p:cTn dur="1" fill="hold">
                                          <p:stCondLst>
                                            <p:cond delay="0"/>
                                          </p:stCondLst>
                                        </p:cTn>
                                        <p:tgtEl>
                                          <p:spTgt spid="947"/>
                                        </p:tgtEl>
                                        <p:attrNameLst>
                                          <p:attrName>style.visibility</p:attrName>
                                        </p:attrNameLst>
                                      </p:cBhvr>
                                      <p:to>
                                        <p:strVal val="visible"/>
                                      </p:to>
                                    </p:set>
                                    <p:animEffect filter="fade" transition="in">
                                      <p:cBhvr>
                                        <p:cTn dur="1000"/>
                                        <p:tgtEl>
                                          <p:spTgt spid="947"/>
                                        </p:tgtEl>
                                      </p:cBhvr>
                                    </p:animEffect>
                                  </p:childTnLst>
                                </p:cTn>
                              </p:par>
                              <p:par>
                                <p:cTn fill="hold" nodeType="withEffect" presetClass="entr" presetID="10" presetSubtype="0">
                                  <p:stCondLst>
                                    <p:cond delay="2250"/>
                                  </p:stCondLst>
                                  <p:childTnLst>
                                    <p:set>
                                      <p:cBhvr>
                                        <p:cTn dur="1" fill="hold">
                                          <p:stCondLst>
                                            <p:cond delay="0"/>
                                          </p:stCondLst>
                                        </p:cTn>
                                        <p:tgtEl>
                                          <p:spTgt spid="948"/>
                                        </p:tgtEl>
                                        <p:attrNameLst>
                                          <p:attrName>style.visibility</p:attrName>
                                        </p:attrNameLst>
                                      </p:cBhvr>
                                      <p:to>
                                        <p:strVal val="visible"/>
                                      </p:to>
                                    </p:set>
                                    <p:animEffect filter="fade" transition="in">
                                      <p:cBhvr>
                                        <p:cTn dur="1000"/>
                                        <p:tgtEl>
                                          <p:spTgt spid="948"/>
                                        </p:tgtEl>
                                      </p:cBhvr>
                                    </p:animEffect>
                                  </p:childTnLst>
                                </p:cTn>
                              </p:par>
                              <p:par>
                                <p:cTn fill="hold" nodeType="with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1000"/>
                                        <p:tgtEl>
                                          <p:spTgt spid="949"/>
                                        </p:tgtEl>
                                      </p:cBhvr>
                                    </p:animEffect>
                                  </p:childTnLst>
                                </p:cTn>
                              </p:par>
                              <p:par>
                                <p:cTn fill="hold" nodeType="withEffect" presetClass="entr" presetID="10" presetSubtype="0">
                                  <p:stCondLst>
                                    <p:cond delay="750"/>
                                  </p:stCondLst>
                                  <p:childTnLst>
                                    <p:set>
                                      <p:cBhvr>
                                        <p:cTn dur="1" fill="hold">
                                          <p:stCondLst>
                                            <p:cond delay="0"/>
                                          </p:stCondLst>
                                        </p:cTn>
                                        <p:tgtEl>
                                          <p:spTgt spid="950"/>
                                        </p:tgtEl>
                                        <p:attrNameLst>
                                          <p:attrName>style.visibility</p:attrName>
                                        </p:attrNameLst>
                                      </p:cBhvr>
                                      <p:to>
                                        <p:strVal val="visible"/>
                                      </p:to>
                                    </p:set>
                                    <p:animEffect filter="fade" transition="in">
                                      <p:cBhvr>
                                        <p:cTn dur="1000"/>
                                        <p:tgtEl>
                                          <p:spTgt spid="950"/>
                                        </p:tgtEl>
                                      </p:cBhvr>
                                    </p:animEffect>
                                  </p:childTnLst>
                                </p:cTn>
                              </p:par>
                              <p:par>
                                <p:cTn fill="hold" nodeType="withEffect" presetClass="entr" presetID="10" presetSubtype="0">
                                  <p:stCondLst>
                                    <p:cond delay="1500"/>
                                  </p:stCondLst>
                                  <p:childTnLst>
                                    <p:set>
                                      <p:cBhvr>
                                        <p:cTn dur="1" fill="hold">
                                          <p:stCondLst>
                                            <p:cond delay="0"/>
                                          </p:stCondLst>
                                        </p:cTn>
                                        <p:tgtEl>
                                          <p:spTgt spid="951"/>
                                        </p:tgtEl>
                                        <p:attrNameLst>
                                          <p:attrName>style.visibility</p:attrName>
                                        </p:attrNameLst>
                                      </p:cBhvr>
                                      <p:to>
                                        <p:strVal val="visible"/>
                                      </p:to>
                                    </p:set>
                                    <p:animEffect filter="fade" transition="in">
                                      <p:cBhvr>
                                        <p:cTn dur="1000"/>
                                        <p:tgtEl>
                                          <p:spTgt spid="951"/>
                                        </p:tgtEl>
                                      </p:cBhvr>
                                    </p:animEffect>
                                  </p:childTnLst>
                                </p:cTn>
                              </p:par>
                              <p:par>
                                <p:cTn fill="hold" nodeType="withEffect" presetClass="entr" presetID="10" presetSubtype="0">
                                  <p:stCondLst>
                                    <p:cond delay="2250"/>
                                  </p:stCondLst>
                                  <p:childTnLst>
                                    <p:set>
                                      <p:cBhvr>
                                        <p:cTn dur="1" fill="hold">
                                          <p:stCondLst>
                                            <p:cond delay="0"/>
                                          </p:stCondLst>
                                        </p:cTn>
                                        <p:tgtEl>
                                          <p:spTgt spid="952"/>
                                        </p:tgtEl>
                                        <p:attrNameLst>
                                          <p:attrName>style.visibility</p:attrName>
                                        </p:attrNameLst>
                                      </p:cBhvr>
                                      <p:to>
                                        <p:strVal val="visible"/>
                                      </p:to>
                                    </p:set>
                                    <p:animEffect filter="fade" transition="in">
                                      <p:cBhvr>
                                        <p:cTn dur="1000"/>
                                        <p:tgtEl>
                                          <p:spTgt spid="9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72"/>
          <p:cNvSpPr/>
          <p:nvPr/>
        </p:nvSpPr>
        <p:spPr>
          <a:xfrm>
            <a:off x="2363188" y="2474000"/>
            <a:ext cx="1276200" cy="23874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Poppins SemiBold"/>
              <a:ea typeface="Poppins SemiBold"/>
              <a:cs typeface="Poppins SemiBold"/>
              <a:sym typeface="Poppins SemiBold"/>
            </a:endParaRPr>
          </a:p>
        </p:txBody>
      </p:sp>
      <p:sp>
        <p:nvSpPr>
          <p:cNvPr id="969" name="Google Shape;969;p72"/>
          <p:cNvSpPr/>
          <p:nvPr/>
        </p:nvSpPr>
        <p:spPr>
          <a:xfrm>
            <a:off x="4255375" y="2474000"/>
            <a:ext cx="1276200" cy="23874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Poppins SemiBold"/>
              <a:ea typeface="Poppins SemiBold"/>
              <a:cs typeface="Poppins SemiBold"/>
              <a:sym typeface="Poppins SemiBold"/>
            </a:endParaRPr>
          </a:p>
        </p:txBody>
      </p:sp>
      <p:sp>
        <p:nvSpPr>
          <p:cNvPr id="970" name="Google Shape;970;p72"/>
          <p:cNvSpPr/>
          <p:nvPr/>
        </p:nvSpPr>
        <p:spPr>
          <a:xfrm>
            <a:off x="6067600" y="2474000"/>
            <a:ext cx="1276200" cy="23874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Poppins SemiBold"/>
              <a:ea typeface="Poppins SemiBold"/>
              <a:cs typeface="Poppins SemiBold"/>
              <a:sym typeface="Poppins SemiBold"/>
            </a:endParaRPr>
          </a:p>
        </p:txBody>
      </p:sp>
      <p:sp>
        <p:nvSpPr>
          <p:cNvPr id="971" name="Google Shape;971;p72"/>
          <p:cNvSpPr/>
          <p:nvPr/>
        </p:nvSpPr>
        <p:spPr>
          <a:xfrm>
            <a:off x="445350" y="2474000"/>
            <a:ext cx="1276200" cy="23874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Poppins SemiBold"/>
              <a:ea typeface="Poppins SemiBold"/>
              <a:cs typeface="Poppins SemiBold"/>
              <a:sym typeface="Poppins SemiBold"/>
            </a:endParaRPr>
          </a:p>
        </p:txBody>
      </p:sp>
      <p:sp>
        <p:nvSpPr>
          <p:cNvPr id="972" name="Google Shape;972;p72"/>
          <p:cNvSpPr txBox="1"/>
          <p:nvPr/>
        </p:nvSpPr>
        <p:spPr>
          <a:xfrm>
            <a:off x="496548" y="3020036"/>
            <a:ext cx="1224900" cy="1677600"/>
          </a:xfrm>
          <a:prstGeom prst="rect">
            <a:avLst/>
          </a:prstGeom>
          <a:noFill/>
          <a:ln>
            <a:noFill/>
          </a:ln>
        </p:spPr>
        <p:txBody>
          <a:bodyPr anchorCtr="0" anchor="t" bIns="34275" lIns="0" spcFirstLastPara="1" rIns="48000" wrap="square" tIns="34275">
            <a:spAutoFit/>
          </a:bodyPr>
          <a:lstStyle/>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Age</a:t>
            </a:r>
            <a:endParaRPr sz="14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20-30</a:t>
            </a:r>
            <a:endParaRPr sz="1400">
              <a:solidFill>
                <a:schemeClr val="dk1"/>
              </a:solidFill>
              <a:latin typeface="Poppins"/>
              <a:ea typeface="Poppins"/>
              <a:cs typeface="Poppins"/>
              <a:sym typeface="Poppins"/>
            </a:endParaRPr>
          </a:p>
          <a:p>
            <a:pPr indent="0" lvl="0" marL="38100" marR="0" rtl="0" algn="ctr">
              <a:lnSpc>
                <a:spcPct val="150000"/>
              </a:lnSpc>
              <a:spcBef>
                <a:spcPts val="500"/>
              </a:spcBef>
              <a:spcAft>
                <a:spcPts val="0"/>
              </a:spcAft>
              <a:buClr>
                <a:schemeClr val="dk1"/>
              </a:buClr>
              <a:buSzPts val="800"/>
              <a:buFont typeface="Poppins"/>
              <a:buNone/>
            </a:pPr>
            <a:r>
              <a:rPr lang="en" sz="800">
                <a:solidFill>
                  <a:schemeClr val="dk1"/>
                </a:solidFill>
                <a:latin typeface="Poppins"/>
                <a:ea typeface="Poppins"/>
                <a:cs typeface="Poppins"/>
                <a:sym typeface="Poppins"/>
              </a:rPr>
              <a:t>Gender</a:t>
            </a:r>
            <a:endParaRPr sz="14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Both</a:t>
            </a:r>
            <a:endParaRPr sz="1400">
              <a:solidFill>
                <a:schemeClr val="dk1"/>
              </a:solidFill>
              <a:latin typeface="Poppins"/>
              <a:ea typeface="Poppins"/>
              <a:cs typeface="Poppins"/>
              <a:sym typeface="Poppins"/>
            </a:endParaRPr>
          </a:p>
          <a:p>
            <a:pPr indent="0" lvl="0" marL="38100" marR="0" rtl="0" algn="ctr">
              <a:lnSpc>
                <a:spcPct val="150000"/>
              </a:lnSpc>
              <a:spcBef>
                <a:spcPts val="500"/>
              </a:spcBef>
              <a:spcAft>
                <a:spcPts val="0"/>
              </a:spcAft>
              <a:buClr>
                <a:schemeClr val="dk1"/>
              </a:buClr>
              <a:buSzPts val="800"/>
              <a:buFont typeface="Poppins"/>
              <a:buNone/>
            </a:pPr>
            <a:r>
              <a:rPr lang="en" sz="800">
                <a:solidFill>
                  <a:schemeClr val="dk1"/>
                </a:solidFill>
                <a:latin typeface="Poppins"/>
                <a:ea typeface="Poppins"/>
                <a:cs typeface="Poppins"/>
                <a:sym typeface="Poppins"/>
              </a:rPr>
              <a:t>Income</a:t>
            </a:r>
            <a:endParaRPr sz="14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0-80k</a:t>
            </a:r>
            <a:endParaRPr sz="1400">
              <a:solidFill>
                <a:schemeClr val="dk1"/>
              </a:solidFill>
              <a:latin typeface="Poppins"/>
              <a:ea typeface="Poppins"/>
              <a:cs typeface="Poppins"/>
              <a:sym typeface="Poppins"/>
            </a:endParaRPr>
          </a:p>
          <a:p>
            <a:pPr indent="0" lvl="0" marL="38100" marR="0" rtl="0" algn="ctr">
              <a:lnSpc>
                <a:spcPct val="150000"/>
              </a:lnSpc>
              <a:spcBef>
                <a:spcPts val="500"/>
              </a:spcBef>
              <a:spcAft>
                <a:spcPts val="0"/>
              </a:spcAft>
              <a:buClr>
                <a:schemeClr val="dk1"/>
              </a:buClr>
              <a:buSzPts val="800"/>
              <a:buFont typeface="Poppins"/>
              <a:buNone/>
            </a:pPr>
            <a:r>
              <a:rPr lang="en" sz="800">
                <a:solidFill>
                  <a:schemeClr val="dk1"/>
                </a:solidFill>
                <a:latin typeface="Poppins"/>
                <a:ea typeface="Poppins"/>
                <a:cs typeface="Poppins"/>
                <a:sym typeface="Poppins"/>
              </a:rPr>
              <a:t>Employment</a:t>
            </a:r>
            <a:endParaRPr sz="8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Students/Employed</a:t>
            </a:r>
            <a:endParaRPr sz="1400">
              <a:solidFill>
                <a:schemeClr val="dk1"/>
              </a:solidFill>
              <a:latin typeface="Poppins"/>
              <a:ea typeface="Poppins"/>
              <a:cs typeface="Poppins"/>
              <a:sym typeface="Poppins"/>
            </a:endParaRPr>
          </a:p>
        </p:txBody>
      </p:sp>
      <p:sp>
        <p:nvSpPr>
          <p:cNvPr id="973" name="Google Shape;973;p72"/>
          <p:cNvSpPr txBox="1"/>
          <p:nvPr/>
        </p:nvSpPr>
        <p:spPr>
          <a:xfrm>
            <a:off x="2388791" y="3020036"/>
            <a:ext cx="1224900" cy="1677600"/>
          </a:xfrm>
          <a:prstGeom prst="rect">
            <a:avLst/>
          </a:prstGeom>
          <a:noFill/>
          <a:ln>
            <a:noFill/>
          </a:ln>
        </p:spPr>
        <p:txBody>
          <a:bodyPr anchorCtr="0" anchor="t" bIns="34275" lIns="0" spcFirstLastPara="1" rIns="48000" wrap="square" tIns="34275">
            <a:spAutoFit/>
          </a:bodyPr>
          <a:lstStyle/>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Age</a:t>
            </a:r>
            <a:endParaRPr sz="14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30-35</a:t>
            </a:r>
            <a:endParaRPr sz="1400">
              <a:solidFill>
                <a:schemeClr val="dk1"/>
              </a:solidFill>
              <a:latin typeface="Poppins"/>
              <a:ea typeface="Poppins"/>
              <a:cs typeface="Poppins"/>
              <a:sym typeface="Poppins"/>
            </a:endParaRPr>
          </a:p>
          <a:p>
            <a:pPr indent="0" lvl="0" marL="38100" marR="0" rtl="0" algn="ctr">
              <a:lnSpc>
                <a:spcPct val="150000"/>
              </a:lnSpc>
              <a:spcBef>
                <a:spcPts val="500"/>
              </a:spcBef>
              <a:spcAft>
                <a:spcPts val="0"/>
              </a:spcAft>
              <a:buClr>
                <a:schemeClr val="dk1"/>
              </a:buClr>
              <a:buSzPts val="800"/>
              <a:buFont typeface="Poppins"/>
              <a:buNone/>
            </a:pPr>
            <a:r>
              <a:rPr lang="en" sz="800">
                <a:solidFill>
                  <a:schemeClr val="dk1"/>
                </a:solidFill>
                <a:latin typeface="Poppins"/>
                <a:ea typeface="Poppins"/>
                <a:cs typeface="Poppins"/>
                <a:sym typeface="Poppins"/>
              </a:rPr>
              <a:t>Gender</a:t>
            </a:r>
            <a:endParaRPr sz="14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Both</a:t>
            </a:r>
            <a:endParaRPr sz="1400">
              <a:solidFill>
                <a:schemeClr val="dk1"/>
              </a:solidFill>
              <a:latin typeface="Poppins"/>
              <a:ea typeface="Poppins"/>
              <a:cs typeface="Poppins"/>
              <a:sym typeface="Poppins"/>
            </a:endParaRPr>
          </a:p>
          <a:p>
            <a:pPr indent="0" lvl="0" marL="38100" marR="0" rtl="0" algn="ctr">
              <a:lnSpc>
                <a:spcPct val="150000"/>
              </a:lnSpc>
              <a:spcBef>
                <a:spcPts val="500"/>
              </a:spcBef>
              <a:spcAft>
                <a:spcPts val="0"/>
              </a:spcAft>
              <a:buClr>
                <a:schemeClr val="dk1"/>
              </a:buClr>
              <a:buSzPts val="800"/>
              <a:buFont typeface="Poppins"/>
              <a:buNone/>
            </a:pPr>
            <a:r>
              <a:rPr lang="en" sz="800">
                <a:solidFill>
                  <a:schemeClr val="dk1"/>
                </a:solidFill>
                <a:latin typeface="Poppins"/>
                <a:ea typeface="Poppins"/>
                <a:cs typeface="Poppins"/>
                <a:sym typeface="Poppins"/>
              </a:rPr>
              <a:t>Income</a:t>
            </a:r>
            <a:endParaRPr sz="14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50-120k</a:t>
            </a:r>
            <a:endParaRPr sz="1400">
              <a:solidFill>
                <a:schemeClr val="dk1"/>
              </a:solidFill>
              <a:latin typeface="Poppins"/>
              <a:ea typeface="Poppins"/>
              <a:cs typeface="Poppins"/>
              <a:sym typeface="Poppins"/>
            </a:endParaRPr>
          </a:p>
          <a:p>
            <a:pPr indent="0" lvl="0" marL="38100" marR="0" rtl="0" algn="ctr">
              <a:lnSpc>
                <a:spcPct val="150000"/>
              </a:lnSpc>
              <a:spcBef>
                <a:spcPts val="500"/>
              </a:spcBef>
              <a:spcAft>
                <a:spcPts val="0"/>
              </a:spcAft>
              <a:buClr>
                <a:schemeClr val="dk1"/>
              </a:buClr>
              <a:buSzPts val="800"/>
              <a:buFont typeface="Poppins"/>
              <a:buNone/>
            </a:pPr>
            <a:r>
              <a:rPr lang="en" sz="800">
                <a:solidFill>
                  <a:schemeClr val="dk1"/>
                </a:solidFill>
                <a:latin typeface="Poppins"/>
                <a:ea typeface="Poppins"/>
                <a:cs typeface="Poppins"/>
                <a:sym typeface="Poppins"/>
              </a:rPr>
              <a:t>Employment</a:t>
            </a:r>
            <a:endParaRPr sz="8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Employed/Business</a:t>
            </a:r>
            <a:endParaRPr sz="1400">
              <a:solidFill>
                <a:schemeClr val="dk1"/>
              </a:solidFill>
              <a:latin typeface="Poppins"/>
              <a:ea typeface="Poppins"/>
              <a:cs typeface="Poppins"/>
              <a:sym typeface="Poppins"/>
            </a:endParaRPr>
          </a:p>
        </p:txBody>
      </p:sp>
      <p:sp>
        <p:nvSpPr>
          <p:cNvPr id="974" name="Google Shape;974;p72"/>
          <p:cNvSpPr txBox="1"/>
          <p:nvPr/>
        </p:nvSpPr>
        <p:spPr>
          <a:xfrm>
            <a:off x="4281032" y="3020036"/>
            <a:ext cx="1224900" cy="1677600"/>
          </a:xfrm>
          <a:prstGeom prst="rect">
            <a:avLst/>
          </a:prstGeom>
          <a:noFill/>
          <a:ln>
            <a:noFill/>
          </a:ln>
        </p:spPr>
        <p:txBody>
          <a:bodyPr anchorCtr="0" anchor="t" bIns="34275" lIns="0" spcFirstLastPara="1" rIns="48000" wrap="square" tIns="34275">
            <a:spAutoFit/>
          </a:bodyPr>
          <a:lstStyle/>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Age</a:t>
            </a:r>
            <a:endParaRPr sz="14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25-40</a:t>
            </a:r>
            <a:endParaRPr sz="1400">
              <a:solidFill>
                <a:schemeClr val="dk1"/>
              </a:solidFill>
              <a:latin typeface="Poppins"/>
              <a:ea typeface="Poppins"/>
              <a:cs typeface="Poppins"/>
              <a:sym typeface="Poppins"/>
            </a:endParaRPr>
          </a:p>
          <a:p>
            <a:pPr indent="0" lvl="0" marL="38100" marR="0" rtl="0" algn="ctr">
              <a:lnSpc>
                <a:spcPct val="150000"/>
              </a:lnSpc>
              <a:spcBef>
                <a:spcPts val="500"/>
              </a:spcBef>
              <a:spcAft>
                <a:spcPts val="0"/>
              </a:spcAft>
              <a:buClr>
                <a:schemeClr val="dk1"/>
              </a:buClr>
              <a:buSzPts val="800"/>
              <a:buFont typeface="Poppins"/>
              <a:buNone/>
            </a:pPr>
            <a:r>
              <a:rPr lang="en" sz="800">
                <a:solidFill>
                  <a:schemeClr val="dk1"/>
                </a:solidFill>
                <a:latin typeface="Poppins"/>
                <a:ea typeface="Poppins"/>
                <a:cs typeface="Poppins"/>
                <a:sym typeface="Poppins"/>
              </a:rPr>
              <a:t>Gender</a:t>
            </a:r>
            <a:endParaRPr sz="14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Female</a:t>
            </a:r>
            <a:endParaRPr sz="1400">
              <a:solidFill>
                <a:schemeClr val="dk1"/>
              </a:solidFill>
              <a:latin typeface="Poppins"/>
              <a:ea typeface="Poppins"/>
              <a:cs typeface="Poppins"/>
              <a:sym typeface="Poppins"/>
            </a:endParaRPr>
          </a:p>
          <a:p>
            <a:pPr indent="0" lvl="0" marL="38100" marR="0" rtl="0" algn="ctr">
              <a:lnSpc>
                <a:spcPct val="150000"/>
              </a:lnSpc>
              <a:spcBef>
                <a:spcPts val="500"/>
              </a:spcBef>
              <a:spcAft>
                <a:spcPts val="0"/>
              </a:spcAft>
              <a:buClr>
                <a:schemeClr val="dk1"/>
              </a:buClr>
              <a:buSzPts val="800"/>
              <a:buFont typeface="Poppins"/>
              <a:buNone/>
            </a:pPr>
            <a:r>
              <a:rPr lang="en" sz="800">
                <a:solidFill>
                  <a:schemeClr val="dk1"/>
                </a:solidFill>
                <a:latin typeface="Poppins"/>
                <a:ea typeface="Poppins"/>
                <a:cs typeface="Poppins"/>
                <a:sym typeface="Poppins"/>
              </a:rPr>
              <a:t>Income</a:t>
            </a:r>
            <a:endParaRPr sz="14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30-130k</a:t>
            </a:r>
            <a:endParaRPr sz="1400">
              <a:solidFill>
                <a:schemeClr val="dk1"/>
              </a:solidFill>
              <a:latin typeface="Poppins"/>
              <a:ea typeface="Poppins"/>
              <a:cs typeface="Poppins"/>
              <a:sym typeface="Poppins"/>
            </a:endParaRPr>
          </a:p>
          <a:p>
            <a:pPr indent="0" lvl="0" marL="38100" marR="0" rtl="0" algn="ctr">
              <a:lnSpc>
                <a:spcPct val="150000"/>
              </a:lnSpc>
              <a:spcBef>
                <a:spcPts val="500"/>
              </a:spcBef>
              <a:spcAft>
                <a:spcPts val="0"/>
              </a:spcAft>
              <a:buClr>
                <a:schemeClr val="dk1"/>
              </a:buClr>
              <a:buSzPts val="800"/>
              <a:buFont typeface="Poppins"/>
              <a:buNone/>
            </a:pPr>
            <a:r>
              <a:rPr lang="en" sz="800">
                <a:solidFill>
                  <a:schemeClr val="dk1"/>
                </a:solidFill>
                <a:latin typeface="Poppins"/>
                <a:ea typeface="Poppins"/>
                <a:cs typeface="Poppins"/>
                <a:sym typeface="Poppins"/>
              </a:rPr>
              <a:t>Employment</a:t>
            </a:r>
            <a:endParaRPr sz="8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Employed/Business</a:t>
            </a:r>
            <a:endParaRPr sz="1400">
              <a:solidFill>
                <a:schemeClr val="dk1"/>
              </a:solidFill>
              <a:latin typeface="Poppins"/>
              <a:ea typeface="Poppins"/>
              <a:cs typeface="Poppins"/>
              <a:sym typeface="Poppins"/>
            </a:endParaRPr>
          </a:p>
        </p:txBody>
      </p:sp>
      <p:sp>
        <p:nvSpPr>
          <p:cNvPr id="975" name="Google Shape;975;p72"/>
          <p:cNvSpPr txBox="1"/>
          <p:nvPr/>
        </p:nvSpPr>
        <p:spPr>
          <a:xfrm>
            <a:off x="6173273" y="3020036"/>
            <a:ext cx="1224900" cy="1677600"/>
          </a:xfrm>
          <a:prstGeom prst="rect">
            <a:avLst/>
          </a:prstGeom>
          <a:noFill/>
          <a:ln>
            <a:noFill/>
          </a:ln>
        </p:spPr>
        <p:txBody>
          <a:bodyPr anchorCtr="0" anchor="t" bIns="34275" lIns="0" spcFirstLastPara="1" rIns="48000" wrap="square" tIns="34275">
            <a:spAutoFit/>
          </a:bodyPr>
          <a:lstStyle/>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Age</a:t>
            </a:r>
            <a:endParaRPr sz="14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20-35</a:t>
            </a:r>
            <a:endParaRPr sz="1400">
              <a:solidFill>
                <a:schemeClr val="dk1"/>
              </a:solidFill>
              <a:latin typeface="Poppins"/>
              <a:ea typeface="Poppins"/>
              <a:cs typeface="Poppins"/>
              <a:sym typeface="Poppins"/>
            </a:endParaRPr>
          </a:p>
          <a:p>
            <a:pPr indent="0" lvl="0" marL="38100" marR="0" rtl="0" algn="ctr">
              <a:lnSpc>
                <a:spcPct val="150000"/>
              </a:lnSpc>
              <a:spcBef>
                <a:spcPts val="500"/>
              </a:spcBef>
              <a:spcAft>
                <a:spcPts val="0"/>
              </a:spcAft>
              <a:buClr>
                <a:schemeClr val="dk1"/>
              </a:buClr>
              <a:buSzPts val="800"/>
              <a:buFont typeface="Poppins"/>
              <a:buNone/>
            </a:pPr>
            <a:r>
              <a:rPr lang="en" sz="800">
                <a:solidFill>
                  <a:schemeClr val="dk1"/>
                </a:solidFill>
                <a:latin typeface="Poppins"/>
                <a:ea typeface="Poppins"/>
                <a:cs typeface="Poppins"/>
                <a:sym typeface="Poppins"/>
              </a:rPr>
              <a:t>Gender</a:t>
            </a:r>
            <a:endParaRPr sz="14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Both</a:t>
            </a:r>
            <a:endParaRPr sz="1400">
              <a:solidFill>
                <a:schemeClr val="dk1"/>
              </a:solidFill>
              <a:latin typeface="Poppins"/>
              <a:ea typeface="Poppins"/>
              <a:cs typeface="Poppins"/>
              <a:sym typeface="Poppins"/>
            </a:endParaRPr>
          </a:p>
          <a:p>
            <a:pPr indent="0" lvl="0" marL="38100" marR="0" rtl="0" algn="ctr">
              <a:lnSpc>
                <a:spcPct val="150000"/>
              </a:lnSpc>
              <a:spcBef>
                <a:spcPts val="500"/>
              </a:spcBef>
              <a:spcAft>
                <a:spcPts val="0"/>
              </a:spcAft>
              <a:buClr>
                <a:schemeClr val="dk1"/>
              </a:buClr>
              <a:buSzPts val="800"/>
              <a:buFont typeface="Poppins"/>
              <a:buNone/>
            </a:pPr>
            <a:r>
              <a:rPr lang="en" sz="800">
                <a:solidFill>
                  <a:schemeClr val="dk1"/>
                </a:solidFill>
                <a:latin typeface="Poppins"/>
                <a:ea typeface="Poppins"/>
                <a:cs typeface="Poppins"/>
                <a:sym typeface="Poppins"/>
              </a:rPr>
              <a:t>Income</a:t>
            </a:r>
            <a:endParaRPr sz="14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0-100k</a:t>
            </a:r>
            <a:endParaRPr sz="1400">
              <a:solidFill>
                <a:schemeClr val="dk1"/>
              </a:solidFill>
              <a:latin typeface="Poppins"/>
              <a:ea typeface="Poppins"/>
              <a:cs typeface="Poppins"/>
              <a:sym typeface="Poppins"/>
            </a:endParaRPr>
          </a:p>
          <a:p>
            <a:pPr indent="0" lvl="0" marL="38100" marR="0" rtl="0" algn="ctr">
              <a:lnSpc>
                <a:spcPct val="150000"/>
              </a:lnSpc>
              <a:spcBef>
                <a:spcPts val="500"/>
              </a:spcBef>
              <a:spcAft>
                <a:spcPts val="0"/>
              </a:spcAft>
              <a:buClr>
                <a:schemeClr val="dk1"/>
              </a:buClr>
              <a:buSzPts val="800"/>
              <a:buFont typeface="Poppins"/>
              <a:buNone/>
            </a:pPr>
            <a:r>
              <a:rPr lang="en" sz="800">
                <a:solidFill>
                  <a:schemeClr val="dk1"/>
                </a:solidFill>
                <a:latin typeface="Poppins"/>
                <a:ea typeface="Poppins"/>
                <a:cs typeface="Poppins"/>
                <a:sym typeface="Poppins"/>
              </a:rPr>
              <a:t>Employment</a:t>
            </a:r>
            <a:endParaRPr sz="800">
              <a:solidFill>
                <a:schemeClr val="dk1"/>
              </a:solidFill>
              <a:latin typeface="Poppins"/>
              <a:ea typeface="Poppins"/>
              <a:cs typeface="Poppins"/>
              <a:sym typeface="Poppins"/>
            </a:endParaRPr>
          </a:p>
          <a:p>
            <a:pPr indent="0" lvl="0" marL="38100" marR="0" rtl="0" algn="ctr">
              <a:lnSpc>
                <a:spcPct val="150000"/>
              </a:lnSpc>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Employed/Business</a:t>
            </a:r>
            <a:endParaRPr sz="1400">
              <a:solidFill>
                <a:schemeClr val="dk1"/>
              </a:solidFill>
              <a:latin typeface="Poppins"/>
              <a:ea typeface="Poppins"/>
              <a:cs typeface="Poppins"/>
              <a:sym typeface="Poppins"/>
            </a:endParaRPr>
          </a:p>
        </p:txBody>
      </p:sp>
      <p:sp>
        <p:nvSpPr>
          <p:cNvPr id="976" name="Google Shape;976;p72"/>
          <p:cNvSpPr txBox="1"/>
          <p:nvPr/>
        </p:nvSpPr>
        <p:spPr>
          <a:xfrm>
            <a:off x="413656" y="1357369"/>
            <a:ext cx="6887100" cy="6465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chemeClr val="dk1"/>
              </a:buClr>
              <a:buSzPts val="1100"/>
              <a:buFont typeface="Poppins"/>
              <a:buNone/>
            </a:pPr>
            <a:r>
              <a:rPr lang="en" sz="1000">
                <a:solidFill>
                  <a:schemeClr val="dk1"/>
                </a:solidFill>
                <a:latin typeface="Poppins"/>
                <a:ea typeface="Poppins"/>
                <a:cs typeface="Poppins"/>
                <a:sym typeface="Poppins"/>
              </a:rPr>
              <a:t>By getting to know your market and competitors better, you can create and execute better marketing strategies from the ground up. Market segmentation can help you identify gaps in the market and determine how you fill them.</a:t>
            </a:r>
            <a:endParaRPr sz="1000">
              <a:solidFill>
                <a:schemeClr val="dk1"/>
              </a:solidFill>
              <a:latin typeface="Poppins"/>
              <a:ea typeface="Poppins"/>
              <a:cs typeface="Poppins"/>
              <a:sym typeface="Poppins"/>
            </a:endParaRPr>
          </a:p>
        </p:txBody>
      </p:sp>
      <p:sp>
        <p:nvSpPr>
          <p:cNvPr id="977" name="Google Shape;977;p72"/>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Market segmentation</a:t>
            </a:r>
            <a:endParaRPr/>
          </a:p>
        </p:txBody>
      </p:sp>
      <p:sp>
        <p:nvSpPr>
          <p:cNvPr id="978" name="Google Shape;978;p7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979" name="Google Shape;979;p72"/>
          <p:cNvSpPr/>
          <p:nvPr/>
        </p:nvSpPr>
        <p:spPr>
          <a:xfrm>
            <a:off x="445350" y="2127650"/>
            <a:ext cx="1276200" cy="5970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Poppins SemiBold"/>
                <a:ea typeface="Poppins SemiBold"/>
                <a:cs typeface="Poppins SemiBold"/>
                <a:sym typeface="Poppins SemiBold"/>
              </a:rPr>
              <a:t>Our Company</a:t>
            </a:r>
            <a:endParaRPr sz="1200">
              <a:solidFill>
                <a:schemeClr val="lt1"/>
              </a:solidFill>
              <a:latin typeface="Poppins SemiBold"/>
              <a:ea typeface="Poppins SemiBold"/>
              <a:cs typeface="Poppins SemiBold"/>
              <a:sym typeface="Poppins SemiBold"/>
            </a:endParaRPr>
          </a:p>
        </p:txBody>
      </p:sp>
      <p:sp>
        <p:nvSpPr>
          <p:cNvPr id="980" name="Google Shape;980;p72"/>
          <p:cNvSpPr/>
          <p:nvPr/>
        </p:nvSpPr>
        <p:spPr>
          <a:xfrm>
            <a:off x="2363150" y="2127650"/>
            <a:ext cx="1276200" cy="597000"/>
          </a:xfrm>
          <a:prstGeom prst="roundRect">
            <a:avLst>
              <a:gd fmla="val 16667" name="adj"/>
            </a:avLst>
          </a:prstGeom>
          <a:solidFill>
            <a:srgbClr val="66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Poppins SemiBold"/>
                <a:ea typeface="Poppins SemiBold"/>
                <a:cs typeface="Poppins SemiBold"/>
                <a:sym typeface="Poppins SemiBold"/>
              </a:rPr>
              <a:t>Primary Competitor</a:t>
            </a:r>
            <a:endParaRPr sz="1200">
              <a:solidFill>
                <a:schemeClr val="lt1"/>
              </a:solidFill>
              <a:latin typeface="Poppins SemiBold"/>
              <a:ea typeface="Poppins SemiBold"/>
              <a:cs typeface="Poppins SemiBold"/>
              <a:sym typeface="Poppins SemiBold"/>
            </a:endParaRPr>
          </a:p>
        </p:txBody>
      </p:sp>
      <p:sp>
        <p:nvSpPr>
          <p:cNvPr id="981" name="Google Shape;981;p72"/>
          <p:cNvSpPr/>
          <p:nvPr/>
        </p:nvSpPr>
        <p:spPr>
          <a:xfrm>
            <a:off x="4255375" y="2127650"/>
            <a:ext cx="1276200" cy="597000"/>
          </a:xfrm>
          <a:prstGeom prst="roundRect">
            <a:avLst>
              <a:gd fmla="val 16667" name="adj"/>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Poppins SemiBold"/>
                <a:ea typeface="Poppins SemiBold"/>
                <a:cs typeface="Poppins SemiBold"/>
                <a:sym typeface="Poppins SemiBold"/>
              </a:rPr>
              <a:t>Secondary</a:t>
            </a:r>
            <a:r>
              <a:rPr lang="en" sz="1200">
                <a:solidFill>
                  <a:schemeClr val="lt1"/>
                </a:solidFill>
                <a:latin typeface="Poppins SemiBold"/>
                <a:ea typeface="Poppins SemiBold"/>
                <a:cs typeface="Poppins SemiBold"/>
                <a:sym typeface="Poppins SemiBold"/>
              </a:rPr>
              <a:t> Competitor</a:t>
            </a:r>
            <a:endParaRPr sz="1200">
              <a:solidFill>
                <a:schemeClr val="lt1"/>
              </a:solidFill>
              <a:latin typeface="Poppins SemiBold"/>
              <a:ea typeface="Poppins SemiBold"/>
              <a:cs typeface="Poppins SemiBold"/>
              <a:sym typeface="Poppins SemiBold"/>
            </a:endParaRPr>
          </a:p>
        </p:txBody>
      </p:sp>
      <p:sp>
        <p:nvSpPr>
          <p:cNvPr id="982" name="Google Shape;982;p72"/>
          <p:cNvSpPr/>
          <p:nvPr/>
        </p:nvSpPr>
        <p:spPr>
          <a:xfrm>
            <a:off x="6067600" y="2127650"/>
            <a:ext cx="1276200" cy="5970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Poppins SemiBold"/>
                <a:ea typeface="Poppins SemiBold"/>
                <a:cs typeface="Poppins SemiBold"/>
                <a:sym typeface="Poppins SemiBold"/>
              </a:rPr>
              <a:t>Tertiary</a:t>
            </a:r>
            <a:r>
              <a:rPr lang="en" sz="1200">
                <a:solidFill>
                  <a:schemeClr val="dk1"/>
                </a:solidFill>
                <a:latin typeface="Poppins SemiBold"/>
                <a:ea typeface="Poppins SemiBold"/>
                <a:cs typeface="Poppins SemiBold"/>
                <a:sym typeface="Poppins SemiBold"/>
              </a:rPr>
              <a:t> Competitor</a:t>
            </a:r>
            <a:endParaRPr sz="1200">
              <a:solidFill>
                <a:schemeClr val="dk1"/>
              </a:solidFill>
              <a:latin typeface="Poppins SemiBold"/>
              <a:ea typeface="Poppins SemiBold"/>
              <a:cs typeface="Poppins SemiBold"/>
              <a:sym typeface="Poppins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73"/>
          <p:cNvSpPr txBox="1"/>
          <p:nvPr/>
        </p:nvSpPr>
        <p:spPr>
          <a:xfrm>
            <a:off x="3646749" y="434704"/>
            <a:ext cx="1850400" cy="361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1900"/>
              <a:buFont typeface="Poppins"/>
              <a:buNone/>
            </a:pPr>
            <a:r>
              <a:rPr b="1" lang="en" sz="1900">
                <a:solidFill>
                  <a:schemeClr val="dk1"/>
                </a:solidFill>
                <a:latin typeface="Poppins"/>
                <a:ea typeface="Poppins"/>
                <a:cs typeface="Poppins"/>
                <a:sym typeface="Poppins"/>
              </a:rPr>
              <a:t>Value to user</a:t>
            </a:r>
            <a:endParaRPr b="1" sz="1400">
              <a:solidFill>
                <a:schemeClr val="dk1"/>
              </a:solidFill>
              <a:latin typeface="Poppins"/>
              <a:ea typeface="Poppins"/>
              <a:cs typeface="Poppins"/>
              <a:sym typeface="Poppins"/>
            </a:endParaRPr>
          </a:p>
        </p:txBody>
      </p:sp>
      <p:grpSp>
        <p:nvGrpSpPr>
          <p:cNvPr id="989" name="Google Shape;989;p73"/>
          <p:cNvGrpSpPr/>
          <p:nvPr/>
        </p:nvGrpSpPr>
        <p:grpSpPr>
          <a:xfrm>
            <a:off x="-768" y="0"/>
            <a:ext cx="488583" cy="972257"/>
            <a:chOff x="-1023" y="0"/>
            <a:chExt cx="651444" cy="1296343"/>
          </a:xfrm>
        </p:grpSpPr>
        <p:sp>
          <p:nvSpPr>
            <p:cNvPr id="990" name="Google Shape;990;p73"/>
            <p:cNvSpPr/>
            <p:nvPr/>
          </p:nvSpPr>
          <p:spPr>
            <a:xfrm rot="10800000">
              <a:off x="-1023" y="647152"/>
              <a:ext cx="651444" cy="649191"/>
            </a:xfrm>
            <a:custGeom>
              <a:rect b="b" l="l" r="r" t="t"/>
              <a:pathLst>
                <a:path extrusionOk="0" h="987362" w="990790">
                  <a:moveTo>
                    <a:pt x="984027" y="822960"/>
                  </a:moveTo>
                  <a:cubicBezTo>
                    <a:pt x="986313" y="822960"/>
                    <a:pt x="988504" y="823246"/>
                    <a:pt x="990695" y="823341"/>
                  </a:cubicBezTo>
                  <a:lnTo>
                    <a:pt x="990695" y="870585"/>
                  </a:lnTo>
                  <a:cubicBezTo>
                    <a:pt x="988504" y="870394"/>
                    <a:pt x="986313" y="870204"/>
                    <a:pt x="984027" y="870204"/>
                  </a:cubicBezTo>
                  <a:cubicBezTo>
                    <a:pt x="921352" y="870204"/>
                    <a:pt x="870299" y="921163"/>
                    <a:pt x="870299" y="983932"/>
                  </a:cubicBezTo>
                  <a:cubicBezTo>
                    <a:pt x="870299" y="985075"/>
                    <a:pt x="870489" y="986123"/>
                    <a:pt x="870489" y="987266"/>
                  </a:cubicBezTo>
                  <a:lnTo>
                    <a:pt x="823245" y="987266"/>
                  </a:lnTo>
                  <a:cubicBezTo>
                    <a:pt x="823245" y="986123"/>
                    <a:pt x="823055" y="985075"/>
                    <a:pt x="823055" y="983932"/>
                  </a:cubicBezTo>
                  <a:cubicBezTo>
                    <a:pt x="823055" y="895159"/>
                    <a:pt x="895254" y="822960"/>
                    <a:pt x="984027" y="822960"/>
                  </a:cubicBezTo>
                  <a:close/>
                  <a:moveTo>
                    <a:pt x="984028" y="617220"/>
                  </a:moveTo>
                  <a:cubicBezTo>
                    <a:pt x="986313" y="617220"/>
                    <a:pt x="988505" y="617410"/>
                    <a:pt x="990695" y="617410"/>
                  </a:cubicBezTo>
                  <a:lnTo>
                    <a:pt x="990790" y="617410"/>
                  </a:lnTo>
                  <a:lnTo>
                    <a:pt x="990790" y="664559"/>
                  </a:lnTo>
                  <a:cubicBezTo>
                    <a:pt x="988505" y="664464"/>
                    <a:pt x="986313" y="664369"/>
                    <a:pt x="984123" y="664369"/>
                  </a:cubicBezTo>
                  <a:cubicBezTo>
                    <a:pt x="807910" y="664369"/>
                    <a:pt x="664559" y="807720"/>
                    <a:pt x="664559" y="983933"/>
                  </a:cubicBezTo>
                  <a:cubicBezTo>
                    <a:pt x="664559" y="985075"/>
                    <a:pt x="664655" y="986123"/>
                    <a:pt x="664655" y="987266"/>
                  </a:cubicBezTo>
                  <a:lnTo>
                    <a:pt x="617410" y="987266"/>
                  </a:lnTo>
                  <a:cubicBezTo>
                    <a:pt x="617410" y="986123"/>
                    <a:pt x="617315" y="985075"/>
                    <a:pt x="617315" y="983933"/>
                  </a:cubicBezTo>
                  <a:cubicBezTo>
                    <a:pt x="617315" y="781717"/>
                    <a:pt x="781812" y="617220"/>
                    <a:pt x="984028" y="617220"/>
                  </a:cubicBezTo>
                  <a:close/>
                  <a:moveTo>
                    <a:pt x="984027" y="411480"/>
                  </a:moveTo>
                  <a:cubicBezTo>
                    <a:pt x="986313" y="411480"/>
                    <a:pt x="988504" y="411670"/>
                    <a:pt x="990695" y="411670"/>
                  </a:cubicBezTo>
                  <a:lnTo>
                    <a:pt x="990790" y="411670"/>
                  </a:lnTo>
                  <a:lnTo>
                    <a:pt x="990790" y="458819"/>
                  </a:lnTo>
                  <a:cubicBezTo>
                    <a:pt x="988504" y="458724"/>
                    <a:pt x="986313" y="458629"/>
                    <a:pt x="984123" y="458629"/>
                  </a:cubicBezTo>
                  <a:cubicBezTo>
                    <a:pt x="694468" y="458629"/>
                    <a:pt x="458819" y="694277"/>
                    <a:pt x="458819" y="983933"/>
                  </a:cubicBezTo>
                  <a:cubicBezTo>
                    <a:pt x="458819" y="985076"/>
                    <a:pt x="458914" y="986123"/>
                    <a:pt x="458914" y="987266"/>
                  </a:cubicBezTo>
                  <a:lnTo>
                    <a:pt x="411670" y="987266"/>
                  </a:lnTo>
                  <a:cubicBezTo>
                    <a:pt x="411575" y="986123"/>
                    <a:pt x="411575" y="985076"/>
                    <a:pt x="411575" y="983933"/>
                  </a:cubicBezTo>
                  <a:cubicBezTo>
                    <a:pt x="411575" y="668274"/>
                    <a:pt x="668369" y="411480"/>
                    <a:pt x="984027" y="411480"/>
                  </a:cubicBezTo>
                  <a:close/>
                  <a:moveTo>
                    <a:pt x="984027" y="205740"/>
                  </a:moveTo>
                  <a:cubicBezTo>
                    <a:pt x="986313" y="205740"/>
                    <a:pt x="988504" y="205835"/>
                    <a:pt x="990695" y="205835"/>
                  </a:cubicBezTo>
                  <a:lnTo>
                    <a:pt x="990695" y="253079"/>
                  </a:lnTo>
                  <a:cubicBezTo>
                    <a:pt x="988409" y="253079"/>
                    <a:pt x="986219" y="252984"/>
                    <a:pt x="984027" y="252984"/>
                  </a:cubicBezTo>
                  <a:cubicBezTo>
                    <a:pt x="580929" y="252984"/>
                    <a:pt x="252984" y="580930"/>
                    <a:pt x="252984" y="984028"/>
                  </a:cubicBezTo>
                  <a:cubicBezTo>
                    <a:pt x="252984" y="985171"/>
                    <a:pt x="253079" y="986219"/>
                    <a:pt x="253079" y="987362"/>
                  </a:cubicBezTo>
                  <a:lnTo>
                    <a:pt x="205835" y="987362"/>
                  </a:lnTo>
                  <a:cubicBezTo>
                    <a:pt x="205835" y="986219"/>
                    <a:pt x="205740" y="985171"/>
                    <a:pt x="205740" y="984028"/>
                  </a:cubicBezTo>
                  <a:cubicBezTo>
                    <a:pt x="205740" y="554831"/>
                    <a:pt x="554926" y="205740"/>
                    <a:pt x="984027" y="205740"/>
                  </a:cubicBezTo>
                  <a:close/>
                  <a:moveTo>
                    <a:pt x="984028" y="0"/>
                  </a:moveTo>
                  <a:cubicBezTo>
                    <a:pt x="986314" y="0"/>
                    <a:pt x="988505" y="95"/>
                    <a:pt x="990695" y="95"/>
                  </a:cubicBezTo>
                  <a:lnTo>
                    <a:pt x="990695" y="47339"/>
                  </a:lnTo>
                  <a:cubicBezTo>
                    <a:pt x="988409" y="47339"/>
                    <a:pt x="986219" y="47244"/>
                    <a:pt x="984028" y="47244"/>
                  </a:cubicBezTo>
                  <a:cubicBezTo>
                    <a:pt x="467487" y="47244"/>
                    <a:pt x="47244" y="467487"/>
                    <a:pt x="47244" y="984028"/>
                  </a:cubicBezTo>
                  <a:cubicBezTo>
                    <a:pt x="47244" y="985171"/>
                    <a:pt x="47340" y="986218"/>
                    <a:pt x="47340" y="987361"/>
                  </a:cubicBezTo>
                  <a:lnTo>
                    <a:pt x="95" y="987361"/>
                  </a:lnTo>
                  <a:cubicBezTo>
                    <a:pt x="95" y="986218"/>
                    <a:pt x="0" y="985171"/>
                    <a:pt x="0" y="984028"/>
                  </a:cubicBezTo>
                  <a:cubicBezTo>
                    <a:pt x="0" y="441388"/>
                    <a:pt x="441484" y="0"/>
                    <a:pt x="98402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991" name="Google Shape;991;p73"/>
            <p:cNvSpPr/>
            <p:nvPr/>
          </p:nvSpPr>
          <p:spPr>
            <a:xfrm flipH="1">
              <a:off x="-1023" y="0"/>
              <a:ext cx="651444" cy="649191"/>
            </a:xfrm>
            <a:custGeom>
              <a:rect b="b" l="l" r="r" t="t"/>
              <a:pathLst>
                <a:path extrusionOk="0" h="987362" w="990790">
                  <a:moveTo>
                    <a:pt x="984027" y="822960"/>
                  </a:moveTo>
                  <a:cubicBezTo>
                    <a:pt x="986313" y="822960"/>
                    <a:pt x="988504" y="823246"/>
                    <a:pt x="990695" y="823341"/>
                  </a:cubicBezTo>
                  <a:lnTo>
                    <a:pt x="990695" y="870585"/>
                  </a:lnTo>
                  <a:cubicBezTo>
                    <a:pt x="988504" y="870394"/>
                    <a:pt x="986313" y="870204"/>
                    <a:pt x="984027" y="870204"/>
                  </a:cubicBezTo>
                  <a:cubicBezTo>
                    <a:pt x="921352" y="870204"/>
                    <a:pt x="870299" y="921163"/>
                    <a:pt x="870299" y="983932"/>
                  </a:cubicBezTo>
                  <a:cubicBezTo>
                    <a:pt x="870299" y="985075"/>
                    <a:pt x="870489" y="986123"/>
                    <a:pt x="870489" y="987266"/>
                  </a:cubicBezTo>
                  <a:lnTo>
                    <a:pt x="823245" y="987266"/>
                  </a:lnTo>
                  <a:cubicBezTo>
                    <a:pt x="823245" y="986123"/>
                    <a:pt x="823055" y="985075"/>
                    <a:pt x="823055" y="983932"/>
                  </a:cubicBezTo>
                  <a:cubicBezTo>
                    <a:pt x="823055" y="895159"/>
                    <a:pt x="895254" y="822960"/>
                    <a:pt x="984027" y="822960"/>
                  </a:cubicBezTo>
                  <a:close/>
                  <a:moveTo>
                    <a:pt x="984028" y="617220"/>
                  </a:moveTo>
                  <a:cubicBezTo>
                    <a:pt x="986313" y="617220"/>
                    <a:pt x="988505" y="617410"/>
                    <a:pt x="990695" y="617410"/>
                  </a:cubicBezTo>
                  <a:lnTo>
                    <a:pt x="990790" y="617410"/>
                  </a:lnTo>
                  <a:lnTo>
                    <a:pt x="990790" y="664559"/>
                  </a:lnTo>
                  <a:cubicBezTo>
                    <a:pt x="988505" y="664464"/>
                    <a:pt x="986313" y="664369"/>
                    <a:pt x="984123" y="664369"/>
                  </a:cubicBezTo>
                  <a:cubicBezTo>
                    <a:pt x="807910" y="664369"/>
                    <a:pt x="664559" y="807720"/>
                    <a:pt x="664559" y="983933"/>
                  </a:cubicBezTo>
                  <a:cubicBezTo>
                    <a:pt x="664559" y="985075"/>
                    <a:pt x="664655" y="986123"/>
                    <a:pt x="664655" y="987266"/>
                  </a:cubicBezTo>
                  <a:lnTo>
                    <a:pt x="617410" y="987266"/>
                  </a:lnTo>
                  <a:cubicBezTo>
                    <a:pt x="617410" y="986123"/>
                    <a:pt x="617315" y="985075"/>
                    <a:pt x="617315" y="983933"/>
                  </a:cubicBezTo>
                  <a:cubicBezTo>
                    <a:pt x="617315" y="781717"/>
                    <a:pt x="781812" y="617220"/>
                    <a:pt x="984028" y="617220"/>
                  </a:cubicBezTo>
                  <a:close/>
                  <a:moveTo>
                    <a:pt x="984027" y="411480"/>
                  </a:moveTo>
                  <a:cubicBezTo>
                    <a:pt x="986313" y="411480"/>
                    <a:pt x="988504" y="411670"/>
                    <a:pt x="990695" y="411670"/>
                  </a:cubicBezTo>
                  <a:lnTo>
                    <a:pt x="990790" y="411670"/>
                  </a:lnTo>
                  <a:lnTo>
                    <a:pt x="990790" y="458819"/>
                  </a:lnTo>
                  <a:cubicBezTo>
                    <a:pt x="988504" y="458724"/>
                    <a:pt x="986313" y="458629"/>
                    <a:pt x="984123" y="458629"/>
                  </a:cubicBezTo>
                  <a:cubicBezTo>
                    <a:pt x="694468" y="458629"/>
                    <a:pt x="458819" y="694277"/>
                    <a:pt x="458819" y="983933"/>
                  </a:cubicBezTo>
                  <a:cubicBezTo>
                    <a:pt x="458819" y="985076"/>
                    <a:pt x="458914" y="986123"/>
                    <a:pt x="458914" y="987266"/>
                  </a:cubicBezTo>
                  <a:lnTo>
                    <a:pt x="411670" y="987266"/>
                  </a:lnTo>
                  <a:cubicBezTo>
                    <a:pt x="411575" y="986123"/>
                    <a:pt x="411575" y="985076"/>
                    <a:pt x="411575" y="983933"/>
                  </a:cubicBezTo>
                  <a:cubicBezTo>
                    <a:pt x="411575" y="668274"/>
                    <a:pt x="668369" y="411480"/>
                    <a:pt x="984027" y="411480"/>
                  </a:cubicBezTo>
                  <a:close/>
                  <a:moveTo>
                    <a:pt x="984027" y="205740"/>
                  </a:moveTo>
                  <a:cubicBezTo>
                    <a:pt x="986313" y="205740"/>
                    <a:pt x="988504" y="205835"/>
                    <a:pt x="990695" y="205835"/>
                  </a:cubicBezTo>
                  <a:lnTo>
                    <a:pt x="990695" y="253079"/>
                  </a:lnTo>
                  <a:cubicBezTo>
                    <a:pt x="988409" y="253079"/>
                    <a:pt x="986219" y="252984"/>
                    <a:pt x="984027" y="252984"/>
                  </a:cubicBezTo>
                  <a:cubicBezTo>
                    <a:pt x="580929" y="252984"/>
                    <a:pt x="252984" y="580930"/>
                    <a:pt x="252984" y="984028"/>
                  </a:cubicBezTo>
                  <a:cubicBezTo>
                    <a:pt x="252984" y="985171"/>
                    <a:pt x="253079" y="986219"/>
                    <a:pt x="253079" y="987362"/>
                  </a:cubicBezTo>
                  <a:lnTo>
                    <a:pt x="205835" y="987362"/>
                  </a:lnTo>
                  <a:cubicBezTo>
                    <a:pt x="205835" y="986219"/>
                    <a:pt x="205740" y="985171"/>
                    <a:pt x="205740" y="984028"/>
                  </a:cubicBezTo>
                  <a:cubicBezTo>
                    <a:pt x="205740" y="554831"/>
                    <a:pt x="554926" y="205740"/>
                    <a:pt x="984027" y="205740"/>
                  </a:cubicBezTo>
                  <a:close/>
                  <a:moveTo>
                    <a:pt x="984028" y="0"/>
                  </a:moveTo>
                  <a:cubicBezTo>
                    <a:pt x="986314" y="0"/>
                    <a:pt x="988505" y="95"/>
                    <a:pt x="990695" y="95"/>
                  </a:cubicBezTo>
                  <a:lnTo>
                    <a:pt x="990695" y="47339"/>
                  </a:lnTo>
                  <a:cubicBezTo>
                    <a:pt x="988409" y="47339"/>
                    <a:pt x="986219" y="47244"/>
                    <a:pt x="984028" y="47244"/>
                  </a:cubicBezTo>
                  <a:cubicBezTo>
                    <a:pt x="467487" y="47244"/>
                    <a:pt x="47244" y="467487"/>
                    <a:pt x="47244" y="984028"/>
                  </a:cubicBezTo>
                  <a:cubicBezTo>
                    <a:pt x="47244" y="985171"/>
                    <a:pt x="47340" y="986218"/>
                    <a:pt x="47340" y="987361"/>
                  </a:cubicBezTo>
                  <a:lnTo>
                    <a:pt x="95" y="987361"/>
                  </a:lnTo>
                  <a:cubicBezTo>
                    <a:pt x="95" y="986218"/>
                    <a:pt x="0" y="985171"/>
                    <a:pt x="0" y="984028"/>
                  </a:cubicBezTo>
                  <a:cubicBezTo>
                    <a:pt x="0" y="441388"/>
                    <a:pt x="441484" y="0"/>
                    <a:pt x="98402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sp>
        <p:nvSpPr>
          <p:cNvPr id="992" name="Google Shape;992;p73"/>
          <p:cNvSpPr/>
          <p:nvPr/>
        </p:nvSpPr>
        <p:spPr>
          <a:xfrm>
            <a:off x="489599" y="2042324"/>
            <a:ext cx="7260600" cy="2813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graphicFrame>
        <p:nvGraphicFramePr>
          <p:cNvPr id="993" name="Google Shape;993;p73"/>
          <p:cNvGraphicFramePr/>
          <p:nvPr/>
        </p:nvGraphicFramePr>
        <p:xfrm>
          <a:off x="440615" y="1450685"/>
          <a:ext cx="3000000" cy="3000000"/>
        </p:xfrm>
        <a:graphic>
          <a:graphicData uri="http://schemas.openxmlformats.org/drawingml/2006/table">
            <a:tbl>
              <a:tblPr>
                <a:noFill/>
                <a:tableStyleId>{C49F7058-BFC6-41F2-8286-BB2F5908E97F}</a:tableStyleId>
              </a:tblPr>
              <a:tblGrid>
                <a:gridCol w="1267925"/>
                <a:gridCol w="1510475"/>
                <a:gridCol w="1510475"/>
                <a:gridCol w="1510475"/>
                <a:gridCol w="1510475"/>
              </a:tblGrid>
              <a:tr h="467450">
                <a:tc>
                  <a:txBody>
                    <a:bodyPr/>
                    <a:lstStyle/>
                    <a:p>
                      <a:pPr indent="0" lvl="0" marL="0" marR="0" rtl="0" algn="l">
                        <a:lnSpc>
                          <a:spcPct val="127272"/>
                        </a:lnSpc>
                        <a:spcBef>
                          <a:spcPts val="0"/>
                        </a:spcBef>
                        <a:spcAft>
                          <a:spcPts val="0"/>
                        </a:spcAft>
                        <a:buClr>
                          <a:schemeClr val="dk1"/>
                        </a:buClr>
                        <a:buSzPts val="800"/>
                        <a:buFont typeface="Open Sans"/>
                        <a:buNone/>
                      </a:pPr>
                      <a:r>
                        <a:t/>
                      </a:r>
                      <a:endParaRPr b="0" i="0" sz="800" u="none" cap="none" strike="noStrike">
                        <a:latin typeface="Poppins"/>
                        <a:ea typeface="Poppins"/>
                        <a:cs typeface="Poppins"/>
                        <a:sym typeface="Poppins"/>
                      </a:endParaRPr>
                    </a:p>
                  </a:txBody>
                  <a:tcPr marT="33200" marB="33200" marR="66425" marL="66425" anchor="ctr">
                    <a:lnL cap="flat" cmpd="sng" w="9525">
                      <a:solidFill>
                        <a:srgbClr val="000000">
                          <a:alpha val="0"/>
                        </a:srgb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lt1"/>
                        </a:buClr>
                        <a:buSzPts val="800"/>
                        <a:buFont typeface="Poppins"/>
                        <a:buNone/>
                      </a:pPr>
                      <a:r>
                        <a:rPr i="0" lang="en" sz="800" u="none" cap="none" strike="noStrike">
                          <a:solidFill>
                            <a:schemeClr val="lt1"/>
                          </a:solidFill>
                          <a:latin typeface="Poppins SemiBold"/>
                          <a:ea typeface="Poppins SemiBold"/>
                          <a:cs typeface="Poppins SemiBold"/>
                          <a:sym typeface="Poppins SemiBold"/>
                        </a:rPr>
                        <a:t>MINT</a:t>
                      </a:r>
                      <a:endParaRPr i="0" sz="1400" u="none" cap="none" strike="noStrike">
                        <a:solidFill>
                          <a:schemeClr val="lt1"/>
                        </a:solidFill>
                        <a:latin typeface="Poppins SemiBold"/>
                        <a:ea typeface="Poppins SemiBold"/>
                        <a:cs typeface="Poppins SemiBold"/>
                        <a:sym typeface="Poppins SemiBold"/>
                      </a:endParaRPr>
                    </a:p>
                  </a:txBody>
                  <a:tcPr marT="0" marB="68600" marR="66425" marL="137150" anchor="ctr">
                    <a:lnL cap="flat" cmpd="sng" w="12700">
                      <a:solidFill>
                        <a:schemeClr val="accent4">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accent4">
                          <a:alpha val="0"/>
                        </a:scheme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ctr">
                        <a:lnSpc>
                          <a:spcPct val="115000"/>
                        </a:lnSpc>
                        <a:spcBef>
                          <a:spcPts val="0"/>
                        </a:spcBef>
                        <a:spcAft>
                          <a:spcPts val="0"/>
                        </a:spcAft>
                        <a:buClr>
                          <a:schemeClr val="lt1"/>
                        </a:buClr>
                        <a:buSzPts val="800"/>
                        <a:buFont typeface="Poppins"/>
                        <a:buNone/>
                      </a:pPr>
                      <a:r>
                        <a:rPr i="0" lang="en" sz="800" u="none" cap="none" strike="noStrike">
                          <a:solidFill>
                            <a:schemeClr val="lt1"/>
                          </a:solidFill>
                          <a:latin typeface="Poppins SemiBold"/>
                          <a:ea typeface="Poppins SemiBold"/>
                          <a:cs typeface="Poppins SemiBold"/>
                          <a:sym typeface="Poppins SemiBold"/>
                        </a:rPr>
                        <a:t>FINANCE SOFTWARE</a:t>
                      </a:r>
                      <a:endParaRPr i="0" sz="1400" u="none" cap="none" strike="noStrike">
                        <a:solidFill>
                          <a:schemeClr val="lt1"/>
                        </a:solidFill>
                        <a:latin typeface="Poppins SemiBold"/>
                        <a:ea typeface="Poppins SemiBold"/>
                        <a:cs typeface="Poppins SemiBold"/>
                        <a:sym typeface="Poppins SemiBold"/>
                      </a:endParaRPr>
                    </a:p>
                  </a:txBody>
                  <a:tcPr marT="0" marB="68600" marR="66425" marL="13715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accent4">
                          <a:alpha val="0"/>
                        </a:scheme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ctr">
                        <a:lnSpc>
                          <a:spcPct val="115000"/>
                        </a:lnSpc>
                        <a:spcBef>
                          <a:spcPts val="0"/>
                        </a:spcBef>
                        <a:spcAft>
                          <a:spcPts val="0"/>
                        </a:spcAft>
                        <a:buClr>
                          <a:schemeClr val="lt1"/>
                        </a:buClr>
                        <a:buSzPts val="800"/>
                        <a:buFont typeface="Poppins"/>
                        <a:buNone/>
                      </a:pPr>
                      <a:r>
                        <a:rPr i="0" lang="en" sz="800" u="none" cap="none" strike="noStrike">
                          <a:solidFill>
                            <a:schemeClr val="lt1"/>
                          </a:solidFill>
                          <a:latin typeface="Poppins SemiBold"/>
                          <a:ea typeface="Poppins SemiBold"/>
                          <a:cs typeface="Poppins SemiBold"/>
                          <a:sym typeface="Poppins SemiBold"/>
                        </a:rPr>
                        <a:t>ONLINE BANKING</a:t>
                      </a:r>
                      <a:endParaRPr i="0" sz="1400" u="none" cap="none" strike="noStrike">
                        <a:solidFill>
                          <a:schemeClr val="lt1"/>
                        </a:solidFill>
                        <a:latin typeface="Poppins SemiBold"/>
                        <a:ea typeface="Poppins SemiBold"/>
                        <a:cs typeface="Poppins SemiBold"/>
                        <a:sym typeface="Poppins SemiBold"/>
                      </a:endParaRPr>
                    </a:p>
                  </a:txBody>
                  <a:tcPr marT="0" marB="68600" marR="66425" marL="13715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accent4">
                          <a:alpha val="0"/>
                        </a:scheme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ctr">
                        <a:lnSpc>
                          <a:spcPct val="115000"/>
                        </a:lnSpc>
                        <a:spcBef>
                          <a:spcPts val="0"/>
                        </a:spcBef>
                        <a:spcAft>
                          <a:spcPts val="0"/>
                        </a:spcAft>
                        <a:buClr>
                          <a:schemeClr val="lt1"/>
                        </a:buClr>
                        <a:buSzPts val="800"/>
                        <a:buFont typeface="Poppins"/>
                        <a:buNone/>
                      </a:pPr>
                      <a:r>
                        <a:rPr i="0" lang="en" sz="800" u="none" cap="none" strike="noStrike">
                          <a:solidFill>
                            <a:schemeClr val="lt1"/>
                          </a:solidFill>
                          <a:latin typeface="Poppins SemiBold"/>
                          <a:ea typeface="Poppins SemiBold"/>
                          <a:cs typeface="Poppins SemiBold"/>
                          <a:sym typeface="Poppins SemiBold"/>
                        </a:rPr>
                        <a:t>FINANCE SOCIAL NETWORK</a:t>
                      </a:r>
                      <a:endParaRPr i="0" sz="1400" u="none" cap="none" strike="noStrike">
                        <a:solidFill>
                          <a:schemeClr val="lt1"/>
                        </a:solidFill>
                        <a:latin typeface="Poppins SemiBold"/>
                        <a:ea typeface="Poppins SemiBold"/>
                        <a:cs typeface="Poppins SemiBold"/>
                        <a:sym typeface="Poppins SemiBold"/>
                      </a:endParaRPr>
                    </a:p>
                  </a:txBody>
                  <a:tcPr marT="0" marB="68600" marR="66425" marL="137150" anchor="ctr">
                    <a:lnL cap="flat" cmpd="sng" w="12700">
                      <a:solidFill>
                        <a:schemeClr val="lt1">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accent4">
                          <a:alpha val="0"/>
                        </a:scheme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843675">
                <a:tc>
                  <a:txBody>
                    <a:bodyPr/>
                    <a:lstStyle/>
                    <a:p>
                      <a:pPr indent="0" lvl="0" marL="0" marR="0" rtl="0" algn="ctr">
                        <a:lnSpc>
                          <a:spcPct val="115000"/>
                        </a:lnSpc>
                        <a:spcBef>
                          <a:spcPts val="0"/>
                        </a:spcBef>
                        <a:spcAft>
                          <a:spcPts val="0"/>
                        </a:spcAft>
                        <a:buClr>
                          <a:schemeClr val="lt1"/>
                        </a:buClr>
                        <a:buSzPts val="800"/>
                        <a:buFont typeface="Poppins"/>
                        <a:buNone/>
                      </a:pPr>
                      <a:r>
                        <a:rPr i="0" lang="en" sz="800" u="none" cap="none" strike="noStrike">
                          <a:solidFill>
                            <a:schemeClr val="accent6"/>
                          </a:solidFill>
                          <a:latin typeface="Poppins SemiBold"/>
                          <a:ea typeface="Poppins SemiBold"/>
                          <a:cs typeface="Poppins SemiBold"/>
                          <a:sym typeface="Poppins SemiBold"/>
                        </a:rPr>
                        <a:t>EASE OF USE</a:t>
                      </a:r>
                      <a:endParaRPr i="0" sz="1400" u="none" cap="none" strike="noStrike">
                        <a:solidFill>
                          <a:schemeClr val="accent6"/>
                        </a:solidFill>
                        <a:latin typeface="Poppins SemiBold"/>
                        <a:ea typeface="Poppins SemiBold"/>
                        <a:cs typeface="Poppins SemiBold"/>
                        <a:sym typeface="Poppins SemiBold"/>
                      </a:endParaRPr>
                    </a:p>
                  </a:txBody>
                  <a:tcPr marT="33200" marB="33200" marR="137150" marL="2057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Easily tracks and logs data from multiple sites.</a:t>
                      </a:r>
                      <a:endParaRPr b="0" i="0" sz="1400" u="none" cap="none" strike="noStrike">
                        <a:latin typeface="Poppins"/>
                        <a:ea typeface="Poppins"/>
                        <a:cs typeface="Poppins"/>
                        <a:sym typeface="Poppins"/>
                      </a:endParaRPr>
                    </a:p>
                  </a:txBody>
                  <a:tcPr marT="33200" marB="33200" marR="137150" marL="1371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Steep learning curves; UI cluttered with excessive features</a:t>
                      </a:r>
                      <a:endParaRPr b="0" i="0" sz="1400" u="none" cap="none" strike="noStrike">
                        <a:latin typeface="Poppins"/>
                        <a:ea typeface="Poppins"/>
                        <a:cs typeface="Poppins"/>
                        <a:sym typeface="Poppins"/>
                      </a:endParaRPr>
                    </a:p>
                  </a:txBody>
                  <a:tcPr marT="33200" marB="33200" marR="137150" marL="1371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Inconsistent layout, difficult to aggregate other sites</a:t>
                      </a:r>
                      <a:endParaRPr b="0" i="0" sz="1400" u="none" cap="none" strike="noStrike">
                        <a:latin typeface="Poppins"/>
                        <a:ea typeface="Poppins"/>
                        <a:cs typeface="Poppins"/>
                        <a:sym typeface="Poppins"/>
                      </a:endParaRPr>
                    </a:p>
                  </a:txBody>
                  <a:tcPr marT="33200" marB="33200" marR="137150" marL="1371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Intuitive interfaces: simplified features</a:t>
                      </a:r>
                      <a:endParaRPr b="0" i="0" sz="1400" u="none" cap="none" strike="noStrike">
                        <a:latin typeface="Poppins"/>
                        <a:ea typeface="Poppins"/>
                        <a:cs typeface="Poppins"/>
                        <a:sym typeface="Poppins"/>
                      </a:endParaRPr>
                    </a:p>
                  </a:txBody>
                  <a:tcPr marT="33200" marB="33200" marR="137150" marL="1371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43675">
                <a:tc>
                  <a:txBody>
                    <a:bodyPr/>
                    <a:lstStyle/>
                    <a:p>
                      <a:pPr indent="0" lvl="0" marL="0" marR="0" rtl="0" algn="ctr">
                        <a:lnSpc>
                          <a:spcPct val="115000"/>
                        </a:lnSpc>
                        <a:spcBef>
                          <a:spcPts val="0"/>
                        </a:spcBef>
                        <a:spcAft>
                          <a:spcPts val="0"/>
                        </a:spcAft>
                        <a:buClr>
                          <a:schemeClr val="lt1"/>
                        </a:buClr>
                        <a:buSzPts val="800"/>
                        <a:buFont typeface="Poppins"/>
                        <a:buNone/>
                      </a:pPr>
                      <a:r>
                        <a:rPr i="0" lang="en" sz="800" u="none" cap="none" strike="noStrike">
                          <a:solidFill>
                            <a:schemeClr val="accent6"/>
                          </a:solidFill>
                          <a:latin typeface="Poppins SemiBold"/>
                          <a:ea typeface="Poppins SemiBold"/>
                          <a:cs typeface="Poppins SemiBold"/>
                          <a:sym typeface="Poppins SemiBold"/>
                        </a:rPr>
                        <a:t>COSTS</a:t>
                      </a:r>
                      <a:endParaRPr i="0" sz="1400" u="none" cap="none" strike="noStrike">
                        <a:solidFill>
                          <a:schemeClr val="accent6"/>
                        </a:solidFill>
                        <a:latin typeface="Poppins SemiBold"/>
                        <a:ea typeface="Poppins SemiBold"/>
                        <a:cs typeface="Poppins SemiBold"/>
                        <a:sym typeface="Poppins SemiBold"/>
                      </a:endParaRPr>
                    </a:p>
                  </a:txBody>
                  <a:tcPr marT="33200" marB="33200" marR="137150" marL="2057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Free to use; automated billing and categorization.</a:t>
                      </a:r>
                      <a:endParaRPr b="0" i="0" sz="1400" u="none" cap="none" strike="noStrike">
                        <a:latin typeface="Poppins"/>
                        <a:ea typeface="Poppins"/>
                        <a:cs typeface="Poppins"/>
                        <a:sym typeface="Poppins"/>
                      </a:endParaRPr>
                    </a:p>
                  </a:txBody>
                  <a:tcPr marT="33200" marB="33200" marR="137150" marL="1371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Required initial investment and update fees</a:t>
                      </a:r>
                      <a:endParaRPr b="0" i="0" sz="1400" u="none" cap="none" strike="noStrike">
                        <a:latin typeface="Poppins"/>
                        <a:ea typeface="Poppins"/>
                        <a:cs typeface="Poppins"/>
                        <a:sym typeface="Poppins"/>
                      </a:endParaRPr>
                    </a:p>
                  </a:txBody>
                  <a:tcPr marT="33200" marB="33200" marR="137150" marL="1371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Integrated with bank account and bill pay</a:t>
                      </a:r>
                      <a:endParaRPr b="0" i="0" sz="1400" u="none" cap="none" strike="noStrike">
                        <a:latin typeface="Poppins"/>
                        <a:ea typeface="Poppins"/>
                        <a:cs typeface="Poppins"/>
                        <a:sym typeface="Poppins"/>
                      </a:endParaRPr>
                    </a:p>
                  </a:txBody>
                  <a:tcPr marT="33200" marB="33200" marR="137150" marL="1371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Users must contribute to add value</a:t>
                      </a:r>
                      <a:endParaRPr b="0" i="0" sz="1400" u="none" cap="none" strike="noStrike">
                        <a:latin typeface="Poppins"/>
                        <a:ea typeface="Poppins"/>
                        <a:cs typeface="Poppins"/>
                        <a:sym typeface="Poppins"/>
                      </a:endParaRPr>
                    </a:p>
                  </a:txBody>
                  <a:tcPr marT="33200" marB="33200" marR="137150" marL="1371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43675">
                <a:tc>
                  <a:txBody>
                    <a:bodyPr/>
                    <a:lstStyle/>
                    <a:p>
                      <a:pPr indent="0" lvl="0" marL="0" marR="0" rtl="0" algn="ctr">
                        <a:lnSpc>
                          <a:spcPct val="115000"/>
                        </a:lnSpc>
                        <a:spcBef>
                          <a:spcPts val="0"/>
                        </a:spcBef>
                        <a:spcAft>
                          <a:spcPts val="0"/>
                        </a:spcAft>
                        <a:buClr>
                          <a:schemeClr val="lt1"/>
                        </a:buClr>
                        <a:buSzPts val="800"/>
                        <a:buFont typeface="Poppins"/>
                        <a:buNone/>
                      </a:pPr>
                      <a:r>
                        <a:rPr i="0" lang="en" sz="800" u="none" cap="none" strike="noStrike">
                          <a:solidFill>
                            <a:schemeClr val="accent6"/>
                          </a:solidFill>
                          <a:latin typeface="Poppins SemiBold"/>
                          <a:ea typeface="Poppins SemiBold"/>
                          <a:cs typeface="Poppins SemiBold"/>
                          <a:sym typeface="Poppins SemiBold"/>
                        </a:rPr>
                        <a:t>BENEFITS</a:t>
                      </a:r>
                      <a:endParaRPr i="0" sz="1400" u="none" cap="none" strike="noStrike">
                        <a:solidFill>
                          <a:schemeClr val="accent6"/>
                        </a:solidFill>
                        <a:latin typeface="Poppins SemiBold"/>
                        <a:ea typeface="Poppins SemiBold"/>
                        <a:cs typeface="Poppins SemiBold"/>
                        <a:sym typeface="Poppins SemiBold"/>
                      </a:endParaRPr>
                    </a:p>
                  </a:txBody>
                  <a:tcPr marT="33200" marB="33200" marR="137150" marL="2057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Saves time, saves money.</a:t>
                      </a:r>
                      <a:endParaRPr b="0" i="0" sz="1400" u="none" cap="none" strike="noStrike">
                        <a:latin typeface="Poppins"/>
                        <a:ea typeface="Poppins"/>
                        <a:cs typeface="Poppins"/>
                        <a:sym typeface="Poppins"/>
                      </a:endParaRPr>
                    </a:p>
                  </a:txBody>
                  <a:tcPr marT="33200" marB="33200" marR="137150" marL="1371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Powerful feature set for keeping finances organized</a:t>
                      </a:r>
                      <a:endParaRPr b="0" i="0" sz="1400" u="none" cap="none" strike="noStrike">
                        <a:latin typeface="Poppins"/>
                        <a:ea typeface="Poppins"/>
                        <a:cs typeface="Poppins"/>
                        <a:sym typeface="Poppins"/>
                      </a:endParaRPr>
                    </a:p>
                  </a:txBody>
                  <a:tcPr marT="33200" marB="33200" marR="137150" marL="1371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International presence; strong advertiser network, existing users</a:t>
                      </a:r>
                      <a:endParaRPr b="0" i="0" sz="1400" u="none" cap="none" strike="noStrike">
                        <a:latin typeface="Poppins"/>
                        <a:ea typeface="Poppins"/>
                        <a:cs typeface="Poppins"/>
                        <a:sym typeface="Poppins"/>
                      </a:endParaRPr>
                    </a:p>
                  </a:txBody>
                  <a:tcPr marT="33200" marB="33200" marR="137150" marL="1371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Low quality user- generated advice</a:t>
                      </a:r>
                      <a:endParaRPr b="0" i="0" sz="1400" u="none" cap="none" strike="noStrike">
                        <a:latin typeface="Poppins"/>
                        <a:ea typeface="Poppins"/>
                        <a:cs typeface="Poppins"/>
                        <a:sym typeface="Poppins"/>
                      </a:endParaRPr>
                    </a:p>
                  </a:txBody>
                  <a:tcPr marT="33200" marB="33200" marR="137150" marL="1371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tcPr>
                </a:tc>
              </a:tr>
            </a:tbl>
          </a:graphicData>
        </a:graphic>
      </p:graphicFrame>
      <p:sp>
        <p:nvSpPr>
          <p:cNvPr id="994" name="Google Shape;994;p73"/>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Value to user</a:t>
            </a:r>
            <a:endParaRPr/>
          </a:p>
        </p:txBody>
      </p:sp>
      <p:sp>
        <p:nvSpPr>
          <p:cNvPr id="995" name="Google Shape;995;p7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74"/>
          <p:cNvSpPr/>
          <p:nvPr/>
        </p:nvSpPr>
        <p:spPr>
          <a:xfrm>
            <a:off x="1620900" y="1434925"/>
            <a:ext cx="6118800" cy="4056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002" name="Google Shape;1002;p74"/>
          <p:cNvSpPr/>
          <p:nvPr/>
        </p:nvSpPr>
        <p:spPr>
          <a:xfrm>
            <a:off x="1740770" y="1831753"/>
            <a:ext cx="46006" cy="6572"/>
          </a:xfrm>
          <a:custGeom>
            <a:rect b="b" l="l" r="r" t="t"/>
            <a:pathLst>
              <a:path extrusionOk="0" h="9525" w="66675">
                <a:moveTo>
                  <a:pt x="67247" y="13811"/>
                </a:moveTo>
                <a:cubicBezTo>
                  <a:pt x="44196" y="12192"/>
                  <a:pt x="21526" y="7525"/>
                  <a:pt x="0" y="0"/>
                </a:cubicBezTo>
                <a:cubicBezTo>
                  <a:pt x="25527" y="8287"/>
                  <a:pt x="49721" y="12192"/>
                  <a:pt x="67247" y="13811"/>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003" name="Google Shape;1003;p74"/>
          <p:cNvSpPr/>
          <p:nvPr/>
        </p:nvSpPr>
        <p:spPr>
          <a:xfrm>
            <a:off x="7558982" y="1841863"/>
            <a:ext cx="6600" cy="6600"/>
          </a:xfrm>
          <a:custGeom>
            <a:rect b="b" l="l" r="r" t="t"/>
            <a:pathLst>
              <a:path extrusionOk="0" h="120000" w="120000">
                <a:moveTo>
                  <a:pt x="46803" y="0"/>
                </a:moveTo>
                <a:cubicBezTo>
                  <a:pt x="42003" y="1197"/>
                  <a:pt x="38400" y="1197"/>
                  <a:pt x="33600" y="1197"/>
                </a:cubicBezTo>
                <a:lnTo>
                  <a:pt x="0" y="1197"/>
                </a:lnTo>
                <a:cubicBezTo>
                  <a:pt x="14400" y="1197"/>
                  <a:pt x="29997" y="1197"/>
                  <a:pt x="46803"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004" name="Google Shape;1004;p74"/>
          <p:cNvSpPr/>
          <p:nvPr/>
        </p:nvSpPr>
        <p:spPr>
          <a:xfrm>
            <a:off x="7564496" y="1828733"/>
            <a:ext cx="59150" cy="6572"/>
          </a:xfrm>
          <a:custGeom>
            <a:rect b="b" l="l" r="r" t="t"/>
            <a:pathLst>
              <a:path extrusionOk="0" h="9525" w="85725">
                <a:moveTo>
                  <a:pt x="87059" y="0"/>
                </a:moveTo>
                <a:cubicBezTo>
                  <a:pt x="59531" y="11144"/>
                  <a:pt x="30195" y="17621"/>
                  <a:pt x="0" y="18859"/>
                </a:cubicBezTo>
                <a:cubicBezTo>
                  <a:pt x="19431" y="17526"/>
                  <a:pt x="52674" y="12764"/>
                  <a:pt x="87059"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nvGrpSpPr>
          <p:cNvPr id="1005" name="Google Shape;1005;p74"/>
          <p:cNvGrpSpPr/>
          <p:nvPr/>
        </p:nvGrpSpPr>
        <p:grpSpPr>
          <a:xfrm>
            <a:off x="1663449" y="1519805"/>
            <a:ext cx="6061586" cy="252491"/>
            <a:chOff x="2510902" y="1445272"/>
            <a:chExt cx="8650758" cy="366300"/>
          </a:xfrm>
        </p:grpSpPr>
        <p:sp>
          <p:nvSpPr>
            <p:cNvPr id="1006" name="Google Shape;1006;p74"/>
            <p:cNvSpPr txBox="1"/>
            <p:nvPr/>
          </p:nvSpPr>
          <p:spPr>
            <a:xfrm>
              <a:off x="2510902" y="1445272"/>
              <a:ext cx="741900" cy="366300"/>
            </a:xfrm>
            <a:prstGeom prst="rect">
              <a:avLst/>
            </a:prstGeom>
            <a:noFill/>
            <a:ln>
              <a:noFill/>
            </a:ln>
          </p:spPr>
          <p:txBody>
            <a:bodyPr anchorCtr="0" anchor="t" bIns="20575" lIns="68575" spcFirstLastPara="1" rIns="68575" wrap="square" tIns="0">
              <a:spAutoFit/>
            </a:bodyPr>
            <a:lstStyle/>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Feature</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One</a:t>
              </a:r>
              <a:endParaRPr sz="1400">
                <a:solidFill>
                  <a:schemeClr val="dk1"/>
                </a:solidFill>
                <a:latin typeface="Poppins"/>
                <a:ea typeface="Poppins"/>
                <a:cs typeface="Poppins"/>
                <a:sym typeface="Poppins"/>
              </a:endParaRPr>
            </a:p>
          </p:txBody>
        </p:sp>
        <p:sp>
          <p:nvSpPr>
            <p:cNvPr id="1007" name="Google Shape;1007;p74"/>
            <p:cNvSpPr txBox="1"/>
            <p:nvPr/>
          </p:nvSpPr>
          <p:spPr>
            <a:xfrm>
              <a:off x="3283561" y="1445272"/>
              <a:ext cx="741900" cy="366300"/>
            </a:xfrm>
            <a:prstGeom prst="rect">
              <a:avLst/>
            </a:prstGeom>
            <a:noFill/>
            <a:ln>
              <a:noFill/>
            </a:ln>
          </p:spPr>
          <p:txBody>
            <a:bodyPr anchorCtr="0" anchor="t" bIns="20575" lIns="68575" spcFirstLastPara="1" rIns="68575" wrap="square" tIns="0">
              <a:spAutoFit/>
            </a:bodyPr>
            <a:lstStyle/>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Feature</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Two</a:t>
              </a:r>
              <a:endParaRPr sz="1400">
                <a:solidFill>
                  <a:schemeClr val="dk1"/>
                </a:solidFill>
                <a:latin typeface="Poppins"/>
                <a:ea typeface="Poppins"/>
                <a:cs typeface="Poppins"/>
                <a:sym typeface="Poppins"/>
              </a:endParaRPr>
            </a:p>
          </p:txBody>
        </p:sp>
        <p:sp>
          <p:nvSpPr>
            <p:cNvPr id="1008" name="Google Shape;1008;p74"/>
            <p:cNvSpPr txBox="1"/>
            <p:nvPr/>
          </p:nvSpPr>
          <p:spPr>
            <a:xfrm>
              <a:off x="3905940" y="1445272"/>
              <a:ext cx="819300" cy="366300"/>
            </a:xfrm>
            <a:prstGeom prst="rect">
              <a:avLst/>
            </a:prstGeom>
            <a:noFill/>
            <a:ln>
              <a:noFill/>
            </a:ln>
          </p:spPr>
          <p:txBody>
            <a:bodyPr anchorCtr="0" anchor="t" bIns="20575" lIns="68575" spcFirstLastPara="1" rIns="68575" wrap="square" tIns="0">
              <a:spAutoFit/>
            </a:bodyPr>
            <a:lstStyle/>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Feature</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Three</a:t>
              </a:r>
              <a:endParaRPr sz="1400">
                <a:solidFill>
                  <a:schemeClr val="dk1"/>
                </a:solidFill>
                <a:latin typeface="Poppins"/>
                <a:ea typeface="Poppins"/>
                <a:cs typeface="Poppins"/>
                <a:sym typeface="Poppins"/>
              </a:endParaRPr>
            </a:p>
          </p:txBody>
        </p:sp>
        <p:sp>
          <p:nvSpPr>
            <p:cNvPr id="1009" name="Google Shape;1009;p74"/>
            <p:cNvSpPr txBox="1"/>
            <p:nvPr/>
          </p:nvSpPr>
          <p:spPr>
            <a:xfrm>
              <a:off x="4622812" y="1445272"/>
              <a:ext cx="819300" cy="366300"/>
            </a:xfrm>
            <a:prstGeom prst="rect">
              <a:avLst/>
            </a:prstGeom>
            <a:noFill/>
            <a:ln>
              <a:noFill/>
            </a:ln>
          </p:spPr>
          <p:txBody>
            <a:bodyPr anchorCtr="0" anchor="t" bIns="20575" lIns="68575" spcFirstLastPara="1" rIns="68575" wrap="square" tIns="0">
              <a:spAutoFit/>
            </a:bodyPr>
            <a:lstStyle/>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Feature</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Four</a:t>
              </a:r>
              <a:endParaRPr sz="1400">
                <a:solidFill>
                  <a:schemeClr val="dk1"/>
                </a:solidFill>
                <a:latin typeface="Poppins"/>
                <a:ea typeface="Poppins"/>
                <a:cs typeface="Poppins"/>
                <a:sym typeface="Poppins"/>
              </a:endParaRPr>
            </a:p>
          </p:txBody>
        </p:sp>
        <p:sp>
          <p:nvSpPr>
            <p:cNvPr id="1010" name="Google Shape;1010;p74"/>
            <p:cNvSpPr txBox="1"/>
            <p:nvPr/>
          </p:nvSpPr>
          <p:spPr>
            <a:xfrm>
              <a:off x="5378359" y="1445272"/>
              <a:ext cx="741900" cy="366300"/>
            </a:xfrm>
            <a:prstGeom prst="rect">
              <a:avLst/>
            </a:prstGeom>
            <a:noFill/>
            <a:ln>
              <a:noFill/>
            </a:ln>
          </p:spPr>
          <p:txBody>
            <a:bodyPr anchorCtr="0" anchor="t" bIns="20575" lIns="68575" spcFirstLastPara="1" rIns="68575" wrap="square" tIns="0">
              <a:spAutoFit/>
            </a:bodyPr>
            <a:lstStyle/>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Feature</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Five</a:t>
              </a:r>
              <a:endParaRPr sz="1400">
                <a:solidFill>
                  <a:schemeClr val="dk1"/>
                </a:solidFill>
                <a:latin typeface="Poppins"/>
                <a:ea typeface="Poppins"/>
                <a:cs typeface="Poppins"/>
                <a:sym typeface="Poppins"/>
              </a:endParaRPr>
            </a:p>
          </p:txBody>
        </p:sp>
        <p:sp>
          <p:nvSpPr>
            <p:cNvPr id="1011" name="Google Shape;1011;p74"/>
            <p:cNvSpPr txBox="1"/>
            <p:nvPr/>
          </p:nvSpPr>
          <p:spPr>
            <a:xfrm>
              <a:off x="6074627" y="1445272"/>
              <a:ext cx="783000" cy="366300"/>
            </a:xfrm>
            <a:prstGeom prst="rect">
              <a:avLst/>
            </a:prstGeom>
            <a:noFill/>
            <a:ln>
              <a:noFill/>
            </a:ln>
          </p:spPr>
          <p:txBody>
            <a:bodyPr anchorCtr="0" anchor="t" bIns="20575" lIns="68575" spcFirstLastPara="1" rIns="68575" wrap="square" tIns="0">
              <a:spAutoFit/>
            </a:bodyPr>
            <a:lstStyle/>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Feature</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Six</a:t>
              </a:r>
              <a:endParaRPr sz="1400">
                <a:solidFill>
                  <a:schemeClr val="dk1"/>
                </a:solidFill>
                <a:latin typeface="Poppins"/>
                <a:ea typeface="Poppins"/>
                <a:cs typeface="Poppins"/>
                <a:sym typeface="Poppins"/>
              </a:endParaRPr>
            </a:p>
          </p:txBody>
        </p:sp>
        <p:sp>
          <p:nvSpPr>
            <p:cNvPr id="1012" name="Google Shape;1012;p74"/>
            <p:cNvSpPr txBox="1"/>
            <p:nvPr/>
          </p:nvSpPr>
          <p:spPr>
            <a:xfrm>
              <a:off x="6809052" y="1445272"/>
              <a:ext cx="747900" cy="366300"/>
            </a:xfrm>
            <a:prstGeom prst="rect">
              <a:avLst/>
            </a:prstGeom>
            <a:noFill/>
            <a:ln>
              <a:noFill/>
            </a:ln>
          </p:spPr>
          <p:txBody>
            <a:bodyPr anchorCtr="0" anchor="t" bIns="20575" lIns="68575" spcFirstLastPara="1" rIns="68575" wrap="square" tIns="0">
              <a:spAutoFit/>
            </a:bodyPr>
            <a:lstStyle/>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Feature</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Seven</a:t>
              </a:r>
              <a:endParaRPr sz="1400">
                <a:solidFill>
                  <a:schemeClr val="dk1"/>
                </a:solidFill>
                <a:latin typeface="Poppins"/>
                <a:ea typeface="Poppins"/>
                <a:cs typeface="Poppins"/>
                <a:sym typeface="Poppins"/>
              </a:endParaRPr>
            </a:p>
          </p:txBody>
        </p:sp>
        <p:sp>
          <p:nvSpPr>
            <p:cNvPr id="1013" name="Google Shape;1013;p74"/>
            <p:cNvSpPr txBox="1"/>
            <p:nvPr/>
          </p:nvSpPr>
          <p:spPr>
            <a:xfrm>
              <a:off x="7518949" y="1445272"/>
              <a:ext cx="761700" cy="366300"/>
            </a:xfrm>
            <a:prstGeom prst="rect">
              <a:avLst/>
            </a:prstGeom>
            <a:noFill/>
            <a:ln>
              <a:noFill/>
            </a:ln>
          </p:spPr>
          <p:txBody>
            <a:bodyPr anchorCtr="0" anchor="t" bIns="20575" lIns="68575" spcFirstLastPara="1" rIns="68575" wrap="square" tIns="0">
              <a:spAutoFit/>
            </a:bodyPr>
            <a:lstStyle/>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Feature</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Eight</a:t>
              </a:r>
              <a:endParaRPr sz="1400">
                <a:solidFill>
                  <a:schemeClr val="dk1"/>
                </a:solidFill>
                <a:latin typeface="Poppins"/>
                <a:ea typeface="Poppins"/>
                <a:cs typeface="Poppins"/>
                <a:sym typeface="Poppins"/>
              </a:endParaRPr>
            </a:p>
          </p:txBody>
        </p:sp>
        <p:sp>
          <p:nvSpPr>
            <p:cNvPr id="1014" name="Google Shape;1014;p74"/>
            <p:cNvSpPr txBox="1"/>
            <p:nvPr/>
          </p:nvSpPr>
          <p:spPr>
            <a:xfrm>
              <a:off x="8245776" y="1445272"/>
              <a:ext cx="741900" cy="366300"/>
            </a:xfrm>
            <a:prstGeom prst="rect">
              <a:avLst/>
            </a:prstGeom>
            <a:noFill/>
            <a:ln>
              <a:noFill/>
            </a:ln>
          </p:spPr>
          <p:txBody>
            <a:bodyPr anchorCtr="0" anchor="t" bIns="20575" lIns="68575" spcFirstLastPara="1" rIns="68575" wrap="square" tIns="0">
              <a:spAutoFit/>
            </a:bodyPr>
            <a:lstStyle/>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Feature</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Nine</a:t>
              </a:r>
              <a:endParaRPr sz="1400">
                <a:solidFill>
                  <a:schemeClr val="dk1"/>
                </a:solidFill>
                <a:latin typeface="Poppins"/>
                <a:ea typeface="Poppins"/>
                <a:cs typeface="Poppins"/>
                <a:sym typeface="Poppins"/>
              </a:endParaRPr>
            </a:p>
          </p:txBody>
        </p:sp>
        <p:sp>
          <p:nvSpPr>
            <p:cNvPr id="1015" name="Google Shape;1015;p74"/>
            <p:cNvSpPr txBox="1"/>
            <p:nvPr/>
          </p:nvSpPr>
          <p:spPr>
            <a:xfrm>
              <a:off x="8952747" y="1445272"/>
              <a:ext cx="761700" cy="366300"/>
            </a:xfrm>
            <a:prstGeom prst="rect">
              <a:avLst/>
            </a:prstGeom>
            <a:noFill/>
            <a:ln>
              <a:noFill/>
            </a:ln>
          </p:spPr>
          <p:txBody>
            <a:bodyPr anchorCtr="0" anchor="t" bIns="20575" lIns="68575" spcFirstLastPara="1" rIns="68575" wrap="square" tIns="0">
              <a:spAutoFit/>
            </a:bodyPr>
            <a:lstStyle/>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Feature</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Ten</a:t>
              </a:r>
              <a:endParaRPr sz="1400">
                <a:solidFill>
                  <a:schemeClr val="dk1"/>
                </a:solidFill>
                <a:latin typeface="Poppins"/>
                <a:ea typeface="Poppins"/>
                <a:cs typeface="Poppins"/>
                <a:sym typeface="Poppins"/>
              </a:endParaRPr>
            </a:p>
          </p:txBody>
        </p:sp>
        <p:sp>
          <p:nvSpPr>
            <p:cNvPr id="1016" name="Google Shape;1016;p74"/>
            <p:cNvSpPr txBox="1"/>
            <p:nvPr/>
          </p:nvSpPr>
          <p:spPr>
            <a:xfrm>
              <a:off x="9653003" y="1445272"/>
              <a:ext cx="741900" cy="366300"/>
            </a:xfrm>
            <a:prstGeom prst="rect">
              <a:avLst/>
            </a:prstGeom>
            <a:noFill/>
            <a:ln>
              <a:noFill/>
            </a:ln>
          </p:spPr>
          <p:txBody>
            <a:bodyPr anchorCtr="0" anchor="t" bIns="20575" lIns="68575" spcFirstLastPara="1" rIns="68575" wrap="square" tIns="0">
              <a:spAutoFit/>
            </a:bodyPr>
            <a:lstStyle/>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Feature</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Eleven</a:t>
              </a:r>
              <a:endParaRPr sz="1400">
                <a:solidFill>
                  <a:schemeClr val="dk1"/>
                </a:solidFill>
                <a:latin typeface="Poppins"/>
                <a:ea typeface="Poppins"/>
                <a:cs typeface="Poppins"/>
                <a:sym typeface="Poppins"/>
              </a:endParaRPr>
            </a:p>
          </p:txBody>
        </p:sp>
        <p:sp>
          <p:nvSpPr>
            <p:cNvPr id="1017" name="Google Shape;1017;p74"/>
            <p:cNvSpPr txBox="1"/>
            <p:nvPr/>
          </p:nvSpPr>
          <p:spPr>
            <a:xfrm>
              <a:off x="10342360" y="1445272"/>
              <a:ext cx="819300" cy="366300"/>
            </a:xfrm>
            <a:prstGeom prst="rect">
              <a:avLst/>
            </a:prstGeom>
            <a:noFill/>
            <a:ln>
              <a:noFill/>
            </a:ln>
          </p:spPr>
          <p:txBody>
            <a:bodyPr anchorCtr="0" anchor="t" bIns="20575" lIns="68575" spcFirstLastPara="1" rIns="68575" wrap="square" tIns="0">
              <a:spAutoFit/>
            </a:bodyPr>
            <a:lstStyle/>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Overall</a:t>
              </a:r>
              <a:endParaRPr sz="1400">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chemeClr val="lt1"/>
                </a:buClr>
                <a:buSzPts val="700"/>
                <a:buFont typeface="Poppins"/>
                <a:buNone/>
              </a:pPr>
              <a:r>
                <a:rPr lang="en" sz="700">
                  <a:solidFill>
                    <a:schemeClr val="lt1"/>
                  </a:solidFill>
                  <a:latin typeface="Poppins"/>
                  <a:ea typeface="Poppins"/>
                  <a:cs typeface="Poppins"/>
                  <a:sym typeface="Poppins"/>
                </a:rPr>
                <a:t>Rating</a:t>
              </a:r>
              <a:endParaRPr sz="1400">
                <a:solidFill>
                  <a:schemeClr val="dk1"/>
                </a:solidFill>
                <a:latin typeface="Poppins"/>
                <a:ea typeface="Poppins"/>
                <a:cs typeface="Poppins"/>
                <a:sym typeface="Poppins"/>
              </a:endParaRPr>
            </a:p>
          </p:txBody>
        </p:sp>
      </p:grpSp>
      <p:grpSp>
        <p:nvGrpSpPr>
          <p:cNvPr id="1018" name="Google Shape;1018;p74"/>
          <p:cNvGrpSpPr/>
          <p:nvPr/>
        </p:nvGrpSpPr>
        <p:grpSpPr>
          <a:xfrm>
            <a:off x="2211955" y="1923408"/>
            <a:ext cx="4941288" cy="2517048"/>
            <a:chOff x="3240240" y="2035946"/>
            <a:chExt cx="7168560" cy="3651600"/>
          </a:xfrm>
        </p:grpSpPr>
        <p:cxnSp>
          <p:nvCxnSpPr>
            <p:cNvPr id="1019" name="Google Shape;1019;p74"/>
            <p:cNvCxnSpPr/>
            <p:nvPr/>
          </p:nvCxnSpPr>
          <p:spPr>
            <a:xfrm>
              <a:off x="10408800" y="2035946"/>
              <a:ext cx="0" cy="3651600"/>
            </a:xfrm>
            <a:prstGeom prst="straightConnector1">
              <a:avLst/>
            </a:prstGeom>
            <a:noFill/>
            <a:ln cap="rnd" cmpd="sng" w="9525">
              <a:solidFill>
                <a:schemeClr val="accent6"/>
              </a:solidFill>
              <a:prstDash val="dot"/>
              <a:miter lim="8000"/>
              <a:headEnd len="sm" w="sm" type="none"/>
              <a:tailEnd len="sm" w="sm" type="none"/>
            </a:ln>
          </p:spPr>
        </p:cxnSp>
        <p:cxnSp>
          <p:nvCxnSpPr>
            <p:cNvPr id="1020" name="Google Shape;1020;p74"/>
            <p:cNvCxnSpPr/>
            <p:nvPr/>
          </p:nvCxnSpPr>
          <p:spPr>
            <a:xfrm>
              <a:off x="9691944" y="2035946"/>
              <a:ext cx="0" cy="3651600"/>
            </a:xfrm>
            <a:prstGeom prst="straightConnector1">
              <a:avLst/>
            </a:prstGeom>
            <a:noFill/>
            <a:ln cap="rnd" cmpd="sng" w="9525">
              <a:solidFill>
                <a:schemeClr val="accent6"/>
              </a:solidFill>
              <a:prstDash val="dot"/>
              <a:miter lim="8000"/>
              <a:headEnd len="sm" w="sm" type="none"/>
              <a:tailEnd len="sm" w="sm" type="none"/>
            </a:ln>
          </p:spPr>
        </p:cxnSp>
        <p:cxnSp>
          <p:nvCxnSpPr>
            <p:cNvPr id="1021" name="Google Shape;1021;p74"/>
            <p:cNvCxnSpPr/>
            <p:nvPr/>
          </p:nvCxnSpPr>
          <p:spPr>
            <a:xfrm>
              <a:off x="8975088" y="2035946"/>
              <a:ext cx="0" cy="3651600"/>
            </a:xfrm>
            <a:prstGeom prst="straightConnector1">
              <a:avLst/>
            </a:prstGeom>
            <a:noFill/>
            <a:ln cap="rnd" cmpd="sng" w="9525">
              <a:solidFill>
                <a:schemeClr val="accent6"/>
              </a:solidFill>
              <a:prstDash val="dot"/>
              <a:miter lim="8000"/>
              <a:headEnd len="sm" w="sm" type="none"/>
              <a:tailEnd len="sm" w="sm" type="none"/>
            </a:ln>
          </p:spPr>
        </p:cxnSp>
        <p:cxnSp>
          <p:nvCxnSpPr>
            <p:cNvPr id="1022" name="Google Shape;1022;p74"/>
            <p:cNvCxnSpPr/>
            <p:nvPr/>
          </p:nvCxnSpPr>
          <p:spPr>
            <a:xfrm>
              <a:off x="8258232" y="2035946"/>
              <a:ext cx="0" cy="3651600"/>
            </a:xfrm>
            <a:prstGeom prst="straightConnector1">
              <a:avLst/>
            </a:prstGeom>
            <a:noFill/>
            <a:ln cap="rnd" cmpd="sng" w="9525">
              <a:solidFill>
                <a:schemeClr val="accent6"/>
              </a:solidFill>
              <a:prstDash val="dot"/>
              <a:miter lim="8000"/>
              <a:headEnd len="sm" w="sm" type="none"/>
              <a:tailEnd len="sm" w="sm" type="none"/>
            </a:ln>
          </p:spPr>
        </p:cxnSp>
        <p:cxnSp>
          <p:nvCxnSpPr>
            <p:cNvPr id="1023" name="Google Shape;1023;p74"/>
            <p:cNvCxnSpPr/>
            <p:nvPr/>
          </p:nvCxnSpPr>
          <p:spPr>
            <a:xfrm>
              <a:off x="7541376" y="2035946"/>
              <a:ext cx="0" cy="3651600"/>
            </a:xfrm>
            <a:prstGeom prst="straightConnector1">
              <a:avLst/>
            </a:prstGeom>
            <a:noFill/>
            <a:ln cap="rnd" cmpd="sng" w="9525">
              <a:solidFill>
                <a:schemeClr val="accent6"/>
              </a:solidFill>
              <a:prstDash val="dot"/>
              <a:miter lim="8000"/>
              <a:headEnd len="sm" w="sm" type="none"/>
              <a:tailEnd len="sm" w="sm" type="none"/>
            </a:ln>
          </p:spPr>
        </p:cxnSp>
        <p:cxnSp>
          <p:nvCxnSpPr>
            <p:cNvPr id="1024" name="Google Shape;1024;p74"/>
            <p:cNvCxnSpPr/>
            <p:nvPr/>
          </p:nvCxnSpPr>
          <p:spPr>
            <a:xfrm>
              <a:off x="6824520" y="2035946"/>
              <a:ext cx="0" cy="3651600"/>
            </a:xfrm>
            <a:prstGeom prst="straightConnector1">
              <a:avLst/>
            </a:prstGeom>
            <a:noFill/>
            <a:ln cap="rnd" cmpd="sng" w="9525">
              <a:solidFill>
                <a:schemeClr val="accent6"/>
              </a:solidFill>
              <a:prstDash val="dot"/>
              <a:miter lim="8000"/>
              <a:headEnd len="sm" w="sm" type="none"/>
              <a:tailEnd len="sm" w="sm" type="none"/>
            </a:ln>
          </p:spPr>
        </p:cxnSp>
        <p:cxnSp>
          <p:nvCxnSpPr>
            <p:cNvPr id="1025" name="Google Shape;1025;p74"/>
            <p:cNvCxnSpPr/>
            <p:nvPr/>
          </p:nvCxnSpPr>
          <p:spPr>
            <a:xfrm>
              <a:off x="6107664" y="2035946"/>
              <a:ext cx="0" cy="3651600"/>
            </a:xfrm>
            <a:prstGeom prst="straightConnector1">
              <a:avLst/>
            </a:prstGeom>
            <a:noFill/>
            <a:ln cap="rnd" cmpd="sng" w="9525">
              <a:solidFill>
                <a:schemeClr val="accent6"/>
              </a:solidFill>
              <a:prstDash val="dot"/>
              <a:miter lim="8000"/>
              <a:headEnd len="sm" w="sm" type="none"/>
              <a:tailEnd len="sm" w="sm" type="none"/>
            </a:ln>
          </p:spPr>
        </p:cxnSp>
        <p:cxnSp>
          <p:nvCxnSpPr>
            <p:cNvPr id="1026" name="Google Shape;1026;p74"/>
            <p:cNvCxnSpPr/>
            <p:nvPr/>
          </p:nvCxnSpPr>
          <p:spPr>
            <a:xfrm>
              <a:off x="5390808" y="2035946"/>
              <a:ext cx="0" cy="3651600"/>
            </a:xfrm>
            <a:prstGeom prst="straightConnector1">
              <a:avLst/>
            </a:prstGeom>
            <a:noFill/>
            <a:ln cap="rnd" cmpd="sng" w="9525">
              <a:solidFill>
                <a:schemeClr val="accent6"/>
              </a:solidFill>
              <a:prstDash val="dot"/>
              <a:miter lim="8000"/>
              <a:headEnd len="sm" w="sm" type="none"/>
              <a:tailEnd len="sm" w="sm" type="none"/>
            </a:ln>
          </p:spPr>
        </p:cxnSp>
        <p:cxnSp>
          <p:nvCxnSpPr>
            <p:cNvPr id="1027" name="Google Shape;1027;p74"/>
            <p:cNvCxnSpPr/>
            <p:nvPr/>
          </p:nvCxnSpPr>
          <p:spPr>
            <a:xfrm>
              <a:off x="4673952" y="2035946"/>
              <a:ext cx="0" cy="3651600"/>
            </a:xfrm>
            <a:prstGeom prst="straightConnector1">
              <a:avLst/>
            </a:prstGeom>
            <a:noFill/>
            <a:ln cap="rnd" cmpd="sng" w="9525">
              <a:solidFill>
                <a:schemeClr val="accent6"/>
              </a:solidFill>
              <a:prstDash val="dot"/>
              <a:miter lim="8000"/>
              <a:headEnd len="sm" w="sm" type="none"/>
              <a:tailEnd len="sm" w="sm" type="none"/>
            </a:ln>
          </p:spPr>
        </p:cxnSp>
        <p:cxnSp>
          <p:nvCxnSpPr>
            <p:cNvPr id="1028" name="Google Shape;1028;p74"/>
            <p:cNvCxnSpPr/>
            <p:nvPr/>
          </p:nvCxnSpPr>
          <p:spPr>
            <a:xfrm>
              <a:off x="3957096" y="2035946"/>
              <a:ext cx="0" cy="3651600"/>
            </a:xfrm>
            <a:prstGeom prst="straightConnector1">
              <a:avLst/>
            </a:prstGeom>
            <a:noFill/>
            <a:ln cap="rnd" cmpd="sng" w="9525">
              <a:solidFill>
                <a:schemeClr val="accent6"/>
              </a:solidFill>
              <a:prstDash val="dot"/>
              <a:miter lim="8000"/>
              <a:headEnd len="sm" w="sm" type="none"/>
              <a:tailEnd len="sm" w="sm" type="none"/>
            </a:ln>
          </p:spPr>
        </p:cxnSp>
        <p:cxnSp>
          <p:nvCxnSpPr>
            <p:cNvPr id="1029" name="Google Shape;1029;p74"/>
            <p:cNvCxnSpPr/>
            <p:nvPr/>
          </p:nvCxnSpPr>
          <p:spPr>
            <a:xfrm>
              <a:off x="3240240" y="2035946"/>
              <a:ext cx="0" cy="3651600"/>
            </a:xfrm>
            <a:prstGeom prst="straightConnector1">
              <a:avLst/>
            </a:prstGeom>
            <a:noFill/>
            <a:ln cap="rnd" cmpd="sng" w="9525">
              <a:solidFill>
                <a:schemeClr val="accent6"/>
              </a:solidFill>
              <a:prstDash val="dot"/>
              <a:miter lim="8000"/>
              <a:headEnd len="sm" w="sm" type="none"/>
              <a:tailEnd len="sm" w="sm" type="none"/>
            </a:ln>
          </p:spPr>
        </p:cxnSp>
      </p:grpSp>
      <p:sp>
        <p:nvSpPr>
          <p:cNvPr id="1030" name="Google Shape;1030;p74"/>
          <p:cNvSpPr txBox="1"/>
          <p:nvPr/>
        </p:nvSpPr>
        <p:spPr>
          <a:xfrm>
            <a:off x="413649" y="2198224"/>
            <a:ext cx="1207200" cy="171600"/>
          </a:xfrm>
          <a:prstGeom prst="rect">
            <a:avLst/>
          </a:prstGeom>
          <a:noFill/>
          <a:ln>
            <a:noFill/>
          </a:ln>
        </p:spPr>
        <p:txBody>
          <a:bodyPr anchorCtr="0" anchor="t" bIns="48000" lIns="68575" spcFirstLastPara="1" rIns="68575" wrap="square" tIns="0">
            <a:spAutoFit/>
          </a:bodyPr>
          <a:lstStyle/>
          <a:p>
            <a:pPr indent="0" lvl="0" marL="0" marR="0" rtl="0" algn="l">
              <a:lnSpc>
                <a:spcPct val="115000"/>
              </a:lnSpc>
              <a:spcBef>
                <a:spcPts val="0"/>
              </a:spcBef>
              <a:spcAft>
                <a:spcPts val="0"/>
              </a:spcAft>
              <a:buClr>
                <a:schemeClr val="accent5"/>
              </a:buClr>
              <a:buSzPts val="800"/>
              <a:buFont typeface="Poppins"/>
              <a:buNone/>
            </a:pPr>
            <a:r>
              <a:rPr lang="en" sz="800">
                <a:solidFill>
                  <a:schemeClr val="dk1"/>
                </a:solidFill>
                <a:latin typeface="Poppins"/>
                <a:ea typeface="Poppins"/>
                <a:cs typeface="Poppins"/>
                <a:sym typeface="Poppins"/>
              </a:rPr>
              <a:t>OUR COMPANY</a:t>
            </a:r>
            <a:endParaRPr sz="1400">
              <a:solidFill>
                <a:schemeClr val="dk1"/>
              </a:solidFill>
              <a:latin typeface="Poppins"/>
              <a:ea typeface="Poppins"/>
              <a:cs typeface="Poppins"/>
              <a:sym typeface="Poppins"/>
            </a:endParaRPr>
          </a:p>
        </p:txBody>
      </p:sp>
      <p:sp>
        <p:nvSpPr>
          <p:cNvPr id="1031" name="Google Shape;1031;p74"/>
          <p:cNvSpPr txBox="1"/>
          <p:nvPr/>
        </p:nvSpPr>
        <p:spPr>
          <a:xfrm>
            <a:off x="413649" y="2733939"/>
            <a:ext cx="992100" cy="313200"/>
          </a:xfrm>
          <a:prstGeom prst="rect">
            <a:avLst/>
          </a:prstGeom>
          <a:noFill/>
          <a:ln>
            <a:noFill/>
          </a:ln>
        </p:spPr>
        <p:txBody>
          <a:bodyPr anchorCtr="0" anchor="t" bIns="48000" lIns="68575" spcFirstLastPara="1" rIns="68575" wrap="square" tIns="0">
            <a:spAutoFit/>
          </a:bodyPr>
          <a:lstStyle/>
          <a:p>
            <a:pPr indent="0" lvl="0" marL="0" marR="0" rtl="0" algn="l">
              <a:lnSpc>
                <a:spcPct val="115000"/>
              </a:lnSpc>
              <a:spcBef>
                <a:spcPts val="0"/>
              </a:spcBef>
              <a:spcAft>
                <a:spcPts val="0"/>
              </a:spcAft>
              <a:buClr>
                <a:schemeClr val="accent5"/>
              </a:buClr>
              <a:buSzPts val="800"/>
              <a:buFont typeface="Poppins"/>
              <a:buNone/>
            </a:pPr>
            <a:r>
              <a:rPr lang="en" sz="800">
                <a:solidFill>
                  <a:schemeClr val="dk1"/>
                </a:solidFill>
                <a:latin typeface="Poppins"/>
                <a:ea typeface="Poppins"/>
                <a:cs typeface="Poppins"/>
                <a:sym typeface="Poppins"/>
              </a:rPr>
              <a:t>PRIMARY COMPETITOR</a:t>
            </a:r>
            <a:endParaRPr sz="1400">
              <a:solidFill>
                <a:schemeClr val="dk1"/>
              </a:solidFill>
              <a:latin typeface="Poppins"/>
              <a:ea typeface="Poppins"/>
              <a:cs typeface="Poppins"/>
              <a:sym typeface="Poppins"/>
            </a:endParaRPr>
          </a:p>
        </p:txBody>
      </p:sp>
      <p:sp>
        <p:nvSpPr>
          <p:cNvPr id="1032" name="Google Shape;1032;p74"/>
          <p:cNvSpPr txBox="1"/>
          <p:nvPr/>
        </p:nvSpPr>
        <p:spPr>
          <a:xfrm>
            <a:off x="413649" y="3970579"/>
            <a:ext cx="898500" cy="313200"/>
          </a:xfrm>
          <a:prstGeom prst="rect">
            <a:avLst/>
          </a:prstGeom>
          <a:noFill/>
          <a:ln>
            <a:noFill/>
          </a:ln>
        </p:spPr>
        <p:txBody>
          <a:bodyPr anchorCtr="0" anchor="t" bIns="48000" lIns="68575" spcFirstLastPara="1" rIns="68575" wrap="square" tIns="0">
            <a:spAutoFit/>
          </a:bodyPr>
          <a:lstStyle/>
          <a:p>
            <a:pPr indent="0" lvl="0" marL="0" marR="0" rtl="0" algn="l">
              <a:lnSpc>
                <a:spcPct val="115000"/>
              </a:lnSpc>
              <a:spcBef>
                <a:spcPts val="0"/>
              </a:spcBef>
              <a:spcAft>
                <a:spcPts val="0"/>
              </a:spcAft>
              <a:buClr>
                <a:schemeClr val="accent5"/>
              </a:buClr>
              <a:buSzPts val="800"/>
              <a:buFont typeface="Poppins"/>
              <a:buNone/>
            </a:pPr>
            <a:r>
              <a:rPr lang="en" sz="800">
                <a:solidFill>
                  <a:schemeClr val="dk1"/>
                </a:solidFill>
                <a:latin typeface="Poppins"/>
                <a:ea typeface="Poppins"/>
                <a:cs typeface="Poppins"/>
                <a:sym typeface="Poppins"/>
              </a:rPr>
              <a:t>TERTIARY COMPETITOR</a:t>
            </a:r>
            <a:endParaRPr sz="1400">
              <a:solidFill>
                <a:schemeClr val="dk1"/>
              </a:solidFill>
              <a:latin typeface="Poppins"/>
              <a:ea typeface="Poppins"/>
              <a:cs typeface="Poppins"/>
              <a:sym typeface="Poppins"/>
            </a:endParaRPr>
          </a:p>
        </p:txBody>
      </p:sp>
      <p:sp>
        <p:nvSpPr>
          <p:cNvPr id="1033" name="Google Shape;1033;p74"/>
          <p:cNvSpPr txBox="1"/>
          <p:nvPr/>
        </p:nvSpPr>
        <p:spPr>
          <a:xfrm>
            <a:off x="413649" y="3354660"/>
            <a:ext cx="1207200" cy="313200"/>
          </a:xfrm>
          <a:prstGeom prst="rect">
            <a:avLst/>
          </a:prstGeom>
          <a:noFill/>
          <a:ln>
            <a:noFill/>
          </a:ln>
        </p:spPr>
        <p:txBody>
          <a:bodyPr anchorCtr="0" anchor="t" bIns="48000" lIns="68575" spcFirstLastPara="1" rIns="68575" wrap="square" tIns="0">
            <a:spAutoFit/>
          </a:bodyPr>
          <a:lstStyle/>
          <a:p>
            <a:pPr indent="0" lvl="0" marL="0" marR="0" rtl="0" algn="l">
              <a:lnSpc>
                <a:spcPct val="115000"/>
              </a:lnSpc>
              <a:spcBef>
                <a:spcPts val="0"/>
              </a:spcBef>
              <a:spcAft>
                <a:spcPts val="0"/>
              </a:spcAft>
              <a:buClr>
                <a:schemeClr val="accent5"/>
              </a:buClr>
              <a:buSzPts val="800"/>
              <a:buFont typeface="Poppins"/>
              <a:buNone/>
            </a:pPr>
            <a:r>
              <a:rPr lang="en" sz="800">
                <a:solidFill>
                  <a:schemeClr val="dk1"/>
                </a:solidFill>
                <a:latin typeface="Poppins"/>
                <a:ea typeface="Poppins"/>
                <a:cs typeface="Poppins"/>
                <a:sym typeface="Poppins"/>
              </a:rPr>
              <a:t>SECONDARY COMPETITOR</a:t>
            </a:r>
            <a:endParaRPr sz="1400">
              <a:solidFill>
                <a:schemeClr val="dk1"/>
              </a:solidFill>
              <a:latin typeface="Poppins"/>
              <a:ea typeface="Poppins"/>
              <a:cs typeface="Poppins"/>
              <a:sym typeface="Poppins"/>
            </a:endParaRPr>
          </a:p>
        </p:txBody>
      </p:sp>
      <p:grpSp>
        <p:nvGrpSpPr>
          <p:cNvPr id="1034" name="Google Shape;1034;p74"/>
          <p:cNvGrpSpPr/>
          <p:nvPr/>
        </p:nvGrpSpPr>
        <p:grpSpPr>
          <a:xfrm>
            <a:off x="446696" y="2559279"/>
            <a:ext cx="7425829" cy="1241525"/>
            <a:chOff x="733520" y="3005543"/>
            <a:chExt cx="10773000" cy="1801139"/>
          </a:xfrm>
        </p:grpSpPr>
        <p:cxnSp>
          <p:nvCxnSpPr>
            <p:cNvPr id="1035" name="Google Shape;1035;p74"/>
            <p:cNvCxnSpPr/>
            <p:nvPr/>
          </p:nvCxnSpPr>
          <p:spPr>
            <a:xfrm>
              <a:off x="733520" y="3005543"/>
              <a:ext cx="10773000" cy="0"/>
            </a:xfrm>
            <a:prstGeom prst="straightConnector1">
              <a:avLst/>
            </a:prstGeom>
            <a:noFill/>
            <a:ln cap="rnd" cmpd="sng" w="9525">
              <a:solidFill>
                <a:schemeClr val="accent6"/>
              </a:solidFill>
              <a:prstDash val="dot"/>
              <a:round/>
              <a:headEnd len="sm" w="sm" type="none"/>
              <a:tailEnd len="sm" w="sm" type="none"/>
            </a:ln>
          </p:spPr>
        </p:cxnSp>
        <p:cxnSp>
          <p:nvCxnSpPr>
            <p:cNvPr id="1036" name="Google Shape;1036;p74"/>
            <p:cNvCxnSpPr/>
            <p:nvPr/>
          </p:nvCxnSpPr>
          <p:spPr>
            <a:xfrm>
              <a:off x="733520" y="3906112"/>
              <a:ext cx="10773000" cy="0"/>
            </a:xfrm>
            <a:prstGeom prst="straightConnector1">
              <a:avLst/>
            </a:prstGeom>
            <a:noFill/>
            <a:ln cap="rnd" cmpd="sng" w="9525">
              <a:solidFill>
                <a:schemeClr val="accent6"/>
              </a:solidFill>
              <a:prstDash val="dot"/>
              <a:round/>
              <a:headEnd len="sm" w="sm" type="none"/>
              <a:tailEnd len="sm" w="sm" type="none"/>
            </a:ln>
          </p:spPr>
        </p:cxnSp>
        <p:cxnSp>
          <p:nvCxnSpPr>
            <p:cNvPr id="1037" name="Google Shape;1037;p74"/>
            <p:cNvCxnSpPr/>
            <p:nvPr/>
          </p:nvCxnSpPr>
          <p:spPr>
            <a:xfrm>
              <a:off x="733520" y="4806682"/>
              <a:ext cx="10773000" cy="0"/>
            </a:xfrm>
            <a:prstGeom prst="straightConnector1">
              <a:avLst/>
            </a:prstGeom>
            <a:noFill/>
            <a:ln cap="rnd" cmpd="sng" w="9525">
              <a:solidFill>
                <a:schemeClr val="accent6"/>
              </a:solidFill>
              <a:prstDash val="dot"/>
              <a:round/>
              <a:headEnd len="sm" w="sm" type="none"/>
              <a:tailEnd len="sm" w="sm" type="none"/>
            </a:ln>
          </p:spPr>
        </p:cxnSp>
      </p:grpSp>
      <p:sp>
        <p:nvSpPr>
          <p:cNvPr id="1038" name="Google Shape;1038;p74"/>
          <p:cNvSpPr/>
          <p:nvPr/>
        </p:nvSpPr>
        <p:spPr>
          <a:xfrm>
            <a:off x="1899541" y="2173968"/>
            <a:ext cx="130500" cy="1401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39" name="Google Shape;1039;p74"/>
          <p:cNvSpPr/>
          <p:nvPr/>
        </p:nvSpPr>
        <p:spPr>
          <a:xfrm>
            <a:off x="1889942" y="217396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40" name="Google Shape;1040;p74"/>
          <p:cNvSpPr/>
          <p:nvPr/>
        </p:nvSpPr>
        <p:spPr>
          <a:xfrm rot="-2700000">
            <a:off x="1918609" y="2202745"/>
            <a:ext cx="92065" cy="92065"/>
          </a:xfrm>
          <a:prstGeom prst="rect">
            <a:avLst/>
          </a:prstGeom>
          <a:solidFill>
            <a:schemeClr val="accent4"/>
          </a:solidFill>
          <a:ln cap="flat" cmpd="sng" w="9525">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41" name="Google Shape;1041;p74"/>
          <p:cNvSpPr/>
          <p:nvPr/>
        </p:nvSpPr>
        <p:spPr>
          <a:xfrm>
            <a:off x="2393636" y="2249477"/>
            <a:ext cx="130500" cy="645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42" name="Google Shape;1042;p74"/>
          <p:cNvSpPr/>
          <p:nvPr/>
        </p:nvSpPr>
        <p:spPr>
          <a:xfrm>
            <a:off x="2384037" y="217396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43" name="Google Shape;1043;p74"/>
          <p:cNvSpPr/>
          <p:nvPr/>
        </p:nvSpPr>
        <p:spPr>
          <a:xfrm rot="-2700000">
            <a:off x="2412703" y="2202745"/>
            <a:ext cx="92065" cy="92065"/>
          </a:xfrm>
          <a:prstGeom prst="rect">
            <a:avLst/>
          </a:prstGeom>
          <a:noFill/>
          <a:ln cap="flat" cmpd="sng" w="9525">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44" name="Google Shape;1044;p74"/>
          <p:cNvSpPr/>
          <p:nvPr/>
        </p:nvSpPr>
        <p:spPr>
          <a:xfrm>
            <a:off x="2887730" y="2249477"/>
            <a:ext cx="130500" cy="645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45" name="Google Shape;1045;p74"/>
          <p:cNvSpPr/>
          <p:nvPr/>
        </p:nvSpPr>
        <p:spPr>
          <a:xfrm>
            <a:off x="2878131" y="217396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46" name="Google Shape;1046;p74"/>
          <p:cNvSpPr/>
          <p:nvPr/>
        </p:nvSpPr>
        <p:spPr>
          <a:xfrm rot="-2700000">
            <a:off x="2906798" y="2202745"/>
            <a:ext cx="92065" cy="92065"/>
          </a:xfrm>
          <a:prstGeom prst="rect">
            <a:avLst/>
          </a:prstGeom>
          <a:noFill/>
          <a:ln cap="flat" cmpd="sng" w="9525">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47" name="Google Shape;1047;p74"/>
          <p:cNvSpPr/>
          <p:nvPr/>
        </p:nvSpPr>
        <p:spPr>
          <a:xfrm>
            <a:off x="3381825" y="2173968"/>
            <a:ext cx="130500" cy="1401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48" name="Google Shape;1048;p74"/>
          <p:cNvSpPr/>
          <p:nvPr/>
        </p:nvSpPr>
        <p:spPr>
          <a:xfrm>
            <a:off x="3372226" y="217396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49" name="Google Shape;1049;p74"/>
          <p:cNvSpPr/>
          <p:nvPr/>
        </p:nvSpPr>
        <p:spPr>
          <a:xfrm rot="-2700000">
            <a:off x="3400892" y="2202745"/>
            <a:ext cx="92065" cy="92065"/>
          </a:xfrm>
          <a:prstGeom prst="rect">
            <a:avLst/>
          </a:prstGeom>
          <a:solidFill>
            <a:schemeClr val="accent4"/>
          </a:solidFill>
          <a:ln cap="flat" cmpd="sng" w="9525">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50" name="Google Shape;1050;p74"/>
          <p:cNvSpPr/>
          <p:nvPr/>
        </p:nvSpPr>
        <p:spPr>
          <a:xfrm>
            <a:off x="3875919" y="2249477"/>
            <a:ext cx="130500" cy="645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51" name="Google Shape;1051;p74"/>
          <p:cNvSpPr/>
          <p:nvPr/>
        </p:nvSpPr>
        <p:spPr>
          <a:xfrm>
            <a:off x="3866320" y="217396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52" name="Google Shape;1052;p74"/>
          <p:cNvSpPr/>
          <p:nvPr/>
        </p:nvSpPr>
        <p:spPr>
          <a:xfrm rot="-2700000">
            <a:off x="3894987" y="2202745"/>
            <a:ext cx="92065" cy="92065"/>
          </a:xfrm>
          <a:prstGeom prst="rect">
            <a:avLst/>
          </a:prstGeom>
          <a:noFill/>
          <a:ln cap="flat" cmpd="sng" w="9525">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53" name="Google Shape;1053;p74"/>
          <p:cNvSpPr/>
          <p:nvPr/>
        </p:nvSpPr>
        <p:spPr>
          <a:xfrm>
            <a:off x="4370014" y="2249475"/>
            <a:ext cx="130500" cy="6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54" name="Google Shape;1054;p74"/>
          <p:cNvSpPr/>
          <p:nvPr/>
        </p:nvSpPr>
        <p:spPr>
          <a:xfrm>
            <a:off x="4360415" y="217396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55" name="Google Shape;1055;p74"/>
          <p:cNvSpPr/>
          <p:nvPr/>
        </p:nvSpPr>
        <p:spPr>
          <a:xfrm rot="-2700000">
            <a:off x="4389081" y="2202745"/>
            <a:ext cx="92065" cy="92065"/>
          </a:xfrm>
          <a:prstGeom prst="rect">
            <a:avLst/>
          </a:prstGeom>
          <a:noFill/>
          <a:ln cap="flat" cmpd="sng" w="9525">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56" name="Google Shape;1056;p74"/>
          <p:cNvSpPr/>
          <p:nvPr/>
        </p:nvSpPr>
        <p:spPr>
          <a:xfrm>
            <a:off x="4864108" y="2173968"/>
            <a:ext cx="130500" cy="1401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57" name="Google Shape;1057;p74"/>
          <p:cNvSpPr/>
          <p:nvPr/>
        </p:nvSpPr>
        <p:spPr>
          <a:xfrm>
            <a:off x="4854509" y="217396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58" name="Google Shape;1058;p74"/>
          <p:cNvSpPr/>
          <p:nvPr/>
        </p:nvSpPr>
        <p:spPr>
          <a:xfrm rot="-2700000">
            <a:off x="4883176" y="2202745"/>
            <a:ext cx="92065" cy="92065"/>
          </a:xfrm>
          <a:prstGeom prst="rect">
            <a:avLst/>
          </a:prstGeom>
          <a:solidFill>
            <a:schemeClr val="accent4"/>
          </a:solidFill>
          <a:ln cap="flat" cmpd="sng" w="9525">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59" name="Google Shape;1059;p74"/>
          <p:cNvSpPr/>
          <p:nvPr/>
        </p:nvSpPr>
        <p:spPr>
          <a:xfrm>
            <a:off x="5358203" y="224947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60" name="Google Shape;1060;p74"/>
          <p:cNvSpPr/>
          <p:nvPr/>
        </p:nvSpPr>
        <p:spPr>
          <a:xfrm>
            <a:off x="5348604" y="217396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61" name="Google Shape;1061;p74"/>
          <p:cNvSpPr/>
          <p:nvPr/>
        </p:nvSpPr>
        <p:spPr>
          <a:xfrm rot="-2700000">
            <a:off x="5377270" y="220274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62" name="Google Shape;1062;p74"/>
          <p:cNvSpPr/>
          <p:nvPr/>
        </p:nvSpPr>
        <p:spPr>
          <a:xfrm>
            <a:off x="5852298" y="2249477"/>
            <a:ext cx="130500" cy="6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63" name="Google Shape;1063;p74"/>
          <p:cNvSpPr/>
          <p:nvPr/>
        </p:nvSpPr>
        <p:spPr>
          <a:xfrm>
            <a:off x="5842698" y="217396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64" name="Google Shape;1064;p74"/>
          <p:cNvSpPr/>
          <p:nvPr/>
        </p:nvSpPr>
        <p:spPr>
          <a:xfrm rot="-2700000">
            <a:off x="5871365" y="220274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65" name="Google Shape;1065;p74"/>
          <p:cNvSpPr/>
          <p:nvPr/>
        </p:nvSpPr>
        <p:spPr>
          <a:xfrm>
            <a:off x="6346392" y="224947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66" name="Google Shape;1066;p74"/>
          <p:cNvSpPr/>
          <p:nvPr/>
        </p:nvSpPr>
        <p:spPr>
          <a:xfrm>
            <a:off x="6336793" y="217396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67" name="Google Shape;1067;p74"/>
          <p:cNvSpPr/>
          <p:nvPr/>
        </p:nvSpPr>
        <p:spPr>
          <a:xfrm rot="-2700000">
            <a:off x="6365459" y="220274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68" name="Google Shape;1068;p74"/>
          <p:cNvSpPr/>
          <p:nvPr/>
        </p:nvSpPr>
        <p:spPr>
          <a:xfrm>
            <a:off x="6840487" y="2249477"/>
            <a:ext cx="130500" cy="6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69" name="Google Shape;1069;p74"/>
          <p:cNvSpPr/>
          <p:nvPr/>
        </p:nvSpPr>
        <p:spPr>
          <a:xfrm>
            <a:off x="6830887" y="217396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70" name="Google Shape;1070;p74"/>
          <p:cNvSpPr/>
          <p:nvPr/>
        </p:nvSpPr>
        <p:spPr>
          <a:xfrm rot="-2700000">
            <a:off x="6859554" y="220274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71" name="Google Shape;1071;p74"/>
          <p:cNvSpPr/>
          <p:nvPr/>
        </p:nvSpPr>
        <p:spPr>
          <a:xfrm>
            <a:off x="1899541" y="287019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72" name="Google Shape;1072;p74"/>
          <p:cNvSpPr/>
          <p:nvPr/>
        </p:nvSpPr>
        <p:spPr>
          <a:xfrm>
            <a:off x="1889942" y="279468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73" name="Google Shape;1073;p74"/>
          <p:cNvSpPr/>
          <p:nvPr/>
        </p:nvSpPr>
        <p:spPr>
          <a:xfrm rot="-2700000">
            <a:off x="1918609" y="282346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74" name="Google Shape;1074;p74"/>
          <p:cNvSpPr/>
          <p:nvPr/>
        </p:nvSpPr>
        <p:spPr>
          <a:xfrm>
            <a:off x="2393636" y="2794688"/>
            <a:ext cx="130500" cy="1401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75" name="Google Shape;1075;p74"/>
          <p:cNvSpPr/>
          <p:nvPr/>
        </p:nvSpPr>
        <p:spPr>
          <a:xfrm>
            <a:off x="2384037" y="279468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76" name="Google Shape;1076;p74"/>
          <p:cNvSpPr/>
          <p:nvPr/>
        </p:nvSpPr>
        <p:spPr>
          <a:xfrm rot="-2700000">
            <a:off x="2412703" y="282346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77" name="Google Shape;1077;p74"/>
          <p:cNvSpPr/>
          <p:nvPr/>
        </p:nvSpPr>
        <p:spPr>
          <a:xfrm>
            <a:off x="2887730" y="2870197"/>
            <a:ext cx="130500" cy="6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78" name="Google Shape;1078;p74"/>
          <p:cNvSpPr/>
          <p:nvPr/>
        </p:nvSpPr>
        <p:spPr>
          <a:xfrm>
            <a:off x="2878131" y="279468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79" name="Google Shape;1079;p74"/>
          <p:cNvSpPr/>
          <p:nvPr/>
        </p:nvSpPr>
        <p:spPr>
          <a:xfrm rot="-2700000">
            <a:off x="2906798" y="282346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80" name="Google Shape;1080;p74"/>
          <p:cNvSpPr/>
          <p:nvPr/>
        </p:nvSpPr>
        <p:spPr>
          <a:xfrm>
            <a:off x="3381825" y="287019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81" name="Google Shape;1081;p74"/>
          <p:cNvSpPr/>
          <p:nvPr/>
        </p:nvSpPr>
        <p:spPr>
          <a:xfrm>
            <a:off x="3372226" y="279468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82" name="Google Shape;1082;p74"/>
          <p:cNvSpPr/>
          <p:nvPr/>
        </p:nvSpPr>
        <p:spPr>
          <a:xfrm rot="-2700000">
            <a:off x="3400892" y="282346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83" name="Google Shape;1083;p74"/>
          <p:cNvSpPr/>
          <p:nvPr/>
        </p:nvSpPr>
        <p:spPr>
          <a:xfrm>
            <a:off x="3875919" y="2870197"/>
            <a:ext cx="130500" cy="6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84" name="Google Shape;1084;p74"/>
          <p:cNvSpPr/>
          <p:nvPr/>
        </p:nvSpPr>
        <p:spPr>
          <a:xfrm>
            <a:off x="3866320" y="279468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85" name="Google Shape;1085;p74"/>
          <p:cNvSpPr/>
          <p:nvPr/>
        </p:nvSpPr>
        <p:spPr>
          <a:xfrm rot="-2700000">
            <a:off x="3894987" y="282346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86" name="Google Shape;1086;p74"/>
          <p:cNvSpPr/>
          <p:nvPr/>
        </p:nvSpPr>
        <p:spPr>
          <a:xfrm>
            <a:off x="4370014" y="287019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87" name="Google Shape;1087;p74"/>
          <p:cNvSpPr/>
          <p:nvPr/>
        </p:nvSpPr>
        <p:spPr>
          <a:xfrm>
            <a:off x="4360415" y="279468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88" name="Google Shape;1088;p74"/>
          <p:cNvSpPr/>
          <p:nvPr/>
        </p:nvSpPr>
        <p:spPr>
          <a:xfrm rot="-2700000">
            <a:off x="4389081" y="282346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89" name="Google Shape;1089;p74"/>
          <p:cNvSpPr/>
          <p:nvPr/>
        </p:nvSpPr>
        <p:spPr>
          <a:xfrm>
            <a:off x="4864108" y="287019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90" name="Google Shape;1090;p74"/>
          <p:cNvSpPr/>
          <p:nvPr/>
        </p:nvSpPr>
        <p:spPr>
          <a:xfrm>
            <a:off x="4854509" y="279468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91" name="Google Shape;1091;p74"/>
          <p:cNvSpPr/>
          <p:nvPr/>
        </p:nvSpPr>
        <p:spPr>
          <a:xfrm rot="-2700000">
            <a:off x="4883176" y="282346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92" name="Google Shape;1092;p74"/>
          <p:cNvSpPr/>
          <p:nvPr/>
        </p:nvSpPr>
        <p:spPr>
          <a:xfrm>
            <a:off x="5358203" y="287019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93" name="Google Shape;1093;p74"/>
          <p:cNvSpPr/>
          <p:nvPr/>
        </p:nvSpPr>
        <p:spPr>
          <a:xfrm>
            <a:off x="5348604" y="279468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94" name="Google Shape;1094;p74"/>
          <p:cNvSpPr/>
          <p:nvPr/>
        </p:nvSpPr>
        <p:spPr>
          <a:xfrm rot="-2700000">
            <a:off x="5377270" y="282346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95" name="Google Shape;1095;p74"/>
          <p:cNvSpPr/>
          <p:nvPr/>
        </p:nvSpPr>
        <p:spPr>
          <a:xfrm>
            <a:off x="5852298" y="287019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96" name="Google Shape;1096;p74"/>
          <p:cNvSpPr/>
          <p:nvPr/>
        </p:nvSpPr>
        <p:spPr>
          <a:xfrm>
            <a:off x="5842698" y="279468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97" name="Google Shape;1097;p74"/>
          <p:cNvSpPr/>
          <p:nvPr/>
        </p:nvSpPr>
        <p:spPr>
          <a:xfrm rot="-2700000">
            <a:off x="5871365" y="282346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98" name="Google Shape;1098;p74"/>
          <p:cNvSpPr/>
          <p:nvPr/>
        </p:nvSpPr>
        <p:spPr>
          <a:xfrm>
            <a:off x="6346392" y="287019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099" name="Google Shape;1099;p74"/>
          <p:cNvSpPr/>
          <p:nvPr/>
        </p:nvSpPr>
        <p:spPr>
          <a:xfrm>
            <a:off x="6336793" y="279468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00" name="Google Shape;1100;p74"/>
          <p:cNvSpPr/>
          <p:nvPr/>
        </p:nvSpPr>
        <p:spPr>
          <a:xfrm rot="-2700000">
            <a:off x="6365459" y="282346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01" name="Google Shape;1101;p74"/>
          <p:cNvSpPr/>
          <p:nvPr/>
        </p:nvSpPr>
        <p:spPr>
          <a:xfrm>
            <a:off x="6840487" y="2870197"/>
            <a:ext cx="130500" cy="6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02" name="Google Shape;1102;p74"/>
          <p:cNvSpPr/>
          <p:nvPr/>
        </p:nvSpPr>
        <p:spPr>
          <a:xfrm>
            <a:off x="6830887" y="279468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03" name="Google Shape;1103;p74"/>
          <p:cNvSpPr/>
          <p:nvPr/>
        </p:nvSpPr>
        <p:spPr>
          <a:xfrm rot="-2700000">
            <a:off x="6859554" y="2823465"/>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04" name="Google Shape;1104;p74"/>
          <p:cNvSpPr/>
          <p:nvPr/>
        </p:nvSpPr>
        <p:spPr>
          <a:xfrm>
            <a:off x="1899541" y="3490917"/>
            <a:ext cx="130500" cy="6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05" name="Google Shape;1105;p74"/>
          <p:cNvSpPr/>
          <p:nvPr/>
        </p:nvSpPr>
        <p:spPr>
          <a:xfrm>
            <a:off x="1889942" y="341540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06" name="Google Shape;1106;p74"/>
          <p:cNvSpPr/>
          <p:nvPr/>
        </p:nvSpPr>
        <p:spPr>
          <a:xfrm rot="-2700000">
            <a:off x="1918609" y="3444186"/>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07" name="Google Shape;1107;p74"/>
          <p:cNvSpPr/>
          <p:nvPr/>
        </p:nvSpPr>
        <p:spPr>
          <a:xfrm>
            <a:off x="2393636" y="3415409"/>
            <a:ext cx="130500" cy="1401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08" name="Google Shape;1108;p74"/>
          <p:cNvSpPr/>
          <p:nvPr/>
        </p:nvSpPr>
        <p:spPr>
          <a:xfrm>
            <a:off x="2384037" y="341540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09" name="Google Shape;1109;p74"/>
          <p:cNvSpPr/>
          <p:nvPr/>
        </p:nvSpPr>
        <p:spPr>
          <a:xfrm rot="-2700000">
            <a:off x="2412703" y="3444186"/>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10" name="Google Shape;1110;p74"/>
          <p:cNvSpPr/>
          <p:nvPr/>
        </p:nvSpPr>
        <p:spPr>
          <a:xfrm>
            <a:off x="2887730" y="3490917"/>
            <a:ext cx="130500" cy="6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11" name="Google Shape;1111;p74"/>
          <p:cNvSpPr/>
          <p:nvPr/>
        </p:nvSpPr>
        <p:spPr>
          <a:xfrm>
            <a:off x="2878131" y="341540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12" name="Google Shape;1112;p74"/>
          <p:cNvSpPr/>
          <p:nvPr/>
        </p:nvSpPr>
        <p:spPr>
          <a:xfrm rot="-2700000">
            <a:off x="2906798" y="3444186"/>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13" name="Google Shape;1113;p74"/>
          <p:cNvSpPr/>
          <p:nvPr/>
        </p:nvSpPr>
        <p:spPr>
          <a:xfrm>
            <a:off x="3381825" y="349091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14" name="Google Shape;1114;p74"/>
          <p:cNvSpPr/>
          <p:nvPr/>
        </p:nvSpPr>
        <p:spPr>
          <a:xfrm>
            <a:off x="3372226" y="341540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15" name="Google Shape;1115;p74"/>
          <p:cNvSpPr/>
          <p:nvPr/>
        </p:nvSpPr>
        <p:spPr>
          <a:xfrm rot="-2700000">
            <a:off x="3400892" y="3444186"/>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16" name="Google Shape;1116;p74"/>
          <p:cNvSpPr/>
          <p:nvPr/>
        </p:nvSpPr>
        <p:spPr>
          <a:xfrm>
            <a:off x="3875919" y="349091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17" name="Google Shape;1117;p74"/>
          <p:cNvSpPr/>
          <p:nvPr/>
        </p:nvSpPr>
        <p:spPr>
          <a:xfrm>
            <a:off x="3866320" y="341540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18" name="Google Shape;1118;p74"/>
          <p:cNvSpPr/>
          <p:nvPr/>
        </p:nvSpPr>
        <p:spPr>
          <a:xfrm rot="-2700000">
            <a:off x="3894987" y="3444186"/>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19" name="Google Shape;1119;p74"/>
          <p:cNvSpPr/>
          <p:nvPr/>
        </p:nvSpPr>
        <p:spPr>
          <a:xfrm>
            <a:off x="4370014" y="3490917"/>
            <a:ext cx="130500" cy="6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20" name="Google Shape;1120;p74"/>
          <p:cNvSpPr/>
          <p:nvPr/>
        </p:nvSpPr>
        <p:spPr>
          <a:xfrm>
            <a:off x="4360415" y="341540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21" name="Google Shape;1121;p74"/>
          <p:cNvSpPr/>
          <p:nvPr/>
        </p:nvSpPr>
        <p:spPr>
          <a:xfrm rot="-2700000">
            <a:off x="4389081" y="3444186"/>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22" name="Google Shape;1122;p74"/>
          <p:cNvSpPr/>
          <p:nvPr/>
        </p:nvSpPr>
        <p:spPr>
          <a:xfrm>
            <a:off x="4864108" y="3490917"/>
            <a:ext cx="130500" cy="6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23" name="Google Shape;1123;p74"/>
          <p:cNvSpPr/>
          <p:nvPr/>
        </p:nvSpPr>
        <p:spPr>
          <a:xfrm>
            <a:off x="4854509" y="341540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24" name="Google Shape;1124;p74"/>
          <p:cNvSpPr/>
          <p:nvPr/>
        </p:nvSpPr>
        <p:spPr>
          <a:xfrm rot="-2700000">
            <a:off x="4883176" y="3444186"/>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25" name="Google Shape;1125;p74"/>
          <p:cNvSpPr/>
          <p:nvPr/>
        </p:nvSpPr>
        <p:spPr>
          <a:xfrm>
            <a:off x="5358203" y="349091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26" name="Google Shape;1126;p74"/>
          <p:cNvSpPr/>
          <p:nvPr/>
        </p:nvSpPr>
        <p:spPr>
          <a:xfrm>
            <a:off x="5348604" y="341540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27" name="Google Shape;1127;p74"/>
          <p:cNvSpPr/>
          <p:nvPr/>
        </p:nvSpPr>
        <p:spPr>
          <a:xfrm rot="-2700000">
            <a:off x="5377270" y="3444186"/>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28" name="Google Shape;1128;p74"/>
          <p:cNvSpPr/>
          <p:nvPr/>
        </p:nvSpPr>
        <p:spPr>
          <a:xfrm>
            <a:off x="5852298" y="3490917"/>
            <a:ext cx="130500" cy="6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29" name="Google Shape;1129;p74"/>
          <p:cNvSpPr/>
          <p:nvPr/>
        </p:nvSpPr>
        <p:spPr>
          <a:xfrm>
            <a:off x="5842698" y="341540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30" name="Google Shape;1130;p74"/>
          <p:cNvSpPr/>
          <p:nvPr/>
        </p:nvSpPr>
        <p:spPr>
          <a:xfrm rot="-2700000">
            <a:off x="5871365" y="3444186"/>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31" name="Google Shape;1131;p74"/>
          <p:cNvSpPr/>
          <p:nvPr/>
        </p:nvSpPr>
        <p:spPr>
          <a:xfrm>
            <a:off x="6346392" y="349091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32" name="Google Shape;1132;p74"/>
          <p:cNvSpPr/>
          <p:nvPr/>
        </p:nvSpPr>
        <p:spPr>
          <a:xfrm>
            <a:off x="6336793" y="341540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33" name="Google Shape;1133;p74"/>
          <p:cNvSpPr/>
          <p:nvPr/>
        </p:nvSpPr>
        <p:spPr>
          <a:xfrm rot="-2700000">
            <a:off x="6365459" y="3444186"/>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34" name="Google Shape;1134;p74"/>
          <p:cNvSpPr/>
          <p:nvPr/>
        </p:nvSpPr>
        <p:spPr>
          <a:xfrm>
            <a:off x="6840487" y="3490917"/>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35" name="Google Shape;1135;p74"/>
          <p:cNvSpPr/>
          <p:nvPr/>
        </p:nvSpPr>
        <p:spPr>
          <a:xfrm>
            <a:off x="6830887" y="3415408"/>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36" name="Google Shape;1136;p74"/>
          <p:cNvSpPr/>
          <p:nvPr/>
        </p:nvSpPr>
        <p:spPr>
          <a:xfrm rot="-2700000">
            <a:off x="6859554" y="3444186"/>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37" name="Google Shape;1137;p74"/>
          <p:cNvSpPr/>
          <p:nvPr/>
        </p:nvSpPr>
        <p:spPr>
          <a:xfrm>
            <a:off x="1899541" y="4111638"/>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38" name="Google Shape;1138;p74"/>
          <p:cNvSpPr/>
          <p:nvPr/>
        </p:nvSpPr>
        <p:spPr>
          <a:xfrm>
            <a:off x="1889942" y="4036129"/>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39" name="Google Shape;1139;p74"/>
          <p:cNvSpPr/>
          <p:nvPr/>
        </p:nvSpPr>
        <p:spPr>
          <a:xfrm rot="-2700000">
            <a:off x="1918609" y="4064907"/>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40" name="Google Shape;1140;p74"/>
          <p:cNvSpPr/>
          <p:nvPr/>
        </p:nvSpPr>
        <p:spPr>
          <a:xfrm>
            <a:off x="2393636" y="4111638"/>
            <a:ext cx="130500" cy="645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41" name="Google Shape;1141;p74"/>
          <p:cNvSpPr/>
          <p:nvPr/>
        </p:nvSpPr>
        <p:spPr>
          <a:xfrm>
            <a:off x="2384037" y="4036129"/>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42" name="Google Shape;1142;p74"/>
          <p:cNvSpPr/>
          <p:nvPr/>
        </p:nvSpPr>
        <p:spPr>
          <a:xfrm rot="-2700000">
            <a:off x="2412703" y="4064907"/>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43" name="Google Shape;1143;p74"/>
          <p:cNvSpPr/>
          <p:nvPr/>
        </p:nvSpPr>
        <p:spPr>
          <a:xfrm>
            <a:off x="2887730" y="4036130"/>
            <a:ext cx="130500" cy="1401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44" name="Google Shape;1144;p74"/>
          <p:cNvSpPr/>
          <p:nvPr/>
        </p:nvSpPr>
        <p:spPr>
          <a:xfrm>
            <a:off x="2878131" y="4036129"/>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45" name="Google Shape;1145;p74"/>
          <p:cNvSpPr/>
          <p:nvPr/>
        </p:nvSpPr>
        <p:spPr>
          <a:xfrm rot="-2700000">
            <a:off x="2906798" y="4064907"/>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46" name="Google Shape;1146;p74"/>
          <p:cNvSpPr/>
          <p:nvPr/>
        </p:nvSpPr>
        <p:spPr>
          <a:xfrm>
            <a:off x="3381825" y="4111638"/>
            <a:ext cx="130500" cy="6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47" name="Google Shape;1147;p74"/>
          <p:cNvSpPr/>
          <p:nvPr/>
        </p:nvSpPr>
        <p:spPr>
          <a:xfrm>
            <a:off x="3372226" y="4036129"/>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48" name="Google Shape;1148;p74"/>
          <p:cNvSpPr/>
          <p:nvPr/>
        </p:nvSpPr>
        <p:spPr>
          <a:xfrm rot="-2700000">
            <a:off x="3400892" y="4064907"/>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49" name="Google Shape;1149;p74"/>
          <p:cNvSpPr/>
          <p:nvPr/>
        </p:nvSpPr>
        <p:spPr>
          <a:xfrm>
            <a:off x="3875919" y="4036130"/>
            <a:ext cx="130500" cy="1401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50" name="Google Shape;1150;p74"/>
          <p:cNvSpPr/>
          <p:nvPr/>
        </p:nvSpPr>
        <p:spPr>
          <a:xfrm>
            <a:off x="3866320" y="4036129"/>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51" name="Google Shape;1151;p74"/>
          <p:cNvSpPr/>
          <p:nvPr/>
        </p:nvSpPr>
        <p:spPr>
          <a:xfrm rot="-2700000">
            <a:off x="3894987" y="4064907"/>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52" name="Google Shape;1152;p74"/>
          <p:cNvSpPr/>
          <p:nvPr/>
        </p:nvSpPr>
        <p:spPr>
          <a:xfrm>
            <a:off x="4370014" y="4111638"/>
            <a:ext cx="130500" cy="6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53" name="Google Shape;1153;p74"/>
          <p:cNvSpPr/>
          <p:nvPr/>
        </p:nvSpPr>
        <p:spPr>
          <a:xfrm>
            <a:off x="4360415" y="4036129"/>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54" name="Google Shape;1154;p74"/>
          <p:cNvSpPr/>
          <p:nvPr/>
        </p:nvSpPr>
        <p:spPr>
          <a:xfrm rot="-2700000">
            <a:off x="4389081" y="4064907"/>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55" name="Google Shape;1155;p74"/>
          <p:cNvSpPr/>
          <p:nvPr/>
        </p:nvSpPr>
        <p:spPr>
          <a:xfrm>
            <a:off x="4864108" y="4036130"/>
            <a:ext cx="130500" cy="1401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56" name="Google Shape;1156;p74"/>
          <p:cNvSpPr/>
          <p:nvPr/>
        </p:nvSpPr>
        <p:spPr>
          <a:xfrm>
            <a:off x="4854509" y="4036129"/>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57" name="Google Shape;1157;p74"/>
          <p:cNvSpPr/>
          <p:nvPr/>
        </p:nvSpPr>
        <p:spPr>
          <a:xfrm rot="-2700000">
            <a:off x="4883176" y="4064907"/>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58" name="Google Shape;1158;p74"/>
          <p:cNvSpPr/>
          <p:nvPr/>
        </p:nvSpPr>
        <p:spPr>
          <a:xfrm>
            <a:off x="5358203" y="4036130"/>
            <a:ext cx="130500" cy="1401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59" name="Google Shape;1159;p74"/>
          <p:cNvSpPr/>
          <p:nvPr/>
        </p:nvSpPr>
        <p:spPr>
          <a:xfrm>
            <a:off x="5348604" y="4036129"/>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60" name="Google Shape;1160;p74"/>
          <p:cNvSpPr/>
          <p:nvPr/>
        </p:nvSpPr>
        <p:spPr>
          <a:xfrm rot="-2700000">
            <a:off x="5377270" y="4064907"/>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61" name="Google Shape;1161;p74"/>
          <p:cNvSpPr/>
          <p:nvPr/>
        </p:nvSpPr>
        <p:spPr>
          <a:xfrm>
            <a:off x="5852298" y="4036130"/>
            <a:ext cx="130500" cy="1401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62" name="Google Shape;1162;p74"/>
          <p:cNvSpPr/>
          <p:nvPr/>
        </p:nvSpPr>
        <p:spPr>
          <a:xfrm>
            <a:off x="5842698" y="4036129"/>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63" name="Google Shape;1163;p74"/>
          <p:cNvSpPr/>
          <p:nvPr/>
        </p:nvSpPr>
        <p:spPr>
          <a:xfrm rot="-2700000">
            <a:off x="5871365" y="4064907"/>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64" name="Google Shape;1164;p74"/>
          <p:cNvSpPr/>
          <p:nvPr/>
        </p:nvSpPr>
        <p:spPr>
          <a:xfrm>
            <a:off x="6346392" y="4036130"/>
            <a:ext cx="130500" cy="1401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65" name="Google Shape;1165;p74"/>
          <p:cNvSpPr/>
          <p:nvPr/>
        </p:nvSpPr>
        <p:spPr>
          <a:xfrm>
            <a:off x="6336793" y="4036129"/>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66" name="Google Shape;1166;p74"/>
          <p:cNvSpPr/>
          <p:nvPr/>
        </p:nvSpPr>
        <p:spPr>
          <a:xfrm rot="-2700000">
            <a:off x="6365459" y="4064907"/>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67" name="Google Shape;1167;p74"/>
          <p:cNvSpPr/>
          <p:nvPr/>
        </p:nvSpPr>
        <p:spPr>
          <a:xfrm>
            <a:off x="6840487" y="4036130"/>
            <a:ext cx="130500" cy="1401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68" name="Google Shape;1168;p74"/>
          <p:cNvSpPr/>
          <p:nvPr/>
        </p:nvSpPr>
        <p:spPr>
          <a:xfrm>
            <a:off x="6830887" y="4036129"/>
            <a:ext cx="148866" cy="148866"/>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69" name="Google Shape;1169;p74"/>
          <p:cNvSpPr/>
          <p:nvPr/>
        </p:nvSpPr>
        <p:spPr>
          <a:xfrm rot="-2700000">
            <a:off x="6859554" y="4064907"/>
            <a:ext cx="92065" cy="92065"/>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70" name="Google Shape;1170;p74"/>
          <p:cNvSpPr txBox="1"/>
          <p:nvPr/>
        </p:nvSpPr>
        <p:spPr>
          <a:xfrm>
            <a:off x="7281730" y="2154928"/>
            <a:ext cx="308700" cy="186900"/>
          </a:xfrm>
          <a:prstGeom prst="rect">
            <a:avLst/>
          </a:prstGeom>
          <a:noFill/>
          <a:ln>
            <a:noFill/>
          </a:ln>
        </p:spPr>
        <p:txBody>
          <a:bodyPr anchorCtr="0" anchor="t" bIns="48000" lIns="68575" spcFirstLastPara="1" rIns="68575" wrap="square" tIns="0">
            <a:spAutoFit/>
          </a:bodyPr>
          <a:lstStyle/>
          <a:p>
            <a:pPr indent="0" lvl="0" marL="0" marR="0" rtl="0" algn="ctr">
              <a:lnSpc>
                <a:spcPct val="158333"/>
              </a:lnSpc>
              <a:spcBef>
                <a:spcPts val="0"/>
              </a:spcBef>
              <a:spcAft>
                <a:spcPts val="0"/>
              </a:spcAft>
              <a:buClr>
                <a:schemeClr val="dk1"/>
              </a:buClr>
              <a:buSzPts val="900"/>
              <a:buFont typeface="Poppins"/>
              <a:buNone/>
            </a:pPr>
            <a:r>
              <a:rPr lang="en" sz="900">
                <a:solidFill>
                  <a:schemeClr val="dk1"/>
                </a:solidFill>
                <a:latin typeface="Poppins"/>
                <a:ea typeface="Poppins"/>
                <a:cs typeface="Poppins"/>
                <a:sym typeface="Poppins"/>
              </a:rPr>
              <a:t>11</a:t>
            </a:r>
            <a:endParaRPr sz="1400">
              <a:solidFill>
                <a:schemeClr val="dk1"/>
              </a:solidFill>
              <a:latin typeface="Poppins"/>
              <a:ea typeface="Poppins"/>
              <a:cs typeface="Poppins"/>
              <a:sym typeface="Poppins"/>
            </a:endParaRPr>
          </a:p>
        </p:txBody>
      </p:sp>
      <p:sp>
        <p:nvSpPr>
          <p:cNvPr id="1171" name="Google Shape;1171;p74"/>
          <p:cNvSpPr txBox="1"/>
          <p:nvPr/>
        </p:nvSpPr>
        <p:spPr>
          <a:xfrm>
            <a:off x="7281730" y="2775648"/>
            <a:ext cx="308700" cy="186900"/>
          </a:xfrm>
          <a:prstGeom prst="rect">
            <a:avLst/>
          </a:prstGeom>
          <a:noFill/>
          <a:ln>
            <a:noFill/>
          </a:ln>
        </p:spPr>
        <p:txBody>
          <a:bodyPr anchorCtr="0" anchor="t" bIns="48000" lIns="68575" spcFirstLastPara="1" rIns="68575" wrap="square" tIns="0">
            <a:spAutoFit/>
          </a:bodyPr>
          <a:lstStyle/>
          <a:p>
            <a:pPr indent="0" lvl="0" marL="0" marR="0" rtl="0" algn="ctr">
              <a:lnSpc>
                <a:spcPct val="158333"/>
              </a:lnSpc>
              <a:spcBef>
                <a:spcPts val="0"/>
              </a:spcBef>
              <a:spcAft>
                <a:spcPts val="0"/>
              </a:spcAft>
              <a:buClr>
                <a:schemeClr val="dk1"/>
              </a:buClr>
              <a:buSzPts val="900"/>
              <a:buFont typeface="Poppins"/>
              <a:buNone/>
            </a:pPr>
            <a:r>
              <a:rPr lang="en" sz="900">
                <a:solidFill>
                  <a:schemeClr val="dk1"/>
                </a:solidFill>
                <a:latin typeface="Poppins"/>
                <a:ea typeface="Poppins"/>
                <a:cs typeface="Poppins"/>
                <a:sym typeface="Poppins"/>
              </a:rPr>
              <a:t>9</a:t>
            </a:r>
            <a:endParaRPr sz="1400">
              <a:solidFill>
                <a:schemeClr val="dk1"/>
              </a:solidFill>
              <a:latin typeface="Poppins"/>
              <a:ea typeface="Poppins"/>
              <a:cs typeface="Poppins"/>
              <a:sym typeface="Poppins"/>
            </a:endParaRPr>
          </a:p>
        </p:txBody>
      </p:sp>
      <p:sp>
        <p:nvSpPr>
          <p:cNvPr id="1172" name="Google Shape;1172;p74"/>
          <p:cNvSpPr txBox="1"/>
          <p:nvPr/>
        </p:nvSpPr>
        <p:spPr>
          <a:xfrm>
            <a:off x="7281730" y="4017088"/>
            <a:ext cx="308700" cy="186900"/>
          </a:xfrm>
          <a:prstGeom prst="rect">
            <a:avLst/>
          </a:prstGeom>
          <a:noFill/>
          <a:ln>
            <a:noFill/>
          </a:ln>
        </p:spPr>
        <p:txBody>
          <a:bodyPr anchorCtr="0" anchor="t" bIns="48000" lIns="68575" spcFirstLastPara="1" rIns="68575" wrap="square" tIns="0">
            <a:spAutoFit/>
          </a:bodyPr>
          <a:lstStyle/>
          <a:p>
            <a:pPr indent="0" lvl="0" marL="0" marR="0" rtl="0" algn="ctr">
              <a:lnSpc>
                <a:spcPct val="158333"/>
              </a:lnSpc>
              <a:spcBef>
                <a:spcPts val="0"/>
              </a:spcBef>
              <a:spcAft>
                <a:spcPts val="0"/>
              </a:spcAft>
              <a:buClr>
                <a:schemeClr val="dk1"/>
              </a:buClr>
              <a:buSzPts val="900"/>
              <a:buFont typeface="Poppins"/>
              <a:buNone/>
            </a:pPr>
            <a:r>
              <a:rPr lang="en" sz="900">
                <a:solidFill>
                  <a:schemeClr val="dk1"/>
                </a:solidFill>
                <a:latin typeface="Poppins"/>
                <a:ea typeface="Poppins"/>
                <a:cs typeface="Poppins"/>
                <a:sym typeface="Poppins"/>
              </a:rPr>
              <a:t>17</a:t>
            </a:r>
            <a:endParaRPr sz="1400">
              <a:solidFill>
                <a:schemeClr val="dk1"/>
              </a:solidFill>
              <a:latin typeface="Poppins"/>
              <a:ea typeface="Poppins"/>
              <a:cs typeface="Poppins"/>
              <a:sym typeface="Poppins"/>
            </a:endParaRPr>
          </a:p>
        </p:txBody>
      </p:sp>
      <p:sp>
        <p:nvSpPr>
          <p:cNvPr id="1173" name="Google Shape;1173;p74"/>
          <p:cNvSpPr txBox="1"/>
          <p:nvPr/>
        </p:nvSpPr>
        <p:spPr>
          <a:xfrm>
            <a:off x="7281730" y="3396368"/>
            <a:ext cx="308700" cy="186900"/>
          </a:xfrm>
          <a:prstGeom prst="rect">
            <a:avLst/>
          </a:prstGeom>
          <a:noFill/>
          <a:ln>
            <a:noFill/>
          </a:ln>
        </p:spPr>
        <p:txBody>
          <a:bodyPr anchorCtr="0" anchor="t" bIns="48000" lIns="68575" spcFirstLastPara="1" rIns="68575" wrap="square" tIns="0">
            <a:spAutoFit/>
          </a:bodyPr>
          <a:lstStyle/>
          <a:p>
            <a:pPr indent="0" lvl="0" marL="0" marR="0" rtl="0" algn="ctr">
              <a:lnSpc>
                <a:spcPct val="158333"/>
              </a:lnSpc>
              <a:spcBef>
                <a:spcPts val="0"/>
              </a:spcBef>
              <a:spcAft>
                <a:spcPts val="0"/>
              </a:spcAft>
              <a:buClr>
                <a:schemeClr val="dk1"/>
              </a:buClr>
              <a:buSzPts val="900"/>
              <a:buFont typeface="Poppins"/>
              <a:buNone/>
            </a:pPr>
            <a:r>
              <a:rPr lang="en" sz="900">
                <a:solidFill>
                  <a:schemeClr val="dk1"/>
                </a:solidFill>
                <a:latin typeface="Poppins"/>
                <a:ea typeface="Poppins"/>
                <a:cs typeface="Poppins"/>
                <a:sym typeface="Poppins"/>
              </a:rPr>
              <a:t>6</a:t>
            </a:r>
            <a:endParaRPr sz="1400">
              <a:solidFill>
                <a:schemeClr val="dk1"/>
              </a:solidFill>
              <a:latin typeface="Poppins"/>
              <a:ea typeface="Poppins"/>
              <a:cs typeface="Poppins"/>
              <a:sym typeface="Poppins"/>
            </a:endParaRPr>
          </a:p>
        </p:txBody>
      </p:sp>
      <p:grpSp>
        <p:nvGrpSpPr>
          <p:cNvPr id="1174" name="Google Shape;1174;p74"/>
          <p:cNvGrpSpPr/>
          <p:nvPr/>
        </p:nvGrpSpPr>
        <p:grpSpPr>
          <a:xfrm>
            <a:off x="3512442" y="4734490"/>
            <a:ext cx="2340291" cy="284750"/>
            <a:chOff x="4060745" y="6350786"/>
            <a:chExt cx="3395170" cy="413100"/>
          </a:xfrm>
        </p:grpSpPr>
        <p:sp>
          <p:nvSpPr>
            <p:cNvPr id="1175" name="Google Shape;1175;p74"/>
            <p:cNvSpPr txBox="1"/>
            <p:nvPr/>
          </p:nvSpPr>
          <p:spPr>
            <a:xfrm>
              <a:off x="6770415" y="6350786"/>
              <a:ext cx="685500" cy="413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700"/>
                <a:buFont typeface="Poppins"/>
                <a:buNone/>
              </a:pPr>
              <a:r>
                <a:rPr lang="en" sz="700">
                  <a:solidFill>
                    <a:schemeClr val="dk1"/>
                  </a:solidFill>
                  <a:latin typeface="Poppins"/>
                  <a:ea typeface="Poppins"/>
                  <a:cs typeface="Poppins"/>
                  <a:sym typeface="Poppins"/>
                </a:rPr>
                <a:t>Poor [-]</a:t>
              </a:r>
              <a:endParaRPr sz="1400">
                <a:solidFill>
                  <a:schemeClr val="dk1"/>
                </a:solidFill>
                <a:latin typeface="Poppins"/>
                <a:ea typeface="Poppins"/>
                <a:cs typeface="Poppins"/>
                <a:sym typeface="Poppins"/>
              </a:endParaRPr>
            </a:p>
          </p:txBody>
        </p:sp>
        <p:sp>
          <p:nvSpPr>
            <p:cNvPr id="1176" name="Google Shape;1176;p74"/>
            <p:cNvSpPr txBox="1"/>
            <p:nvPr/>
          </p:nvSpPr>
          <p:spPr>
            <a:xfrm>
              <a:off x="4060745" y="6350786"/>
              <a:ext cx="994800" cy="2568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Clr>
                  <a:schemeClr val="dk1"/>
                </a:buClr>
                <a:buSzPts val="700"/>
                <a:buFont typeface="Poppins"/>
                <a:buNone/>
              </a:pPr>
              <a:r>
                <a:rPr lang="en" sz="700">
                  <a:solidFill>
                    <a:schemeClr val="dk1"/>
                  </a:solidFill>
                  <a:latin typeface="Poppins"/>
                  <a:ea typeface="Poppins"/>
                  <a:cs typeface="Poppins"/>
                  <a:sym typeface="Poppins"/>
                </a:rPr>
                <a:t>Excellent [+]</a:t>
              </a:r>
              <a:endParaRPr sz="1400">
                <a:solidFill>
                  <a:schemeClr val="dk1"/>
                </a:solidFill>
                <a:latin typeface="Poppins"/>
                <a:ea typeface="Poppins"/>
                <a:cs typeface="Poppins"/>
                <a:sym typeface="Poppins"/>
              </a:endParaRPr>
            </a:p>
          </p:txBody>
        </p:sp>
        <p:grpSp>
          <p:nvGrpSpPr>
            <p:cNvPr id="1177" name="Google Shape;1177;p74"/>
            <p:cNvGrpSpPr/>
            <p:nvPr/>
          </p:nvGrpSpPr>
          <p:grpSpPr>
            <a:xfrm>
              <a:off x="5114915" y="6357713"/>
              <a:ext cx="1596112" cy="217081"/>
              <a:chOff x="5097901" y="6367869"/>
              <a:chExt cx="1596112" cy="217081"/>
            </a:xfrm>
          </p:grpSpPr>
          <p:cxnSp>
            <p:nvCxnSpPr>
              <p:cNvPr id="1178" name="Google Shape;1178;p74"/>
              <p:cNvCxnSpPr/>
              <p:nvPr/>
            </p:nvCxnSpPr>
            <p:spPr>
              <a:xfrm>
                <a:off x="5415561" y="6476358"/>
                <a:ext cx="271200" cy="0"/>
              </a:xfrm>
              <a:prstGeom prst="straightConnector1">
                <a:avLst/>
              </a:prstGeom>
              <a:noFill/>
              <a:ln cap="flat" cmpd="sng" w="9525">
                <a:solidFill>
                  <a:schemeClr val="accent3"/>
                </a:solidFill>
                <a:prstDash val="solid"/>
                <a:miter lim="800000"/>
                <a:headEnd len="sm" w="sm" type="stealth"/>
                <a:tailEnd len="sm" w="sm" type="stealth"/>
              </a:ln>
            </p:spPr>
          </p:cxnSp>
          <p:grpSp>
            <p:nvGrpSpPr>
              <p:cNvPr id="1179" name="Google Shape;1179;p74"/>
              <p:cNvGrpSpPr/>
              <p:nvPr/>
            </p:nvGrpSpPr>
            <p:grpSpPr>
              <a:xfrm>
                <a:off x="6476932" y="6367869"/>
                <a:ext cx="217081" cy="217081"/>
                <a:chOff x="3768233" y="6136481"/>
                <a:chExt cx="405078" cy="405078"/>
              </a:xfrm>
            </p:grpSpPr>
            <p:sp>
              <p:nvSpPr>
                <p:cNvPr id="1180" name="Google Shape;1180;p74"/>
                <p:cNvSpPr/>
                <p:nvPr/>
              </p:nvSpPr>
              <p:spPr>
                <a:xfrm>
                  <a:off x="3794221" y="6340911"/>
                  <a:ext cx="353100" cy="1746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81" name="Google Shape;1181;p74"/>
                <p:cNvSpPr/>
                <p:nvPr/>
              </p:nvSpPr>
              <p:spPr>
                <a:xfrm>
                  <a:off x="3768233" y="6136481"/>
                  <a:ext cx="405078" cy="405078"/>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82" name="Google Shape;1182;p74"/>
                <p:cNvSpPr/>
                <p:nvPr/>
              </p:nvSpPr>
              <p:spPr>
                <a:xfrm rot="-2700000">
                  <a:off x="3845976" y="6214074"/>
                  <a:ext cx="249892" cy="249892"/>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grpSp>
          <p:grpSp>
            <p:nvGrpSpPr>
              <p:cNvPr id="1183" name="Google Shape;1183;p74"/>
              <p:cNvGrpSpPr/>
              <p:nvPr/>
            </p:nvGrpSpPr>
            <p:grpSpPr>
              <a:xfrm>
                <a:off x="5097901" y="6367869"/>
                <a:ext cx="217081" cy="217081"/>
                <a:chOff x="3768233" y="6136481"/>
                <a:chExt cx="405078" cy="405078"/>
              </a:xfrm>
            </p:grpSpPr>
            <p:sp>
              <p:nvSpPr>
                <p:cNvPr id="1184" name="Google Shape;1184;p74"/>
                <p:cNvSpPr/>
                <p:nvPr/>
              </p:nvSpPr>
              <p:spPr>
                <a:xfrm>
                  <a:off x="3794222" y="6136482"/>
                  <a:ext cx="353100" cy="3792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85" name="Google Shape;1185;p74"/>
                <p:cNvSpPr/>
                <p:nvPr/>
              </p:nvSpPr>
              <p:spPr>
                <a:xfrm>
                  <a:off x="3768233" y="6136481"/>
                  <a:ext cx="405078" cy="405078"/>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86" name="Google Shape;1186;p74"/>
                <p:cNvSpPr/>
                <p:nvPr/>
              </p:nvSpPr>
              <p:spPr>
                <a:xfrm rot="-2700000">
                  <a:off x="3845976" y="6214074"/>
                  <a:ext cx="249892" cy="249892"/>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grpSp>
          <p:grpSp>
            <p:nvGrpSpPr>
              <p:cNvPr id="1187" name="Google Shape;1187;p74"/>
              <p:cNvGrpSpPr/>
              <p:nvPr/>
            </p:nvGrpSpPr>
            <p:grpSpPr>
              <a:xfrm>
                <a:off x="5787417" y="6367869"/>
                <a:ext cx="217081" cy="217081"/>
                <a:chOff x="3768233" y="6136481"/>
                <a:chExt cx="405078" cy="405078"/>
              </a:xfrm>
            </p:grpSpPr>
            <p:sp>
              <p:nvSpPr>
                <p:cNvPr id="1188" name="Google Shape;1188;p74"/>
                <p:cNvSpPr/>
                <p:nvPr/>
              </p:nvSpPr>
              <p:spPr>
                <a:xfrm>
                  <a:off x="3794221" y="6340911"/>
                  <a:ext cx="353100" cy="174600"/>
                </a:xfrm>
                <a:prstGeom prst="rect">
                  <a:avLst/>
                </a:prstGeom>
                <a:solidFill>
                  <a:srgbClr val="AAA9A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89" name="Google Shape;1189;p74"/>
                <p:cNvSpPr/>
                <p:nvPr/>
              </p:nvSpPr>
              <p:spPr>
                <a:xfrm>
                  <a:off x="3768233" y="6136481"/>
                  <a:ext cx="405078" cy="405078"/>
                </a:xfrm>
                <a:custGeom>
                  <a:rect b="b" l="l" r="r" t="t"/>
                  <a:pathLst>
                    <a:path extrusionOk="0" h="405078" w="405078">
                      <a:moveTo>
                        <a:pt x="202539" y="25989"/>
                      </a:moveTo>
                      <a:lnTo>
                        <a:pt x="25989" y="202539"/>
                      </a:lnTo>
                      <a:lnTo>
                        <a:pt x="202539" y="379090"/>
                      </a:lnTo>
                      <a:lnTo>
                        <a:pt x="379090" y="202539"/>
                      </a:lnTo>
                      <a:close/>
                      <a:moveTo>
                        <a:pt x="0" y="0"/>
                      </a:moveTo>
                      <a:lnTo>
                        <a:pt x="405078" y="0"/>
                      </a:lnTo>
                      <a:lnTo>
                        <a:pt x="405078" y="405078"/>
                      </a:lnTo>
                      <a:lnTo>
                        <a:pt x="0" y="405078"/>
                      </a:lnTo>
                      <a:close/>
                    </a:path>
                  </a:pathLst>
                </a:cu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190" name="Google Shape;1190;p74"/>
                <p:cNvSpPr/>
                <p:nvPr/>
              </p:nvSpPr>
              <p:spPr>
                <a:xfrm rot="-2700000">
                  <a:off x="3845976" y="6214074"/>
                  <a:ext cx="249892" cy="249892"/>
                </a:xfrm>
                <a:prstGeom prst="rect">
                  <a:avLst/>
                </a:prstGeom>
                <a:noFill/>
                <a:ln cap="flat" cmpd="sng" w="9525">
                  <a:solidFill>
                    <a:srgbClr val="AAA9A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grpSp>
          <p:cxnSp>
            <p:nvCxnSpPr>
              <p:cNvPr id="1191" name="Google Shape;1191;p74"/>
              <p:cNvCxnSpPr/>
              <p:nvPr/>
            </p:nvCxnSpPr>
            <p:spPr>
              <a:xfrm>
                <a:off x="6105077" y="6476358"/>
                <a:ext cx="271200" cy="0"/>
              </a:xfrm>
              <a:prstGeom prst="straightConnector1">
                <a:avLst/>
              </a:prstGeom>
              <a:noFill/>
              <a:ln cap="flat" cmpd="sng" w="9525">
                <a:solidFill>
                  <a:schemeClr val="accent3"/>
                </a:solidFill>
                <a:prstDash val="solid"/>
                <a:miter lim="800000"/>
                <a:headEnd len="sm" w="sm" type="stealth"/>
                <a:tailEnd len="sm" w="sm" type="stealth"/>
              </a:ln>
            </p:spPr>
          </p:cxnSp>
        </p:grpSp>
      </p:grpSp>
      <p:sp>
        <p:nvSpPr>
          <p:cNvPr id="1192" name="Google Shape;1192;p74"/>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Product feature comparison</a:t>
            </a:r>
            <a:endParaRPr/>
          </a:p>
        </p:txBody>
      </p:sp>
      <p:sp>
        <p:nvSpPr>
          <p:cNvPr id="1193" name="Google Shape;1193;p7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75"/>
          <p:cNvSpPr/>
          <p:nvPr/>
        </p:nvSpPr>
        <p:spPr>
          <a:xfrm>
            <a:off x="413638" y="1443929"/>
            <a:ext cx="1596300" cy="329190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200" name="Google Shape;1200;p75"/>
          <p:cNvSpPr/>
          <p:nvPr/>
        </p:nvSpPr>
        <p:spPr>
          <a:xfrm>
            <a:off x="413638" y="4355660"/>
            <a:ext cx="1596300" cy="380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50000"/>
              </a:lnSpc>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OVERALL ASSESSMENT</a:t>
            </a:r>
            <a:endParaRPr b="1" sz="1400">
              <a:solidFill>
                <a:schemeClr val="lt1"/>
              </a:solidFill>
              <a:latin typeface="Poppins"/>
              <a:ea typeface="Poppins"/>
              <a:cs typeface="Poppins"/>
              <a:sym typeface="Poppins"/>
            </a:endParaRPr>
          </a:p>
        </p:txBody>
      </p:sp>
      <p:sp>
        <p:nvSpPr>
          <p:cNvPr id="1201" name="Google Shape;1201;p75"/>
          <p:cNvSpPr/>
          <p:nvPr/>
        </p:nvSpPr>
        <p:spPr>
          <a:xfrm>
            <a:off x="2074995" y="4355660"/>
            <a:ext cx="1320000" cy="380100"/>
          </a:xfrm>
          <a:prstGeom prst="rect">
            <a:avLst/>
          </a:prstGeom>
          <a:solidFill>
            <a:srgbClr val="666666"/>
          </a:solidFill>
          <a:ln>
            <a:noFill/>
          </a:ln>
        </p:spPr>
        <p:txBody>
          <a:bodyPr anchorCtr="0" anchor="ctr" bIns="34275" lIns="0" spcFirstLastPara="1" rIns="0" wrap="square" tIns="34275">
            <a:noAutofit/>
          </a:bodyPr>
          <a:lstStyle/>
          <a:p>
            <a:pPr indent="0" lvl="0" marL="0" marR="0" rtl="0" algn="ctr">
              <a:lnSpc>
                <a:spcPct val="150000"/>
              </a:lnSpc>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6</a:t>
            </a:r>
            <a:endParaRPr b="1" sz="1400">
              <a:solidFill>
                <a:schemeClr val="lt1"/>
              </a:solidFill>
              <a:latin typeface="Poppins"/>
              <a:ea typeface="Poppins"/>
              <a:cs typeface="Poppins"/>
              <a:sym typeface="Poppins"/>
            </a:endParaRPr>
          </a:p>
        </p:txBody>
      </p:sp>
      <p:sp>
        <p:nvSpPr>
          <p:cNvPr id="1202" name="Google Shape;1202;p75"/>
          <p:cNvSpPr/>
          <p:nvPr/>
        </p:nvSpPr>
        <p:spPr>
          <a:xfrm>
            <a:off x="3460127" y="4355660"/>
            <a:ext cx="1320000" cy="380100"/>
          </a:xfrm>
          <a:prstGeom prst="rect">
            <a:avLst/>
          </a:prstGeom>
          <a:solidFill>
            <a:srgbClr val="B7B7B7"/>
          </a:solidFill>
          <a:ln>
            <a:noFill/>
          </a:ln>
        </p:spPr>
        <p:txBody>
          <a:bodyPr anchorCtr="0" anchor="ctr" bIns="34275" lIns="0" spcFirstLastPara="1" rIns="0" wrap="square" tIns="34275">
            <a:noAutofit/>
          </a:bodyPr>
          <a:lstStyle/>
          <a:p>
            <a:pPr indent="0" lvl="0" marL="0" marR="0" rtl="0" algn="ctr">
              <a:lnSpc>
                <a:spcPct val="150000"/>
              </a:lnSpc>
              <a:spcBef>
                <a:spcPts val="0"/>
              </a:spcBef>
              <a:spcAft>
                <a:spcPts val="0"/>
              </a:spcAft>
              <a:buClr>
                <a:schemeClr val="lt1"/>
              </a:buClr>
              <a:buSzPts val="800"/>
              <a:buFont typeface="Poppins"/>
              <a:buNone/>
            </a:pPr>
            <a:r>
              <a:rPr lang="en" sz="800">
                <a:solidFill>
                  <a:schemeClr val="accent6"/>
                </a:solidFill>
                <a:latin typeface="Poppins"/>
                <a:ea typeface="Poppins"/>
                <a:cs typeface="Poppins"/>
                <a:sym typeface="Poppins"/>
              </a:rPr>
              <a:t>3</a:t>
            </a:r>
            <a:endParaRPr b="1" sz="1400">
              <a:solidFill>
                <a:schemeClr val="accent6"/>
              </a:solidFill>
              <a:latin typeface="Poppins"/>
              <a:ea typeface="Poppins"/>
              <a:cs typeface="Poppins"/>
              <a:sym typeface="Poppins"/>
            </a:endParaRPr>
          </a:p>
        </p:txBody>
      </p:sp>
      <p:sp>
        <p:nvSpPr>
          <p:cNvPr id="1203" name="Google Shape;1203;p75"/>
          <p:cNvSpPr/>
          <p:nvPr/>
        </p:nvSpPr>
        <p:spPr>
          <a:xfrm>
            <a:off x="4845260" y="4355660"/>
            <a:ext cx="1320000" cy="380100"/>
          </a:xfrm>
          <a:prstGeom prst="rect">
            <a:avLst/>
          </a:prstGeom>
          <a:solidFill>
            <a:srgbClr val="EDEDED"/>
          </a:solidFill>
          <a:ln>
            <a:noFill/>
          </a:ln>
        </p:spPr>
        <p:txBody>
          <a:bodyPr anchorCtr="0" anchor="ctr" bIns="34275" lIns="0" spcFirstLastPara="1" rIns="0" wrap="square" tIns="34275">
            <a:noAutofit/>
          </a:bodyPr>
          <a:lstStyle/>
          <a:p>
            <a:pPr indent="0" lvl="0" marL="0" marR="0" rtl="0" algn="ctr">
              <a:lnSpc>
                <a:spcPct val="150000"/>
              </a:lnSpc>
              <a:spcBef>
                <a:spcPts val="0"/>
              </a:spcBef>
              <a:spcAft>
                <a:spcPts val="0"/>
              </a:spcAft>
              <a:buClr>
                <a:schemeClr val="lt1"/>
              </a:buClr>
              <a:buSzPts val="800"/>
              <a:buFont typeface="Poppins"/>
              <a:buNone/>
            </a:pPr>
            <a:r>
              <a:rPr lang="en" sz="800">
                <a:solidFill>
                  <a:schemeClr val="dk1"/>
                </a:solidFill>
                <a:latin typeface="Poppins"/>
                <a:ea typeface="Poppins"/>
                <a:cs typeface="Poppins"/>
                <a:sym typeface="Poppins"/>
              </a:rPr>
              <a:t>4</a:t>
            </a:r>
            <a:endParaRPr b="1" sz="1400">
              <a:solidFill>
                <a:schemeClr val="dk1"/>
              </a:solidFill>
              <a:latin typeface="Poppins"/>
              <a:ea typeface="Poppins"/>
              <a:cs typeface="Poppins"/>
              <a:sym typeface="Poppins"/>
            </a:endParaRPr>
          </a:p>
        </p:txBody>
      </p:sp>
      <p:sp>
        <p:nvSpPr>
          <p:cNvPr id="1204" name="Google Shape;1204;p75"/>
          <p:cNvSpPr/>
          <p:nvPr/>
        </p:nvSpPr>
        <p:spPr>
          <a:xfrm>
            <a:off x="6230390" y="4355660"/>
            <a:ext cx="1320000" cy="380100"/>
          </a:xfrm>
          <a:prstGeom prst="rect">
            <a:avLst/>
          </a:prstGeom>
          <a:solidFill>
            <a:schemeClr val="accent6"/>
          </a:solidFill>
          <a:ln>
            <a:noFill/>
          </a:ln>
        </p:spPr>
        <p:txBody>
          <a:bodyPr anchorCtr="0" anchor="ctr" bIns="34275" lIns="0" spcFirstLastPara="1" rIns="0" wrap="square" tIns="34275">
            <a:noAutofit/>
          </a:bodyPr>
          <a:lstStyle/>
          <a:p>
            <a:pPr indent="0" lvl="0" marL="0" marR="0" rtl="0" algn="ctr">
              <a:lnSpc>
                <a:spcPct val="150000"/>
              </a:lnSpc>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3</a:t>
            </a:r>
            <a:endParaRPr b="1" sz="1400">
              <a:solidFill>
                <a:schemeClr val="lt1"/>
              </a:solidFill>
              <a:latin typeface="Poppins"/>
              <a:ea typeface="Poppins"/>
              <a:cs typeface="Poppins"/>
              <a:sym typeface="Poppins"/>
            </a:endParaRPr>
          </a:p>
        </p:txBody>
      </p:sp>
      <p:sp>
        <p:nvSpPr>
          <p:cNvPr id="1205" name="Google Shape;1205;p75"/>
          <p:cNvSpPr txBox="1"/>
          <p:nvPr/>
        </p:nvSpPr>
        <p:spPr>
          <a:xfrm>
            <a:off x="984936" y="1968646"/>
            <a:ext cx="5490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Design</a:t>
            </a:r>
            <a:endParaRPr sz="1400">
              <a:solidFill>
                <a:schemeClr val="dk1"/>
              </a:solidFill>
              <a:latin typeface="Poppins"/>
              <a:ea typeface="Poppins"/>
              <a:cs typeface="Poppins"/>
              <a:sym typeface="Poppins"/>
            </a:endParaRPr>
          </a:p>
        </p:txBody>
      </p:sp>
      <p:sp>
        <p:nvSpPr>
          <p:cNvPr id="1206" name="Google Shape;1206;p75"/>
          <p:cNvSpPr txBox="1"/>
          <p:nvPr/>
        </p:nvSpPr>
        <p:spPr>
          <a:xfrm>
            <a:off x="1027616" y="2311481"/>
            <a:ext cx="4191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Price</a:t>
            </a:r>
            <a:endParaRPr sz="1400">
              <a:solidFill>
                <a:schemeClr val="dk1"/>
              </a:solidFill>
              <a:latin typeface="Poppins"/>
              <a:ea typeface="Poppins"/>
              <a:cs typeface="Poppins"/>
              <a:sym typeface="Poppins"/>
            </a:endParaRPr>
          </a:p>
        </p:txBody>
      </p:sp>
      <p:sp>
        <p:nvSpPr>
          <p:cNvPr id="1207" name="Google Shape;1207;p75"/>
          <p:cNvSpPr txBox="1"/>
          <p:nvPr/>
        </p:nvSpPr>
        <p:spPr>
          <a:xfrm>
            <a:off x="837662" y="2654317"/>
            <a:ext cx="8112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Performance</a:t>
            </a:r>
            <a:endParaRPr sz="1400">
              <a:solidFill>
                <a:schemeClr val="dk1"/>
              </a:solidFill>
              <a:latin typeface="Poppins"/>
              <a:ea typeface="Poppins"/>
              <a:cs typeface="Poppins"/>
              <a:sym typeface="Poppins"/>
            </a:endParaRPr>
          </a:p>
        </p:txBody>
      </p:sp>
      <p:sp>
        <p:nvSpPr>
          <p:cNvPr id="1208" name="Google Shape;1208;p75"/>
          <p:cNvSpPr txBox="1"/>
          <p:nvPr/>
        </p:nvSpPr>
        <p:spPr>
          <a:xfrm>
            <a:off x="875524" y="2997152"/>
            <a:ext cx="6723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Quality</a:t>
            </a:r>
            <a:endParaRPr sz="1400">
              <a:solidFill>
                <a:schemeClr val="dk1"/>
              </a:solidFill>
              <a:latin typeface="Poppins"/>
              <a:ea typeface="Poppins"/>
              <a:cs typeface="Poppins"/>
              <a:sym typeface="Poppins"/>
            </a:endParaRPr>
          </a:p>
        </p:txBody>
      </p:sp>
      <p:sp>
        <p:nvSpPr>
          <p:cNvPr id="1209" name="Google Shape;1209;p75"/>
          <p:cNvSpPr txBox="1"/>
          <p:nvPr/>
        </p:nvSpPr>
        <p:spPr>
          <a:xfrm>
            <a:off x="568950" y="3339988"/>
            <a:ext cx="13398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Additional functions</a:t>
            </a:r>
            <a:endParaRPr sz="1400">
              <a:solidFill>
                <a:schemeClr val="dk1"/>
              </a:solidFill>
              <a:latin typeface="Poppins"/>
              <a:ea typeface="Poppins"/>
              <a:cs typeface="Poppins"/>
              <a:sym typeface="Poppins"/>
            </a:endParaRPr>
          </a:p>
        </p:txBody>
      </p:sp>
      <p:sp>
        <p:nvSpPr>
          <p:cNvPr id="1210" name="Google Shape;1210;p75"/>
          <p:cNvSpPr txBox="1"/>
          <p:nvPr/>
        </p:nvSpPr>
        <p:spPr>
          <a:xfrm>
            <a:off x="815239" y="3682823"/>
            <a:ext cx="8631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Equipment</a:t>
            </a:r>
            <a:endParaRPr sz="1400">
              <a:solidFill>
                <a:schemeClr val="dk1"/>
              </a:solidFill>
              <a:latin typeface="Poppins"/>
              <a:ea typeface="Poppins"/>
              <a:cs typeface="Poppins"/>
              <a:sym typeface="Poppins"/>
            </a:endParaRPr>
          </a:p>
        </p:txBody>
      </p:sp>
      <p:sp>
        <p:nvSpPr>
          <p:cNvPr id="1211" name="Google Shape;1211;p75"/>
          <p:cNvSpPr txBox="1"/>
          <p:nvPr/>
        </p:nvSpPr>
        <p:spPr>
          <a:xfrm>
            <a:off x="551624" y="4073775"/>
            <a:ext cx="13200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Product service life</a:t>
            </a:r>
            <a:endParaRPr sz="1400">
              <a:solidFill>
                <a:schemeClr val="dk1"/>
              </a:solidFill>
              <a:latin typeface="Poppins"/>
              <a:ea typeface="Poppins"/>
              <a:cs typeface="Poppins"/>
              <a:sym typeface="Poppins"/>
            </a:endParaRPr>
          </a:p>
        </p:txBody>
      </p:sp>
      <p:grpSp>
        <p:nvGrpSpPr>
          <p:cNvPr id="1212" name="Google Shape;1212;p75"/>
          <p:cNvGrpSpPr/>
          <p:nvPr/>
        </p:nvGrpSpPr>
        <p:grpSpPr>
          <a:xfrm>
            <a:off x="413654" y="2238167"/>
            <a:ext cx="7136736" cy="1714178"/>
            <a:chOff x="1028700" y="2596623"/>
            <a:chExt cx="10353600" cy="2285570"/>
          </a:xfrm>
        </p:grpSpPr>
        <p:cxnSp>
          <p:nvCxnSpPr>
            <p:cNvPr id="1213" name="Google Shape;1213;p75"/>
            <p:cNvCxnSpPr/>
            <p:nvPr/>
          </p:nvCxnSpPr>
          <p:spPr>
            <a:xfrm>
              <a:off x="1028700" y="2596623"/>
              <a:ext cx="10353600" cy="0"/>
            </a:xfrm>
            <a:prstGeom prst="straightConnector1">
              <a:avLst/>
            </a:prstGeom>
            <a:noFill/>
            <a:ln cap="rnd" cmpd="sng" w="9525">
              <a:solidFill>
                <a:schemeClr val="accent4"/>
              </a:solidFill>
              <a:prstDash val="dot"/>
              <a:round/>
              <a:headEnd len="sm" w="sm" type="none"/>
              <a:tailEnd len="sm" w="sm" type="none"/>
            </a:ln>
          </p:spPr>
        </p:cxnSp>
        <p:cxnSp>
          <p:nvCxnSpPr>
            <p:cNvPr id="1214" name="Google Shape;1214;p75"/>
            <p:cNvCxnSpPr/>
            <p:nvPr/>
          </p:nvCxnSpPr>
          <p:spPr>
            <a:xfrm>
              <a:off x="1028700" y="3053737"/>
              <a:ext cx="10353600" cy="0"/>
            </a:xfrm>
            <a:prstGeom prst="straightConnector1">
              <a:avLst/>
            </a:prstGeom>
            <a:noFill/>
            <a:ln cap="rnd" cmpd="sng" w="9525">
              <a:solidFill>
                <a:schemeClr val="accent4"/>
              </a:solidFill>
              <a:prstDash val="dot"/>
              <a:round/>
              <a:headEnd len="sm" w="sm" type="none"/>
              <a:tailEnd len="sm" w="sm" type="none"/>
            </a:ln>
          </p:spPr>
        </p:cxnSp>
        <p:cxnSp>
          <p:nvCxnSpPr>
            <p:cNvPr id="1215" name="Google Shape;1215;p75"/>
            <p:cNvCxnSpPr/>
            <p:nvPr/>
          </p:nvCxnSpPr>
          <p:spPr>
            <a:xfrm>
              <a:off x="1028700" y="3510851"/>
              <a:ext cx="10353600" cy="0"/>
            </a:xfrm>
            <a:prstGeom prst="straightConnector1">
              <a:avLst/>
            </a:prstGeom>
            <a:noFill/>
            <a:ln cap="rnd" cmpd="sng" w="9525">
              <a:solidFill>
                <a:schemeClr val="accent4"/>
              </a:solidFill>
              <a:prstDash val="dot"/>
              <a:round/>
              <a:headEnd len="sm" w="sm" type="none"/>
              <a:tailEnd len="sm" w="sm" type="none"/>
            </a:ln>
          </p:spPr>
        </p:cxnSp>
        <p:cxnSp>
          <p:nvCxnSpPr>
            <p:cNvPr id="1216" name="Google Shape;1216;p75"/>
            <p:cNvCxnSpPr/>
            <p:nvPr/>
          </p:nvCxnSpPr>
          <p:spPr>
            <a:xfrm>
              <a:off x="1028700" y="3967965"/>
              <a:ext cx="10353600" cy="0"/>
            </a:xfrm>
            <a:prstGeom prst="straightConnector1">
              <a:avLst/>
            </a:prstGeom>
            <a:noFill/>
            <a:ln cap="rnd" cmpd="sng" w="9525">
              <a:solidFill>
                <a:schemeClr val="accent4"/>
              </a:solidFill>
              <a:prstDash val="dot"/>
              <a:round/>
              <a:headEnd len="sm" w="sm" type="none"/>
              <a:tailEnd len="sm" w="sm" type="none"/>
            </a:ln>
          </p:spPr>
        </p:cxnSp>
        <p:cxnSp>
          <p:nvCxnSpPr>
            <p:cNvPr id="1217" name="Google Shape;1217;p75"/>
            <p:cNvCxnSpPr/>
            <p:nvPr/>
          </p:nvCxnSpPr>
          <p:spPr>
            <a:xfrm>
              <a:off x="1028700" y="4425079"/>
              <a:ext cx="10353600" cy="0"/>
            </a:xfrm>
            <a:prstGeom prst="straightConnector1">
              <a:avLst/>
            </a:prstGeom>
            <a:noFill/>
            <a:ln cap="rnd" cmpd="sng" w="9525">
              <a:solidFill>
                <a:schemeClr val="accent4"/>
              </a:solidFill>
              <a:prstDash val="dot"/>
              <a:round/>
              <a:headEnd len="sm" w="sm" type="none"/>
              <a:tailEnd len="sm" w="sm" type="none"/>
            </a:ln>
          </p:spPr>
        </p:cxnSp>
        <p:cxnSp>
          <p:nvCxnSpPr>
            <p:cNvPr id="1218" name="Google Shape;1218;p75"/>
            <p:cNvCxnSpPr/>
            <p:nvPr/>
          </p:nvCxnSpPr>
          <p:spPr>
            <a:xfrm>
              <a:off x="1028700" y="4882193"/>
              <a:ext cx="10353600" cy="0"/>
            </a:xfrm>
            <a:prstGeom prst="straightConnector1">
              <a:avLst/>
            </a:prstGeom>
            <a:noFill/>
            <a:ln cap="rnd" cmpd="sng" w="9525">
              <a:solidFill>
                <a:schemeClr val="accent4"/>
              </a:solidFill>
              <a:prstDash val="dot"/>
              <a:round/>
              <a:headEnd len="sm" w="sm" type="none"/>
              <a:tailEnd len="sm" w="sm" type="none"/>
            </a:ln>
          </p:spPr>
        </p:cxnSp>
      </p:grpSp>
      <p:grpSp>
        <p:nvGrpSpPr>
          <p:cNvPr id="1219" name="Google Shape;1219;p75"/>
          <p:cNvGrpSpPr/>
          <p:nvPr/>
        </p:nvGrpSpPr>
        <p:grpSpPr>
          <a:xfrm>
            <a:off x="2652705" y="2005343"/>
            <a:ext cx="4319702" cy="2231272"/>
            <a:chOff x="4353840" y="2286190"/>
            <a:chExt cx="5759602" cy="2975029"/>
          </a:xfrm>
        </p:grpSpPr>
        <p:sp>
          <p:nvSpPr>
            <p:cNvPr descr="Checkmark" id="1220" name="Google Shape;1220;p75"/>
            <p:cNvSpPr/>
            <p:nvPr/>
          </p:nvSpPr>
          <p:spPr>
            <a:xfrm>
              <a:off x="4353840" y="2286190"/>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21" name="Google Shape;1221;p75"/>
            <p:cNvSpPr/>
            <p:nvPr/>
          </p:nvSpPr>
          <p:spPr>
            <a:xfrm>
              <a:off x="4353840" y="4571215"/>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22" name="Google Shape;1222;p75"/>
            <p:cNvSpPr/>
            <p:nvPr/>
          </p:nvSpPr>
          <p:spPr>
            <a:xfrm>
              <a:off x="4353840" y="4114210"/>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23" name="Google Shape;1223;p75"/>
            <p:cNvSpPr/>
            <p:nvPr/>
          </p:nvSpPr>
          <p:spPr>
            <a:xfrm>
              <a:off x="4353840" y="3657205"/>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24" name="Google Shape;1224;p75"/>
            <p:cNvSpPr/>
            <p:nvPr/>
          </p:nvSpPr>
          <p:spPr>
            <a:xfrm>
              <a:off x="4353840" y="3200200"/>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25" name="Google Shape;1225;p75"/>
            <p:cNvSpPr/>
            <p:nvPr/>
          </p:nvSpPr>
          <p:spPr>
            <a:xfrm>
              <a:off x="4353840" y="2743195"/>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26" name="Google Shape;1226;p75"/>
            <p:cNvSpPr/>
            <p:nvPr/>
          </p:nvSpPr>
          <p:spPr>
            <a:xfrm>
              <a:off x="6200683" y="3657205"/>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27" name="Google Shape;1227;p75"/>
            <p:cNvSpPr/>
            <p:nvPr/>
          </p:nvSpPr>
          <p:spPr>
            <a:xfrm>
              <a:off x="6200683" y="3200200"/>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28" name="Google Shape;1228;p75"/>
            <p:cNvSpPr/>
            <p:nvPr/>
          </p:nvSpPr>
          <p:spPr>
            <a:xfrm>
              <a:off x="6200683" y="2743195"/>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29" name="Google Shape;1229;p75"/>
            <p:cNvSpPr/>
            <p:nvPr/>
          </p:nvSpPr>
          <p:spPr>
            <a:xfrm>
              <a:off x="8047526" y="2286190"/>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30" name="Google Shape;1230;p75"/>
            <p:cNvSpPr/>
            <p:nvPr/>
          </p:nvSpPr>
          <p:spPr>
            <a:xfrm>
              <a:off x="8047526" y="5090961"/>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31" name="Google Shape;1231;p75"/>
            <p:cNvSpPr/>
            <p:nvPr/>
          </p:nvSpPr>
          <p:spPr>
            <a:xfrm>
              <a:off x="8047526" y="4571215"/>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32" name="Google Shape;1232;p75"/>
            <p:cNvSpPr/>
            <p:nvPr/>
          </p:nvSpPr>
          <p:spPr>
            <a:xfrm>
              <a:off x="8047526" y="2743195"/>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33" name="Google Shape;1233;p75"/>
            <p:cNvSpPr/>
            <p:nvPr/>
          </p:nvSpPr>
          <p:spPr>
            <a:xfrm>
              <a:off x="9894367" y="5108819"/>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34" name="Google Shape;1234;p75"/>
            <p:cNvSpPr/>
            <p:nvPr/>
          </p:nvSpPr>
          <p:spPr>
            <a:xfrm>
              <a:off x="9894367" y="4571215"/>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descr="Checkmark" id="1235" name="Google Shape;1235;p75"/>
            <p:cNvSpPr/>
            <p:nvPr/>
          </p:nvSpPr>
          <p:spPr>
            <a:xfrm>
              <a:off x="9894367" y="4114210"/>
              <a:ext cx="219075" cy="152400"/>
            </a:xfrm>
            <a:custGeom>
              <a:rect b="b" l="l" r="r" t="t"/>
              <a:pathLst>
                <a:path extrusionOk="0" h="609600" w="876300">
                  <a:moveTo>
                    <a:pt x="802958" y="0"/>
                  </a:moveTo>
                  <a:lnTo>
                    <a:pt x="315278" y="461010"/>
                  </a:lnTo>
                  <a:lnTo>
                    <a:pt x="80963" y="220980"/>
                  </a:lnTo>
                  <a:lnTo>
                    <a:pt x="0" y="298132"/>
                  </a:lnTo>
                  <a:lnTo>
                    <a:pt x="311468" y="618173"/>
                  </a:lnTo>
                  <a:lnTo>
                    <a:pt x="393383" y="541973"/>
                  </a:lnTo>
                  <a:lnTo>
                    <a:pt x="880110" y="8001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sp>
        <p:nvSpPr>
          <p:cNvPr id="1236" name="Google Shape;1236;p75"/>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Product assessment comparison</a:t>
            </a:r>
            <a:endParaRPr/>
          </a:p>
        </p:txBody>
      </p:sp>
      <p:sp>
        <p:nvSpPr>
          <p:cNvPr id="1237" name="Google Shape;1237;p7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238" name="Google Shape;1238;p75"/>
          <p:cNvSpPr/>
          <p:nvPr/>
        </p:nvSpPr>
        <p:spPr>
          <a:xfrm>
            <a:off x="413638" y="1443929"/>
            <a:ext cx="1596084" cy="379966"/>
          </a:xfrm>
          <a:custGeom>
            <a:rect b="b" l="l" r="r" t="t"/>
            <a:pathLst>
              <a:path extrusionOk="0" h="506621" w="2128112">
                <a:moveTo>
                  <a:pt x="0" y="0"/>
                </a:moveTo>
                <a:lnTo>
                  <a:pt x="2128112" y="0"/>
                </a:lnTo>
                <a:lnTo>
                  <a:pt x="2128112" y="108119"/>
                </a:lnTo>
                <a:lnTo>
                  <a:pt x="2128112" y="506621"/>
                </a:lnTo>
                <a:lnTo>
                  <a:pt x="160756" y="506621"/>
                </a:lnTo>
                <a:cubicBezTo>
                  <a:pt x="155543" y="506621"/>
                  <a:pt x="148348" y="506308"/>
                  <a:pt x="139590" y="505474"/>
                </a:cubicBezTo>
                <a:cubicBezTo>
                  <a:pt x="120405" y="503702"/>
                  <a:pt x="93922" y="499426"/>
                  <a:pt x="65979" y="490356"/>
                </a:cubicBezTo>
                <a:cubicBezTo>
                  <a:pt x="65875" y="490356"/>
                  <a:pt x="65875" y="490356"/>
                  <a:pt x="65875" y="490356"/>
                </a:cubicBezTo>
                <a:cubicBezTo>
                  <a:pt x="47368" y="484361"/>
                  <a:pt x="28209" y="476280"/>
                  <a:pt x="10041" y="465475"/>
                </a:cubicBezTo>
                <a:lnTo>
                  <a:pt x="0" y="457179"/>
                </a:lnTo>
                <a:lnTo>
                  <a:pt x="0" y="108119"/>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50000"/>
              </a:lnSpc>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PRODUCT FEATURES</a:t>
            </a:r>
            <a:endParaRPr b="1" sz="1400">
              <a:solidFill>
                <a:schemeClr val="dk1"/>
              </a:solidFill>
              <a:latin typeface="Poppins"/>
              <a:ea typeface="Poppins"/>
              <a:cs typeface="Poppins"/>
              <a:sym typeface="Poppins"/>
            </a:endParaRPr>
          </a:p>
        </p:txBody>
      </p:sp>
      <p:sp>
        <p:nvSpPr>
          <p:cNvPr id="1239" name="Google Shape;1239;p75"/>
          <p:cNvSpPr/>
          <p:nvPr/>
        </p:nvSpPr>
        <p:spPr>
          <a:xfrm>
            <a:off x="2074995" y="1443929"/>
            <a:ext cx="1319860" cy="379966"/>
          </a:xfrm>
          <a:custGeom>
            <a:rect b="b" l="l" r="r" t="t"/>
            <a:pathLst>
              <a:path extrusionOk="0" h="506621" w="1759813">
                <a:moveTo>
                  <a:pt x="0" y="0"/>
                </a:moveTo>
                <a:lnTo>
                  <a:pt x="1759813" y="0"/>
                </a:lnTo>
                <a:lnTo>
                  <a:pt x="1759813" y="108119"/>
                </a:lnTo>
                <a:lnTo>
                  <a:pt x="1759813" y="506621"/>
                </a:lnTo>
                <a:lnTo>
                  <a:pt x="0" y="506621"/>
                </a:lnTo>
                <a:lnTo>
                  <a:pt x="0" y="108119"/>
                </a:lnTo>
                <a:close/>
              </a:path>
            </a:pathLst>
          </a:custGeom>
          <a:solidFill>
            <a:srgbClr val="666666"/>
          </a:solidFill>
          <a:ln>
            <a:noFill/>
          </a:ln>
        </p:spPr>
        <p:txBody>
          <a:bodyPr anchorCtr="0" anchor="ctr" bIns="34275" lIns="0" spcFirstLastPara="1" rIns="0" wrap="square" tIns="34275">
            <a:noAutofit/>
          </a:bodyPr>
          <a:lstStyle/>
          <a:p>
            <a:pPr indent="0" lvl="0" marL="0" marR="0" rtl="0" algn="ctr">
              <a:lnSpc>
                <a:spcPct val="150000"/>
              </a:lnSpc>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OUR COMPANY</a:t>
            </a:r>
            <a:endParaRPr b="1" sz="1400">
              <a:solidFill>
                <a:schemeClr val="lt1"/>
              </a:solidFill>
              <a:latin typeface="Poppins"/>
              <a:ea typeface="Poppins"/>
              <a:cs typeface="Poppins"/>
              <a:sym typeface="Poppins"/>
            </a:endParaRPr>
          </a:p>
        </p:txBody>
      </p:sp>
      <p:sp>
        <p:nvSpPr>
          <p:cNvPr id="1240" name="Google Shape;1240;p75"/>
          <p:cNvSpPr/>
          <p:nvPr/>
        </p:nvSpPr>
        <p:spPr>
          <a:xfrm>
            <a:off x="3460127" y="1443929"/>
            <a:ext cx="1319860" cy="379966"/>
          </a:xfrm>
          <a:custGeom>
            <a:rect b="b" l="l" r="r" t="t"/>
            <a:pathLst>
              <a:path extrusionOk="0" h="506621" w="1759813">
                <a:moveTo>
                  <a:pt x="0" y="0"/>
                </a:moveTo>
                <a:lnTo>
                  <a:pt x="1759813" y="0"/>
                </a:lnTo>
                <a:lnTo>
                  <a:pt x="1759813" y="108119"/>
                </a:lnTo>
                <a:lnTo>
                  <a:pt x="1759813" y="506621"/>
                </a:lnTo>
                <a:lnTo>
                  <a:pt x="0" y="506621"/>
                </a:lnTo>
                <a:lnTo>
                  <a:pt x="0" y="108119"/>
                </a:lnTo>
                <a:close/>
              </a:path>
            </a:pathLst>
          </a:custGeom>
          <a:solidFill>
            <a:srgbClr val="B7B7B7"/>
          </a:solidFill>
          <a:ln>
            <a:noFill/>
          </a:ln>
        </p:spPr>
        <p:txBody>
          <a:bodyPr anchorCtr="0" anchor="ctr" bIns="34275" lIns="0" spcFirstLastPara="1" rIns="0" wrap="square" tIns="34275">
            <a:noAutofit/>
          </a:bodyPr>
          <a:lstStyle/>
          <a:p>
            <a:pPr indent="0" lvl="0" marL="0" marR="0" rtl="0" algn="ctr">
              <a:lnSpc>
                <a:spcPct val="150000"/>
              </a:lnSpc>
              <a:spcBef>
                <a:spcPts val="0"/>
              </a:spcBef>
              <a:spcAft>
                <a:spcPts val="0"/>
              </a:spcAft>
              <a:buClr>
                <a:schemeClr val="lt1"/>
              </a:buClr>
              <a:buSzPts val="800"/>
              <a:buFont typeface="Poppins"/>
              <a:buNone/>
            </a:pPr>
            <a:r>
              <a:rPr lang="en" sz="800">
                <a:solidFill>
                  <a:schemeClr val="accent6"/>
                </a:solidFill>
                <a:latin typeface="Poppins"/>
                <a:ea typeface="Poppins"/>
                <a:cs typeface="Poppins"/>
                <a:sym typeface="Poppins"/>
              </a:rPr>
              <a:t>PRIMARY COMPETITOR</a:t>
            </a:r>
            <a:endParaRPr b="1" sz="1400">
              <a:solidFill>
                <a:schemeClr val="accent6"/>
              </a:solidFill>
              <a:latin typeface="Poppins"/>
              <a:ea typeface="Poppins"/>
              <a:cs typeface="Poppins"/>
              <a:sym typeface="Poppins"/>
            </a:endParaRPr>
          </a:p>
        </p:txBody>
      </p:sp>
      <p:sp>
        <p:nvSpPr>
          <p:cNvPr id="1241" name="Google Shape;1241;p75"/>
          <p:cNvSpPr/>
          <p:nvPr/>
        </p:nvSpPr>
        <p:spPr>
          <a:xfrm>
            <a:off x="4845260" y="1443929"/>
            <a:ext cx="1319860" cy="379966"/>
          </a:xfrm>
          <a:custGeom>
            <a:rect b="b" l="l" r="r" t="t"/>
            <a:pathLst>
              <a:path extrusionOk="0" h="506621" w="1759813">
                <a:moveTo>
                  <a:pt x="0" y="0"/>
                </a:moveTo>
                <a:lnTo>
                  <a:pt x="1759813" y="0"/>
                </a:lnTo>
                <a:lnTo>
                  <a:pt x="1759813" y="108119"/>
                </a:lnTo>
                <a:lnTo>
                  <a:pt x="1759813" y="506621"/>
                </a:lnTo>
                <a:lnTo>
                  <a:pt x="0" y="506621"/>
                </a:lnTo>
                <a:lnTo>
                  <a:pt x="0" y="108119"/>
                </a:lnTo>
                <a:close/>
              </a:path>
            </a:pathLst>
          </a:custGeom>
          <a:solidFill>
            <a:srgbClr val="EDEDED"/>
          </a:solidFill>
          <a:ln>
            <a:noFill/>
          </a:ln>
        </p:spPr>
        <p:txBody>
          <a:bodyPr anchorCtr="0" anchor="ctr" bIns="34275" lIns="0" spcFirstLastPara="1" rIns="0" wrap="square" tIns="34275">
            <a:noAutofit/>
          </a:bodyPr>
          <a:lstStyle/>
          <a:p>
            <a:pPr indent="0" lvl="0" marL="0" marR="0" rtl="0" algn="ctr">
              <a:lnSpc>
                <a:spcPct val="150000"/>
              </a:lnSpc>
              <a:spcBef>
                <a:spcPts val="0"/>
              </a:spcBef>
              <a:spcAft>
                <a:spcPts val="0"/>
              </a:spcAft>
              <a:buClr>
                <a:schemeClr val="lt1"/>
              </a:buClr>
              <a:buSzPts val="800"/>
              <a:buFont typeface="Poppins"/>
              <a:buNone/>
            </a:pPr>
            <a:r>
              <a:rPr lang="en" sz="800">
                <a:solidFill>
                  <a:schemeClr val="dk1"/>
                </a:solidFill>
                <a:latin typeface="Poppins"/>
                <a:ea typeface="Poppins"/>
                <a:cs typeface="Poppins"/>
                <a:sym typeface="Poppins"/>
              </a:rPr>
              <a:t>SECONDARY COMPETITOR</a:t>
            </a:r>
            <a:endParaRPr b="1" sz="1400">
              <a:solidFill>
                <a:schemeClr val="dk1"/>
              </a:solidFill>
              <a:latin typeface="Poppins"/>
              <a:ea typeface="Poppins"/>
              <a:cs typeface="Poppins"/>
              <a:sym typeface="Poppins"/>
            </a:endParaRPr>
          </a:p>
        </p:txBody>
      </p:sp>
      <p:sp>
        <p:nvSpPr>
          <p:cNvPr id="1242" name="Google Shape;1242;p75"/>
          <p:cNvSpPr/>
          <p:nvPr/>
        </p:nvSpPr>
        <p:spPr>
          <a:xfrm>
            <a:off x="6230390" y="1443929"/>
            <a:ext cx="1319860" cy="379966"/>
          </a:xfrm>
          <a:custGeom>
            <a:rect b="b" l="l" r="r" t="t"/>
            <a:pathLst>
              <a:path extrusionOk="0" h="506621" w="1759813">
                <a:moveTo>
                  <a:pt x="0" y="0"/>
                </a:moveTo>
                <a:lnTo>
                  <a:pt x="1759813" y="0"/>
                </a:lnTo>
                <a:lnTo>
                  <a:pt x="1759813" y="108119"/>
                </a:lnTo>
                <a:lnTo>
                  <a:pt x="1759813" y="411004"/>
                </a:lnTo>
                <a:lnTo>
                  <a:pt x="1746749" y="425189"/>
                </a:lnTo>
                <a:cubicBezTo>
                  <a:pt x="1721204" y="454175"/>
                  <a:pt x="1687630" y="473151"/>
                  <a:pt x="1654995" y="485351"/>
                </a:cubicBezTo>
                <a:cubicBezTo>
                  <a:pt x="1654786" y="485455"/>
                  <a:pt x="1654682" y="485455"/>
                  <a:pt x="1654578" y="485559"/>
                </a:cubicBezTo>
                <a:cubicBezTo>
                  <a:pt x="1616939" y="499531"/>
                  <a:pt x="1580549" y="504744"/>
                  <a:pt x="1559279" y="506204"/>
                </a:cubicBezTo>
                <a:cubicBezTo>
                  <a:pt x="1557611" y="506308"/>
                  <a:pt x="1556046" y="506308"/>
                  <a:pt x="1554587" y="506412"/>
                </a:cubicBezTo>
                <a:cubicBezTo>
                  <a:pt x="1553128" y="506516"/>
                  <a:pt x="1551772" y="506516"/>
                  <a:pt x="1550521" y="506516"/>
                </a:cubicBezTo>
                <a:cubicBezTo>
                  <a:pt x="1549269" y="506621"/>
                  <a:pt x="1548123" y="506621"/>
                  <a:pt x="1547080" y="506621"/>
                </a:cubicBezTo>
                <a:lnTo>
                  <a:pt x="0" y="506621"/>
                </a:lnTo>
                <a:lnTo>
                  <a:pt x="0" y="108119"/>
                </a:lnTo>
                <a:close/>
              </a:path>
            </a:pathLst>
          </a:custGeom>
          <a:solidFill>
            <a:schemeClr val="accent6"/>
          </a:solidFill>
          <a:ln>
            <a:noFill/>
          </a:ln>
        </p:spPr>
        <p:txBody>
          <a:bodyPr anchorCtr="0" anchor="ctr" bIns="34275" lIns="0" spcFirstLastPara="1" rIns="0" wrap="square" tIns="34275">
            <a:noAutofit/>
          </a:bodyPr>
          <a:lstStyle/>
          <a:p>
            <a:pPr indent="0" lvl="0" marL="0" marR="0" rtl="0" algn="ctr">
              <a:lnSpc>
                <a:spcPct val="150000"/>
              </a:lnSpc>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TERTIARY COMPETITOR</a:t>
            </a:r>
            <a:endParaRPr b="1" sz="1400">
              <a:solidFill>
                <a:schemeClr val="lt1"/>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76"/>
          <p:cNvSpPr/>
          <p:nvPr/>
        </p:nvSpPr>
        <p:spPr>
          <a:xfrm>
            <a:off x="417223" y="1596273"/>
            <a:ext cx="2824500" cy="142680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249" name="Google Shape;1249;p76"/>
          <p:cNvSpPr/>
          <p:nvPr/>
        </p:nvSpPr>
        <p:spPr>
          <a:xfrm>
            <a:off x="413652" y="1515192"/>
            <a:ext cx="1852255" cy="271462"/>
          </a:xfrm>
          <a:custGeom>
            <a:rect b="b" l="l" r="r" t="t"/>
            <a:pathLst>
              <a:path extrusionOk="0" h="361950" w="2238375">
                <a:moveTo>
                  <a:pt x="0" y="364046"/>
                </a:moveTo>
                <a:lnTo>
                  <a:pt x="1786604" y="364046"/>
                </a:lnTo>
                <a:cubicBezTo>
                  <a:pt x="1864519" y="364046"/>
                  <a:pt x="1938338" y="329184"/>
                  <a:pt x="1987868" y="269176"/>
                </a:cubicBezTo>
                <a:lnTo>
                  <a:pt x="2034064" y="213170"/>
                </a:lnTo>
                <a:lnTo>
                  <a:pt x="2042541" y="202882"/>
                </a:lnTo>
                <a:cubicBezTo>
                  <a:pt x="2092071" y="142875"/>
                  <a:pt x="2165890" y="108109"/>
                  <a:pt x="2243804" y="108109"/>
                </a:cubicBezTo>
                <a:lnTo>
                  <a:pt x="2243804" y="0"/>
                </a:lnTo>
                <a:lnTo>
                  <a:pt x="0" y="0"/>
                </a:lnTo>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50" name="Google Shape;1250;p76"/>
          <p:cNvSpPr/>
          <p:nvPr/>
        </p:nvSpPr>
        <p:spPr>
          <a:xfrm>
            <a:off x="415438" y="1487259"/>
            <a:ext cx="1683188" cy="300967"/>
          </a:xfrm>
          <a:custGeom>
            <a:rect b="b" l="l" r="r" t="t"/>
            <a:pathLst>
              <a:path extrusionOk="0" h="401289" w="2034064">
                <a:moveTo>
                  <a:pt x="0" y="0"/>
                </a:moveTo>
                <a:lnTo>
                  <a:pt x="509588" y="0"/>
                </a:lnTo>
                <a:lnTo>
                  <a:pt x="509588" y="1"/>
                </a:lnTo>
                <a:lnTo>
                  <a:pt x="1658874" y="1"/>
                </a:lnTo>
                <a:cubicBezTo>
                  <a:pt x="1757839" y="1"/>
                  <a:pt x="1851946" y="42578"/>
                  <a:pt x="1917192" y="117063"/>
                </a:cubicBezTo>
                <a:lnTo>
                  <a:pt x="1941957" y="145353"/>
                </a:lnTo>
                <a:lnTo>
                  <a:pt x="2034064" y="250413"/>
                </a:lnTo>
                <a:lnTo>
                  <a:pt x="1987868" y="306420"/>
                </a:lnTo>
                <a:cubicBezTo>
                  <a:pt x="1938338" y="366428"/>
                  <a:pt x="1864519" y="401289"/>
                  <a:pt x="1786604" y="401289"/>
                </a:cubicBezTo>
                <a:lnTo>
                  <a:pt x="0" y="401289"/>
                </a:lnTo>
                <a:lnTo>
                  <a:pt x="0" y="399193"/>
                </a:lnTo>
                <a:lnTo>
                  <a:pt x="0" y="1"/>
                </a:lnTo>
                <a:close/>
              </a:path>
            </a:pathLst>
          </a:custGeom>
          <a:solidFill>
            <a:schemeClr val="accent1"/>
          </a:solidFill>
          <a:ln>
            <a:noFill/>
          </a:ln>
        </p:spPr>
        <p:txBody>
          <a:bodyPr anchorCtr="0" anchor="ctr" bIns="34275" lIns="137150" spcFirstLastPara="1" rIns="68575" wrap="square" tIns="34275">
            <a:noAutofit/>
          </a:bodyPr>
          <a:lstStyle/>
          <a:p>
            <a:pPr indent="0" lvl="0" marL="0" marR="0" rtl="0" algn="l">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OUR COMPANY</a:t>
            </a:r>
            <a:endParaRPr sz="1400">
              <a:solidFill>
                <a:schemeClr val="dk1"/>
              </a:solidFill>
              <a:latin typeface="Poppins"/>
              <a:ea typeface="Poppins"/>
              <a:cs typeface="Poppins"/>
              <a:sym typeface="Poppins"/>
            </a:endParaRPr>
          </a:p>
        </p:txBody>
      </p:sp>
      <p:sp>
        <p:nvSpPr>
          <p:cNvPr id="1251" name="Google Shape;1251;p76"/>
          <p:cNvSpPr/>
          <p:nvPr/>
        </p:nvSpPr>
        <p:spPr>
          <a:xfrm>
            <a:off x="3690565" y="1596273"/>
            <a:ext cx="2824500" cy="142680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252" name="Google Shape;1252;p76"/>
          <p:cNvSpPr/>
          <p:nvPr/>
        </p:nvSpPr>
        <p:spPr>
          <a:xfrm>
            <a:off x="3686994" y="1515192"/>
            <a:ext cx="1852255" cy="271462"/>
          </a:xfrm>
          <a:custGeom>
            <a:rect b="b" l="l" r="r" t="t"/>
            <a:pathLst>
              <a:path extrusionOk="0" h="361950" w="2238375">
                <a:moveTo>
                  <a:pt x="0" y="364046"/>
                </a:moveTo>
                <a:lnTo>
                  <a:pt x="1786604" y="364046"/>
                </a:lnTo>
                <a:cubicBezTo>
                  <a:pt x="1864519" y="364046"/>
                  <a:pt x="1938338" y="329184"/>
                  <a:pt x="1987868" y="269176"/>
                </a:cubicBezTo>
                <a:lnTo>
                  <a:pt x="2034064" y="213170"/>
                </a:lnTo>
                <a:lnTo>
                  <a:pt x="2042541" y="202882"/>
                </a:lnTo>
                <a:cubicBezTo>
                  <a:pt x="2092071" y="142875"/>
                  <a:pt x="2165890" y="108109"/>
                  <a:pt x="2243804" y="108109"/>
                </a:cubicBezTo>
                <a:lnTo>
                  <a:pt x="2243804" y="0"/>
                </a:lnTo>
                <a:lnTo>
                  <a:pt x="0" y="0"/>
                </a:lnTo>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53" name="Google Shape;1253;p76"/>
          <p:cNvSpPr/>
          <p:nvPr/>
        </p:nvSpPr>
        <p:spPr>
          <a:xfrm>
            <a:off x="3688780" y="1487259"/>
            <a:ext cx="1683188" cy="300967"/>
          </a:xfrm>
          <a:custGeom>
            <a:rect b="b" l="l" r="r" t="t"/>
            <a:pathLst>
              <a:path extrusionOk="0" h="401289" w="2034064">
                <a:moveTo>
                  <a:pt x="0" y="0"/>
                </a:moveTo>
                <a:lnTo>
                  <a:pt x="509588" y="0"/>
                </a:lnTo>
                <a:lnTo>
                  <a:pt x="509588" y="1"/>
                </a:lnTo>
                <a:lnTo>
                  <a:pt x="1658874" y="1"/>
                </a:lnTo>
                <a:cubicBezTo>
                  <a:pt x="1757839" y="1"/>
                  <a:pt x="1851946" y="42578"/>
                  <a:pt x="1917192" y="117063"/>
                </a:cubicBezTo>
                <a:lnTo>
                  <a:pt x="1941957" y="145353"/>
                </a:lnTo>
                <a:lnTo>
                  <a:pt x="2034064" y="250413"/>
                </a:lnTo>
                <a:lnTo>
                  <a:pt x="1987868" y="306420"/>
                </a:lnTo>
                <a:cubicBezTo>
                  <a:pt x="1938338" y="366428"/>
                  <a:pt x="1864519" y="401289"/>
                  <a:pt x="1786604" y="401289"/>
                </a:cubicBezTo>
                <a:lnTo>
                  <a:pt x="0" y="401289"/>
                </a:lnTo>
                <a:lnTo>
                  <a:pt x="0" y="399193"/>
                </a:lnTo>
                <a:lnTo>
                  <a:pt x="0"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34275" lIns="137150" spcFirstLastPara="1" rIns="68575" wrap="square" tIns="34275">
            <a:noAutofit/>
          </a:bodyPr>
          <a:lstStyle/>
          <a:p>
            <a:pPr indent="0" lvl="0" marL="0" marR="0" rtl="0" algn="l">
              <a:spcBef>
                <a:spcPts val="0"/>
              </a:spcBef>
              <a:spcAft>
                <a:spcPts val="0"/>
              </a:spcAft>
              <a:buClr>
                <a:schemeClr val="lt1"/>
              </a:buClr>
              <a:buSzPts val="800"/>
              <a:buFont typeface="Poppins"/>
              <a:buNone/>
            </a:pPr>
            <a:r>
              <a:rPr lang="en" sz="800">
                <a:solidFill>
                  <a:schemeClr val="accent6"/>
                </a:solidFill>
                <a:latin typeface="Poppins"/>
                <a:ea typeface="Poppins"/>
                <a:cs typeface="Poppins"/>
                <a:sym typeface="Poppins"/>
              </a:rPr>
              <a:t>PRIMARY COMPETITOR</a:t>
            </a:r>
            <a:endParaRPr sz="1400">
              <a:solidFill>
                <a:schemeClr val="accent6"/>
              </a:solidFill>
              <a:latin typeface="Poppins"/>
              <a:ea typeface="Poppins"/>
              <a:cs typeface="Poppins"/>
              <a:sym typeface="Poppins"/>
            </a:endParaRPr>
          </a:p>
        </p:txBody>
      </p:sp>
      <p:sp>
        <p:nvSpPr>
          <p:cNvPr id="1254" name="Google Shape;1254;p76"/>
          <p:cNvSpPr/>
          <p:nvPr/>
        </p:nvSpPr>
        <p:spPr>
          <a:xfrm>
            <a:off x="424347" y="3271755"/>
            <a:ext cx="2824500" cy="142680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255" name="Google Shape;1255;p76"/>
          <p:cNvSpPr/>
          <p:nvPr/>
        </p:nvSpPr>
        <p:spPr>
          <a:xfrm>
            <a:off x="420776" y="3190674"/>
            <a:ext cx="1852255" cy="271463"/>
          </a:xfrm>
          <a:custGeom>
            <a:rect b="b" l="l" r="r" t="t"/>
            <a:pathLst>
              <a:path extrusionOk="0" h="361950" w="2238375">
                <a:moveTo>
                  <a:pt x="0" y="364046"/>
                </a:moveTo>
                <a:lnTo>
                  <a:pt x="1786604" y="364046"/>
                </a:lnTo>
                <a:cubicBezTo>
                  <a:pt x="1864519" y="364046"/>
                  <a:pt x="1938338" y="329184"/>
                  <a:pt x="1987868" y="269176"/>
                </a:cubicBezTo>
                <a:lnTo>
                  <a:pt x="2034064" y="213170"/>
                </a:lnTo>
                <a:lnTo>
                  <a:pt x="2042541" y="202882"/>
                </a:lnTo>
                <a:cubicBezTo>
                  <a:pt x="2092071" y="142875"/>
                  <a:pt x="2165890" y="108109"/>
                  <a:pt x="2243804" y="108109"/>
                </a:cubicBezTo>
                <a:lnTo>
                  <a:pt x="2243804" y="0"/>
                </a:lnTo>
                <a:lnTo>
                  <a:pt x="0" y="0"/>
                </a:lnTo>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56" name="Google Shape;1256;p76"/>
          <p:cNvSpPr/>
          <p:nvPr/>
        </p:nvSpPr>
        <p:spPr>
          <a:xfrm>
            <a:off x="418990" y="3170361"/>
            <a:ext cx="1683188" cy="300967"/>
          </a:xfrm>
          <a:custGeom>
            <a:rect b="b" l="l" r="r" t="t"/>
            <a:pathLst>
              <a:path extrusionOk="0" h="401289" w="2034064">
                <a:moveTo>
                  <a:pt x="0" y="0"/>
                </a:moveTo>
                <a:lnTo>
                  <a:pt x="509588" y="0"/>
                </a:lnTo>
                <a:lnTo>
                  <a:pt x="509588" y="1"/>
                </a:lnTo>
                <a:lnTo>
                  <a:pt x="1658874" y="1"/>
                </a:lnTo>
                <a:cubicBezTo>
                  <a:pt x="1757839" y="1"/>
                  <a:pt x="1851946" y="42578"/>
                  <a:pt x="1917192" y="117063"/>
                </a:cubicBezTo>
                <a:lnTo>
                  <a:pt x="1941957" y="145353"/>
                </a:lnTo>
                <a:lnTo>
                  <a:pt x="2034064" y="250413"/>
                </a:lnTo>
                <a:lnTo>
                  <a:pt x="1987868" y="306420"/>
                </a:lnTo>
                <a:cubicBezTo>
                  <a:pt x="1938338" y="366428"/>
                  <a:pt x="1864519" y="401289"/>
                  <a:pt x="1786604" y="401289"/>
                </a:cubicBezTo>
                <a:lnTo>
                  <a:pt x="0" y="401289"/>
                </a:lnTo>
                <a:lnTo>
                  <a:pt x="0" y="399193"/>
                </a:lnTo>
                <a:lnTo>
                  <a:pt x="0" y="1"/>
                </a:lnTo>
                <a:close/>
              </a:path>
            </a:pathLst>
          </a:custGeom>
          <a:solidFill>
            <a:schemeClr val="accent4"/>
          </a:solidFill>
          <a:ln>
            <a:noFill/>
          </a:ln>
        </p:spPr>
        <p:txBody>
          <a:bodyPr anchorCtr="0" anchor="ctr" bIns="34275" lIns="137150" spcFirstLastPara="1" rIns="68575" wrap="square" tIns="34275">
            <a:noAutofit/>
          </a:bodyPr>
          <a:lstStyle/>
          <a:p>
            <a:pPr indent="0" lvl="0" marL="0" marR="0" rtl="0" algn="l">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SECONDARY COMPETITOR</a:t>
            </a:r>
            <a:endParaRPr sz="1400">
              <a:solidFill>
                <a:schemeClr val="dk1"/>
              </a:solidFill>
              <a:latin typeface="Poppins"/>
              <a:ea typeface="Poppins"/>
              <a:cs typeface="Poppins"/>
              <a:sym typeface="Poppins"/>
            </a:endParaRPr>
          </a:p>
        </p:txBody>
      </p:sp>
      <p:sp>
        <p:nvSpPr>
          <p:cNvPr id="1257" name="Google Shape;1257;p76"/>
          <p:cNvSpPr/>
          <p:nvPr/>
        </p:nvSpPr>
        <p:spPr>
          <a:xfrm>
            <a:off x="3697689" y="3271755"/>
            <a:ext cx="2824500" cy="1426800"/>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sp>
        <p:nvSpPr>
          <p:cNvPr id="1258" name="Google Shape;1258;p76"/>
          <p:cNvSpPr/>
          <p:nvPr/>
        </p:nvSpPr>
        <p:spPr>
          <a:xfrm>
            <a:off x="3694118" y="3190674"/>
            <a:ext cx="1852255" cy="271463"/>
          </a:xfrm>
          <a:custGeom>
            <a:rect b="b" l="l" r="r" t="t"/>
            <a:pathLst>
              <a:path extrusionOk="0" h="361950" w="2238375">
                <a:moveTo>
                  <a:pt x="0" y="364046"/>
                </a:moveTo>
                <a:lnTo>
                  <a:pt x="1786604" y="364046"/>
                </a:lnTo>
                <a:cubicBezTo>
                  <a:pt x="1864519" y="364046"/>
                  <a:pt x="1938338" y="329184"/>
                  <a:pt x="1987868" y="269176"/>
                </a:cubicBezTo>
                <a:lnTo>
                  <a:pt x="2034064" y="213170"/>
                </a:lnTo>
                <a:lnTo>
                  <a:pt x="2042541" y="202882"/>
                </a:lnTo>
                <a:cubicBezTo>
                  <a:pt x="2092071" y="142875"/>
                  <a:pt x="2165890" y="108109"/>
                  <a:pt x="2243804" y="108109"/>
                </a:cubicBezTo>
                <a:lnTo>
                  <a:pt x="2243804" y="0"/>
                </a:lnTo>
                <a:lnTo>
                  <a:pt x="0" y="0"/>
                </a:lnTo>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59" name="Google Shape;1259;p76"/>
          <p:cNvSpPr/>
          <p:nvPr/>
        </p:nvSpPr>
        <p:spPr>
          <a:xfrm>
            <a:off x="3692332" y="3170361"/>
            <a:ext cx="1683188" cy="300967"/>
          </a:xfrm>
          <a:custGeom>
            <a:rect b="b" l="l" r="r" t="t"/>
            <a:pathLst>
              <a:path extrusionOk="0" h="401289" w="2034064">
                <a:moveTo>
                  <a:pt x="0" y="0"/>
                </a:moveTo>
                <a:lnTo>
                  <a:pt x="509588" y="0"/>
                </a:lnTo>
                <a:lnTo>
                  <a:pt x="509588" y="1"/>
                </a:lnTo>
                <a:lnTo>
                  <a:pt x="1658874" y="1"/>
                </a:lnTo>
                <a:cubicBezTo>
                  <a:pt x="1757839" y="1"/>
                  <a:pt x="1851946" y="42578"/>
                  <a:pt x="1917192" y="117063"/>
                </a:cubicBezTo>
                <a:lnTo>
                  <a:pt x="1941957" y="145353"/>
                </a:lnTo>
                <a:lnTo>
                  <a:pt x="2034064" y="250413"/>
                </a:lnTo>
                <a:lnTo>
                  <a:pt x="1987868" y="306420"/>
                </a:lnTo>
                <a:cubicBezTo>
                  <a:pt x="1938338" y="366428"/>
                  <a:pt x="1864519" y="401289"/>
                  <a:pt x="1786604" y="401289"/>
                </a:cubicBezTo>
                <a:lnTo>
                  <a:pt x="0" y="401289"/>
                </a:lnTo>
                <a:lnTo>
                  <a:pt x="0" y="399193"/>
                </a:lnTo>
                <a:lnTo>
                  <a:pt x="0" y="1"/>
                </a:lnTo>
                <a:close/>
              </a:path>
            </a:pathLst>
          </a:custGeom>
          <a:solidFill>
            <a:schemeClr val="accent5"/>
          </a:solidFill>
          <a:ln>
            <a:noFill/>
          </a:ln>
        </p:spPr>
        <p:txBody>
          <a:bodyPr anchorCtr="0" anchor="ctr" bIns="34275" lIns="137150" spcFirstLastPara="1" rIns="68575" wrap="square" tIns="34275">
            <a:noAutofit/>
          </a:bodyPr>
          <a:lstStyle/>
          <a:p>
            <a:pPr indent="0" lvl="0" marL="0" marR="0" rtl="0" algn="l">
              <a:spcBef>
                <a:spcPts val="0"/>
              </a:spcBef>
              <a:spcAft>
                <a:spcPts val="0"/>
              </a:spcAft>
              <a:buClr>
                <a:schemeClr val="lt1"/>
              </a:buClr>
              <a:buSzPts val="800"/>
              <a:buFont typeface="Poppins"/>
              <a:buNone/>
            </a:pPr>
            <a:r>
              <a:rPr lang="en" sz="800">
                <a:solidFill>
                  <a:schemeClr val="lt1"/>
                </a:solidFill>
                <a:latin typeface="Poppins"/>
                <a:ea typeface="Poppins"/>
                <a:cs typeface="Poppins"/>
                <a:sym typeface="Poppins"/>
              </a:rPr>
              <a:t>TERTIARY COMPETITOR</a:t>
            </a:r>
            <a:endParaRPr sz="1400">
              <a:solidFill>
                <a:schemeClr val="dk1"/>
              </a:solidFill>
              <a:latin typeface="Poppins"/>
              <a:ea typeface="Poppins"/>
              <a:cs typeface="Poppins"/>
              <a:sym typeface="Poppins"/>
            </a:endParaRPr>
          </a:p>
        </p:txBody>
      </p:sp>
      <p:sp>
        <p:nvSpPr>
          <p:cNvPr id="1260" name="Google Shape;1260;p76"/>
          <p:cNvSpPr/>
          <p:nvPr/>
        </p:nvSpPr>
        <p:spPr>
          <a:xfrm>
            <a:off x="767218" y="1980770"/>
            <a:ext cx="833700" cy="833700"/>
          </a:xfrm>
          <a:prstGeom prst="ellipse">
            <a:avLst/>
          </a:prstGeom>
          <a:noFill/>
          <a:ln cap="flat" cmpd="sng" w="25400">
            <a:solidFill>
              <a:srgbClr val="EDEDE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200000"/>
              </a:lnSpc>
              <a:spcBef>
                <a:spcPts val="0"/>
              </a:spcBef>
              <a:spcAft>
                <a:spcPts val="0"/>
              </a:spcAft>
              <a:buClr>
                <a:schemeClr val="dk1"/>
              </a:buClr>
              <a:buSzPts val="600"/>
              <a:buFont typeface="Open Sans"/>
              <a:buNone/>
            </a:pPr>
            <a:r>
              <a:t/>
            </a:r>
            <a:endParaRPr sz="600">
              <a:solidFill>
                <a:schemeClr val="dk1"/>
              </a:solidFill>
              <a:latin typeface="Poppins"/>
              <a:ea typeface="Poppins"/>
              <a:cs typeface="Poppins"/>
              <a:sym typeface="Poppins"/>
            </a:endParaRPr>
          </a:p>
        </p:txBody>
      </p:sp>
      <p:sp>
        <p:nvSpPr>
          <p:cNvPr id="1261" name="Google Shape;1261;p76"/>
          <p:cNvSpPr/>
          <p:nvPr/>
        </p:nvSpPr>
        <p:spPr>
          <a:xfrm>
            <a:off x="767218" y="1980770"/>
            <a:ext cx="833700" cy="833700"/>
          </a:xfrm>
          <a:prstGeom prst="arc">
            <a:avLst>
              <a:gd fmla="val 16200000" name="adj1"/>
              <a:gd fmla="val 10763825" name="adj2"/>
            </a:avLst>
          </a:prstGeom>
          <a:noFill/>
          <a:ln cap="rnd" cmpd="sng" w="38100">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62" name="Google Shape;1262;p76"/>
          <p:cNvSpPr/>
          <p:nvPr/>
        </p:nvSpPr>
        <p:spPr>
          <a:xfrm>
            <a:off x="2052535" y="1980770"/>
            <a:ext cx="833700" cy="833700"/>
          </a:xfrm>
          <a:prstGeom prst="ellipse">
            <a:avLst/>
          </a:prstGeom>
          <a:noFill/>
          <a:ln cap="flat" cmpd="sng" w="25400">
            <a:solidFill>
              <a:srgbClr val="EDEDE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200000"/>
              </a:lnSpc>
              <a:spcBef>
                <a:spcPts val="0"/>
              </a:spcBef>
              <a:spcAft>
                <a:spcPts val="0"/>
              </a:spcAft>
              <a:buClr>
                <a:schemeClr val="dk1"/>
              </a:buClr>
              <a:buSzPts val="600"/>
              <a:buFont typeface="Open Sans"/>
              <a:buNone/>
            </a:pPr>
            <a:r>
              <a:t/>
            </a:r>
            <a:endParaRPr sz="600">
              <a:solidFill>
                <a:schemeClr val="dk1"/>
              </a:solidFill>
              <a:latin typeface="Poppins"/>
              <a:ea typeface="Poppins"/>
              <a:cs typeface="Poppins"/>
              <a:sym typeface="Poppins"/>
            </a:endParaRPr>
          </a:p>
        </p:txBody>
      </p:sp>
      <p:sp>
        <p:nvSpPr>
          <p:cNvPr id="1263" name="Google Shape;1263;p76"/>
          <p:cNvSpPr/>
          <p:nvPr/>
        </p:nvSpPr>
        <p:spPr>
          <a:xfrm>
            <a:off x="2052535" y="1980770"/>
            <a:ext cx="833700" cy="833700"/>
          </a:xfrm>
          <a:prstGeom prst="arc">
            <a:avLst>
              <a:gd fmla="val 16200000" name="adj1"/>
              <a:gd fmla="val 7770556" name="adj2"/>
            </a:avLst>
          </a:prstGeom>
          <a:noFill/>
          <a:ln cap="rnd" cmpd="sng" w="38100">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64" name="Google Shape;1264;p76"/>
          <p:cNvSpPr/>
          <p:nvPr/>
        </p:nvSpPr>
        <p:spPr>
          <a:xfrm>
            <a:off x="4040560" y="1980770"/>
            <a:ext cx="833700" cy="833700"/>
          </a:xfrm>
          <a:prstGeom prst="ellipse">
            <a:avLst/>
          </a:prstGeom>
          <a:noFill/>
          <a:ln cap="flat" cmpd="sng" w="25400">
            <a:solidFill>
              <a:srgbClr val="EDEDE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200000"/>
              </a:lnSpc>
              <a:spcBef>
                <a:spcPts val="0"/>
              </a:spcBef>
              <a:spcAft>
                <a:spcPts val="0"/>
              </a:spcAft>
              <a:buClr>
                <a:schemeClr val="dk1"/>
              </a:buClr>
              <a:buSzPts val="600"/>
              <a:buFont typeface="Open Sans"/>
              <a:buNone/>
            </a:pPr>
            <a:r>
              <a:t/>
            </a:r>
            <a:endParaRPr sz="600">
              <a:solidFill>
                <a:schemeClr val="dk1"/>
              </a:solidFill>
              <a:latin typeface="Poppins"/>
              <a:ea typeface="Poppins"/>
              <a:cs typeface="Poppins"/>
              <a:sym typeface="Poppins"/>
            </a:endParaRPr>
          </a:p>
        </p:txBody>
      </p:sp>
      <p:sp>
        <p:nvSpPr>
          <p:cNvPr id="1265" name="Google Shape;1265;p76"/>
          <p:cNvSpPr/>
          <p:nvPr/>
        </p:nvSpPr>
        <p:spPr>
          <a:xfrm>
            <a:off x="4040560" y="1980770"/>
            <a:ext cx="833700" cy="833700"/>
          </a:xfrm>
          <a:prstGeom prst="arc">
            <a:avLst>
              <a:gd fmla="val 16200000" name="adj1"/>
              <a:gd fmla="val 8514875" name="adj2"/>
            </a:avLst>
          </a:prstGeom>
          <a:noFill/>
          <a:ln cap="rnd" cmpd="sng" w="38100">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66" name="Google Shape;1266;p76"/>
          <p:cNvSpPr/>
          <p:nvPr/>
        </p:nvSpPr>
        <p:spPr>
          <a:xfrm>
            <a:off x="5325877" y="1980770"/>
            <a:ext cx="833700" cy="833700"/>
          </a:xfrm>
          <a:prstGeom prst="ellipse">
            <a:avLst/>
          </a:prstGeom>
          <a:noFill/>
          <a:ln cap="flat" cmpd="sng" w="25400">
            <a:solidFill>
              <a:srgbClr val="EDEDE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200000"/>
              </a:lnSpc>
              <a:spcBef>
                <a:spcPts val="0"/>
              </a:spcBef>
              <a:spcAft>
                <a:spcPts val="0"/>
              </a:spcAft>
              <a:buClr>
                <a:schemeClr val="dk1"/>
              </a:buClr>
              <a:buSzPts val="600"/>
              <a:buFont typeface="Open Sans"/>
              <a:buNone/>
            </a:pPr>
            <a:r>
              <a:t/>
            </a:r>
            <a:endParaRPr sz="600">
              <a:solidFill>
                <a:schemeClr val="dk1"/>
              </a:solidFill>
              <a:latin typeface="Poppins"/>
              <a:ea typeface="Poppins"/>
              <a:cs typeface="Poppins"/>
              <a:sym typeface="Poppins"/>
            </a:endParaRPr>
          </a:p>
        </p:txBody>
      </p:sp>
      <p:sp>
        <p:nvSpPr>
          <p:cNvPr id="1267" name="Google Shape;1267;p76"/>
          <p:cNvSpPr/>
          <p:nvPr/>
        </p:nvSpPr>
        <p:spPr>
          <a:xfrm>
            <a:off x="5325877" y="1980770"/>
            <a:ext cx="833700" cy="833700"/>
          </a:xfrm>
          <a:prstGeom prst="arc">
            <a:avLst>
              <a:gd fmla="val 16200000" name="adj1"/>
              <a:gd fmla="val 4641936" name="adj2"/>
            </a:avLst>
          </a:prstGeom>
          <a:noFill/>
          <a:ln cap="rnd" cmpd="sng" w="38100">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68" name="Google Shape;1268;p76"/>
          <p:cNvSpPr/>
          <p:nvPr/>
        </p:nvSpPr>
        <p:spPr>
          <a:xfrm>
            <a:off x="774342" y="3656252"/>
            <a:ext cx="833700" cy="833700"/>
          </a:xfrm>
          <a:prstGeom prst="ellipse">
            <a:avLst/>
          </a:prstGeom>
          <a:noFill/>
          <a:ln cap="flat" cmpd="sng" w="25400">
            <a:solidFill>
              <a:srgbClr val="EDEDE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200000"/>
              </a:lnSpc>
              <a:spcBef>
                <a:spcPts val="0"/>
              </a:spcBef>
              <a:spcAft>
                <a:spcPts val="0"/>
              </a:spcAft>
              <a:buClr>
                <a:schemeClr val="dk1"/>
              </a:buClr>
              <a:buSzPts val="600"/>
              <a:buFont typeface="Open Sans"/>
              <a:buNone/>
            </a:pPr>
            <a:r>
              <a:t/>
            </a:r>
            <a:endParaRPr sz="600">
              <a:solidFill>
                <a:schemeClr val="dk1"/>
              </a:solidFill>
              <a:latin typeface="Poppins"/>
              <a:ea typeface="Poppins"/>
              <a:cs typeface="Poppins"/>
              <a:sym typeface="Poppins"/>
            </a:endParaRPr>
          </a:p>
        </p:txBody>
      </p:sp>
      <p:sp>
        <p:nvSpPr>
          <p:cNvPr id="1269" name="Google Shape;1269;p76"/>
          <p:cNvSpPr/>
          <p:nvPr/>
        </p:nvSpPr>
        <p:spPr>
          <a:xfrm>
            <a:off x="774342" y="3656252"/>
            <a:ext cx="833700" cy="833700"/>
          </a:xfrm>
          <a:prstGeom prst="arc">
            <a:avLst>
              <a:gd fmla="val 16200000" name="adj1"/>
              <a:gd fmla="val 6183111" name="adj2"/>
            </a:avLst>
          </a:prstGeom>
          <a:noFill/>
          <a:ln cap="rnd" cmpd="sng" w="38100">
            <a:solidFill>
              <a:srgbClr val="A6A6A6"/>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70" name="Google Shape;1270;p76"/>
          <p:cNvSpPr/>
          <p:nvPr/>
        </p:nvSpPr>
        <p:spPr>
          <a:xfrm>
            <a:off x="2059659" y="3656252"/>
            <a:ext cx="833700" cy="833700"/>
          </a:xfrm>
          <a:prstGeom prst="ellipse">
            <a:avLst/>
          </a:prstGeom>
          <a:noFill/>
          <a:ln cap="flat" cmpd="sng" w="25400">
            <a:solidFill>
              <a:srgbClr val="EDEDE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200000"/>
              </a:lnSpc>
              <a:spcBef>
                <a:spcPts val="0"/>
              </a:spcBef>
              <a:spcAft>
                <a:spcPts val="0"/>
              </a:spcAft>
              <a:buClr>
                <a:schemeClr val="dk1"/>
              </a:buClr>
              <a:buSzPts val="600"/>
              <a:buFont typeface="Open Sans"/>
              <a:buNone/>
            </a:pPr>
            <a:r>
              <a:t/>
            </a:r>
            <a:endParaRPr sz="600">
              <a:solidFill>
                <a:schemeClr val="dk1"/>
              </a:solidFill>
              <a:latin typeface="Poppins"/>
              <a:ea typeface="Poppins"/>
              <a:cs typeface="Poppins"/>
              <a:sym typeface="Poppins"/>
            </a:endParaRPr>
          </a:p>
        </p:txBody>
      </p:sp>
      <p:sp>
        <p:nvSpPr>
          <p:cNvPr id="1271" name="Google Shape;1271;p76"/>
          <p:cNvSpPr/>
          <p:nvPr/>
        </p:nvSpPr>
        <p:spPr>
          <a:xfrm>
            <a:off x="2059659" y="3656252"/>
            <a:ext cx="833700" cy="833700"/>
          </a:xfrm>
          <a:prstGeom prst="arc">
            <a:avLst>
              <a:gd fmla="val 16200000" name="adj1"/>
              <a:gd fmla="val 3141994" name="adj2"/>
            </a:avLst>
          </a:prstGeom>
          <a:noFill/>
          <a:ln cap="rnd" cmpd="sng" w="38100">
            <a:solidFill>
              <a:srgbClr val="A6A6A6"/>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72" name="Google Shape;1272;p76"/>
          <p:cNvSpPr/>
          <p:nvPr/>
        </p:nvSpPr>
        <p:spPr>
          <a:xfrm>
            <a:off x="4047684" y="3656252"/>
            <a:ext cx="833700" cy="833700"/>
          </a:xfrm>
          <a:prstGeom prst="ellipse">
            <a:avLst/>
          </a:prstGeom>
          <a:noFill/>
          <a:ln cap="flat" cmpd="sng" w="25400">
            <a:solidFill>
              <a:srgbClr val="EDEDE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200000"/>
              </a:lnSpc>
              <a:spcBef>
                <a:spcPts val="0"/>
              </a:spcBef>
              <a:spcAft>
                <a:spcPts val="0"/>
              </a:spcAft>
              <a:buClr>
                <a:schemeClr val="dk1"/>
              </a:buClr>
              <a:buSzPts val="600"/>
              <a:buFont typeface="Open Sans"/>
              <a:buNone/>
            </a:pPr>
            <a:r>
              <a:t/>
            </a:r>
            <a:endParaRPr sz="600">
              <a:solidFill>
                <a:schemeClr val="dk1"/>
              </a:solidFill>
              <a:latin typeface="Poppins"/>
              <a:ea typeface="Poppins"/>
              <a:cs typeface="Poppins"/>
              <a:sym typeface="Poppins"/>
            </a:endParaRPr>
          </a:p>
        </p:txBody>
      </p:sp>
      <p:sp>
        <p:nvSpPr>
          <p:cNvPr id="1273" name="Google Shape;1273;p76"/>
          <p:cNvSpPr/>
          <p:nvPr/>
        </p:nvSpPr>
        <p:spPr>
          <a:xfrm>
            <a:off x="4047684" y="3656252"/>
            <a:ext cx="833700" cy="833700"/>
          </a:xfrm>
          <a:prstGeom prst="arc">
            <a:avLst>
              <a:gd fmla="val 16200000" name="adj1"/>
              <a:gd fmla="val 21497803" name="adj2"/>
            </a:avLst>
          </a:prstGeom>
          <a:noFill/>
          <a:ln cap="rnd" cmpd="sng" w="38100">
            <a:solidFill>
              <a:schemeClr val="accent4"/>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74" name="Google Shape;1274;p76"/>
          <p:cNvSpPr/>
          <p:nvPr/>
        </p:nvSpPr>
        <p:spPr>
          <a:xfrm>
            <a:off x="5333001" y="3656252"/>
            <a:ext cx="833700" cy="833700"/>
          </a:xfrm>
          <a:prstGeom prst="ellipse">
            <a:avLst/>
          </a:prstGeom>
          <a:noFill/>
          <a:ln cap="flat" cmpd="sng" w="25400">
            <a:solidFill>
              <a:srgbClr val="EDEDE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200000"/>
              </a:lnSpc>
              <a:spcBef>
                <a:spcPts val="0"/>
              </a:spcBef>
              <a:spcAft>
                <a:spcPts val="0"/>
              </a:spcAft>
              <a:buClr>
                <a:schemeClr val="dk1"/>
              </a:buClr>
              <a:buSzPts val="600"/>
              <a:buFont typeface="Open Sans"/>
              <a:buNone/>
            </a:pPr>
            <a:r>
              <a:t/>
            </a:r>
            <a:endParaRPr sz="600">
              <a:solidFill>
                <a:schemeClr val="dk1"/>
              </a:solidFill>
              <a:latin typeface="Poppins"/>
              <a:ea typeface="Poppins"/>
              <a:cs typeface="Poppins"/>
              <a:sym typeface="Poppins"/>
            </a:endParaRPr>
          </a:p>
        </p:txBody>
      </p:sp>
      <p:sp>
        <p:nvSpPr>
          <p:cNvPr id="1275" name="Google Shape;1275;p76"/>
          <p:cNvSpPr/>
          <p:nvPr/>
        </p:nvSpPr>
        <p:spPr>
          <a:xfrm>
            <a:off x="5333001" y="3656252"/>
            <a:ext cx="833700" cy="833700"/>
          </a:xfrm>
          <a:prstGeom prst="arc">
            <a:avLst>
              <a:gd fmla="val 16200000" name="adj1"/>
              <a:gd fmla="val 3230160" name="adj2"/>
            </a:avLst>
          </a:prstGeom>
          <a:noFill/>
          <a:ln cap="rnd" cmpd="sng" w="38100">
            <a:solidFill>
              <a:schemeClr val="accent4"/>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76" name="Google Shape;1276;p76"/>
          <p:cNvSpPr/>
          <p:nvPr/>
        </p:nvSpPr>
        <p:spPr>
          <a:xfrm>
            <a:off x="419010" y="1596273"/>
            <a:ext cx="1852255" cy="182642"/>
          </a:xfrm>
          <a:custGeom>
            <a:rect b="b" l="l" r="r" t="t"/>
            <a:pathLst>
              <a:path extrusionOk="0" h="247650" w="2238375">
                <a:moveTo>
                  <a:pt x="0" y="255937"/>
                </a:moveTo>
                <a:lnTo>
                  <a:pt x="1786604" y="255937"/>
                </a:lnTo>
                <a:cubicBezTo>
                  <a:pt x="1864519" y="255937"/>
                  <a:pt x="1938338" y="221075"/>
                  <a:pt x="1987868" y="161068"/>
                </a:cubicBezTo>
                <a:lnTo>
                  <a:pt x="2034064" y="105061"/>
                </a:lnTo>
                <a:lnTo>
                  <a:pt x="2042541" y="94774"/>
                </a:lnTo>
                <a:cubicBezTo>
                  <a:pt x="2092071" y="34766"/>
                  <a:pt x="2165890" y="0"/>
                  <a:pt x="2243804" y="0"/>
                </a:cubicBezTo>
              </a:path>
            </a:pathLst>
          </a:custGeom>
          <a:noFill/>
          <a:ln cap="rnd" cmpd="sng" w="12700">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77" name="Google Shape;1277;p76"/>
          <p:cNvSpPr/>
          <p:nvPr/>
        </p:nvSpPr>
        <p:spPr>
          <a:xfrm>
            <a:off x="3692352" y="1596273"/>
            <a:ext cx="1852255" cy="182642"/>
          </a:xfrm>
          <a:custGeom>
            <a:rect b="b" l="l" r="r" t="t"/>
            <a:pathLst>
              <a:path extrusionOk="0" h="247650" w="2238375">
                <a:moveTo>
                  <a:pt x="0" y="255937"/>
                </a:moveTo>
                <a:lnTo>
                  <a:pt x="1786604" y="255937"/>
                </a:lnTo>
                <a:cubicBezTo>
                  <a:pt x="1864519" y="255937"/>
                  <a:pt x="1938338" y="221075"/>
                  <a:pt x="1987868" y="161068"/>
                </a:cubicBezTo>
                <a:lnTo>
                  <a:pt x="2034064" y="105061"/>
                </a:lnTo>
                <a:lnTo>
                  <a:pt x="2042541" y="94774"/>
                </a:lnTo>
                <a:cubicBezTo>
                  <a:pt x="2092071" y="34766"/>
                  <a:pt x="2165890" y="0"/>
                  <a:pt x="2243804" y="0"/>
                </a:cubicBezTo>
              </a:path>
            </a:pathLst>
          </a:custGeom>
          <a:noFill/>
          <a:ln cap="rnd" cmpd="sng" w="12700">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78" name="Google Shape;1278;p76"/>
          <p:cNvSpPr/>
          <p:nvPr/>
        </p:nvSpPr>
        <p:spPr>
          <a:xfrm>
            <a:off x="423752" y="3271755"/>
            <a:ext cx="1852255" cy="186976"/>
          </a:xfrm>
          <a:custGeom>
            <a:rect b="b" l="l" r="r" t="t"/>
            <a:pathLst>
              <a:path extrusionOk="0" h="247650" w="2238375">
                <a:moveTo>
                  <a:pt x="0" y="255937"/>
                </a:moveTo>
                <a:lnTo>
                  <a:pt x="1786604" y="255937"/>
                </a:lnTo>
                <a:cubicBezTo>
                  <a:pt x="1864519" y="255937"/>
                  <a:pt x="1938338" y="221075"/>
                  <a:pt x="1987868" y="161068"/>
                </a:cubicBezTo>
                <a:lnTo>
                  <a:pt x="2034064" y="105061"/>
                </a:lnTo>
                <a:lnTo>
                  <a:pt x="2042541" y="94774"/>
                </a:lnTo>
                <a:cubicBezTo>
                  <a:pt x="2092071" y="34766"/>
                  <a:pt x="2165890" y="0"/>
                  <a:pt x="2243804" y="0"/>
                </a:cubicBezTo>
              </a:path>
            </a:pathLst>
          </a:custGeom>
          <a:noFill/>
          <a:ln cap="rnd" cmpd="sng" w="12700">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79" name="Google Shape;1279;p76"/>
          <p:cNvSpPr/>
          <p:nvPr/>
        </p:nvSpPr>
        <p:spPr>
          <a:xfrm>
            <a:off x="3695901" y="3271755"/>
            <a:ext cx="1852255" cy="186976"/>
          </a:xfrm>
          <a:custGeom>
            <a:rect b="b" l="l" r="r" t="t"/>
            <a:pathLst>
              <a:path extrusionOk="0" h="247650" w="2238375">
                <a:moveTo>
                  <a:pt x="0" y="255937"/>
                </a:moveTo>
                <a:lnTo>
                  <a:pt x="1786604" y="255937"/>
                </a:lnTo>
                <a:cubicBezTo>
                  <a:pt x="1864519" y="255937"/>
                  <a:pt x="1938338" y="221075"/>
                  <a:pt x="1987868" y="161068"/>
                </a:cubicBezTo>
                <a:lnTo>
                  <a:pt x="2034064" y="105061"/>
                </a:lnTo>
                <a:lnTo>
                  <a:pt x="2042541" y="94774"/>
                </a:lnTo>
                <a:cubicBezTo>
                  <a:pt x="2092071" y="34766"/>
                  <a:pt x="2165890" y="0"/>
                  <a:pt x="2243804" y="0"/>
                </a:cubicBezTo>
              </a:path>
            </a:pathLst>
          </a:custGeom>
          <a:noFill/>
          <a:ln cap="rnd" cmpd="sng" w="12700">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1280" name="Google Shape;1280;p76"/>
          <p:cNvSpPr/>
          <p:nvPr/>
        </p:nvSpPr>
        <p:spPr>
          <a:xfrm>
            <a:off x="840319" y="2221416"/>
            <a:ext cx="687600" cy="349500"/>
          </a:xfrm>
          <a:prstGeom prst="rect">
            <a:avLst/>
          </a:prstGeom>
          <a:noFill/>
          <a:ln>
            <a:noFill/>
          </a:ln>
        </p:spPr>
        <p:txBody>
          <a:bodyPr anchorCtr="0" anchor="ctr" bIns="0" lIns="0" spcFirstLastPara="1" rIns="0" wrap="square" tIns="0">
            <a:noAutofit/>
          </a:bodyPr>
          <a:lstStyle/>
          <a:p>
            <a:pPr indent="0" lvl="0" marL="0" marR="0" rtl="0" algn="ctr">
              <a:lnSpc>
                <a:spcPct val="106666"/>
              </a:lnSpc>
              <a:spcBef>
                <a:spcPts val="0"/>
              </a:spcBef>
              <a:spcAft>
                <a:spcPts val="0"/>
              </a:spcAft>
              <a:buClr>
                <a:schemeClr val="dk1"/>
              </a:buClr>
              <a:buSzPts val="1100"/>
              <a:buFont typeface="Poppins"/>
              <a:buNone/>
            </a:pPr>
            <a:r>
              <a:rPr lang="en" sz="1100">
                <a:solidFill>
                  <a:schemeClr val="dk1"/>
                </a:solidFill>
                <a:latin typeface="Poppins"/>
                <a:ea typeface="Poppins"/>
                <a:cs typeface="Poppins"/>
                <a:sym typeface="Poppins"/>
              </a:rPr>
              <a:t>18M</a:t>
            </a:r>
            <a:endParaRPr sz="1400">
              <a:solidFill>
                <a:schemeClr val="dk1"/>
              </a:solidFill>
              <a:latin typeface="Poppins"/>
              <a:ea typeface="Poppins"/>
              <a:cs typeface="Poppins"/>
              <a:sym typeface="Poppins"/>
            </a:endParaRPr>
          </a:p>
          <a:p>
            <a:pPr indent="0" lvl="0" marL="0" marR="0" rtl="0" algn="ctr">
              <a:lnSpc>
                <a:spcPct val="200000"/>
              </a:lnSpc>
              <a:spcBef>
                <a:spcPts val="0"/>
              </a:spcBef>
              <a:spcAft>
                <a:spcPts val="0"/>
              </a:spcAft>
              <a:buClr>
                <a:schemeClr val="dk1"/>
              </a:buClr>
              <a:buSzPts val="600"/>
              <a:buFont typeface="Poppins"/>
              <a:buNone/>
            </a:pPr>
            <a:r>
              <a:rPr lang="en" sz="600">
                <a:solidFill>
                  <a:schemeClr val="dk1"/>
                </a:solidFill>
                <a:latin typeface="Poppins"/>
                <a:ea typeface="Poppins"/>
                <a:cs typeface="Poppins"/>
                <a:sym typeface="Poppins"/>
              </a:rPr>
              <a:t>Previous Year</a:t>
            </a:r>
            <a:endParaRPr sz="1400">
              <a:solidFill>
                <a:schemeClr val="dk1"/>
              </a:solidFill>
              <a:latin typeface="Poppins"/>
              <a:ea typeface="Poppins"/>
              <a:cs typeface="Poppins"/>
              <a:sym typeface="Poppins"/>
            </a:endParaRPr>
          </a:p>
        </p:txBody>
      </p:sp>
      <p:sp>
        <p:nvSpPr>
          <p:cNvPr id="1281" name="Google Shape;1281;p76"/>
          <p:cNvSpPr/>
          <p:nvPr/>
        </p:nvSpPr>
        <p:spPr>
          <a:xfrm>
            <a:off x="2125636" y="2221416"/>
            <a:ext cx="687600" cy="349500"/>
          </a:xfrm>
          <a:prstGeom prst="rect">
            <a:avLst/>
          </a:prstGeom>
          <a:noFill/>
          <a:ln>
            <a:noFill/>
          </a:ln>
        </p:spPr>
        <p:txBody>
          <a:bodyPr anchorCtr="0" anchor="ctr" bIns="0" lIns="0" spcFirstLastPara="1" rIns="0" wrap="square" tIns="0">
            <a:noAutofit/>
          </a:bodyPr>
          <a:lstStyle/>
          <a:p>
            <a:pPr indent="0" lvl="0" marL="0" marR="0" rtl="0" algn="ctr">
              <a:lnSpc>
                <a:spcPct val="106666"/>
              </a:lnSpc>
              <a:spcBef>
                <a:spcPts val="0"/>
              </a:spcBef>
              <a:spcAft>
                <a:spcPts val="0"/>
              </a:spcAft>
              <a:buClr>
                <a:schemeClr val="dk1"/>
              </a:buClr>
              <a:buSzPts val="1100"/>
              <a:buFont typeface="Poppins"/>
              <a:buNone/>
            </a:pPr>
            <a:r>
              <a:rPr lang="en" sz="1100">
                <a:solidFill>
                  <a:schemeClr val="dk1"/>
                </a:solidFill>
                <a:latin typeface="Poppins"/>
                <a:ea typeface="Poppins"/>
                <a:cs typeface="Poppins"/>
                <a:sym typeface="Poppins"/>
              </a:rPr>
              <a:t>15M</a:t>
            </a:r>
            <a:endParaRPr sz="1400">
              <a:solidFill>
                <a:schemeClr val="dk1"/>
              </a:solidFill>
              <a:latin typeface="Poppins"/>
              <a:ea typeface="Poppins"/>
              <a:cs typeface="Poppins"/>
              <a:sym typeface="Poppins"/>
            </a:endParaRPr>
          </a:p>
          <a:p>
            <a:pPr indent="0" lvl="0" marL="0" marR="0" rtl="0" algn="ctr">
              <a:lnSpc>
                <a:spcPct val="200000"/>
              </a:lnSpc>
              <a:spcBef>
                <a:spcPts val="0"/>
              </a:spcBef>
              <a:spcAft>
                <a:spcPts val="0"/>
              </a:spcAft>
              <a:buClr>
                <a:schemeClr val="dk1"/>
              </a:buClr>
              <a:buSzPts val="600"/>
              <a:buFont typeface="Poppins"/>
              <a:buNone/>
            </a:pPr>
            <a:r>
              <a:rPr lang="en" sz="600">
                <a:solidFill>
                  <a:schemeClr val="dk1"/>
                </a:solidFill>
                <a:latin typeface="Poppins"/>
                <a:ea typeface="Poppins"/>
                <a:cs typeface="Poppins"/>
                <a:sym typeface="Poppins"/>
              </a:rPr>
              <a:t>Current Year</a:t>
            </a:r>
            <a:endParaRPr sz="1400">
              <a:solidFill>
                <a:schemeClr val="dk1"/>
              </a:solidFill>
              <a:latin typeface="Poppins"/>
              <a:ea typeface="Poppins"/>
              <a:cs typeface="Poppins"/>
              <a:sym typeface="Poppins"/>
            </a:endParaRPr>
          </a:p>
        </p:txBody>
      </p:sp>
      <p:sp>
        <p:nvSpPr>
          <p:cNvPr id="1282" name="Google Shape;1282;p76"/>
          <p:cNvSpPr/>
          <p:nvPr/>
        </p:nvSpPr>
        <p:spPr>
          <a:xfrm>
            <a:off x="4113661" y="2221416"/>
            <a:ext cx="687600" cy="349500"/>
          </a:xfrm>
          <a:prstGeom prst="rect">
            <a:avLst/>
          </a:prstGeom>
          <a:noFill/>
          <a:ln>
            <a:noFill/>
          </a:ln>
        </p:spPr>
        <p:txBody>
          <a:bodyPr anchorCtr="0" anchor="ctr" bIns="0" lIns="0" spcFirstLastPara="1" rIns="0" wrap="square" tIns="0">
            <a:noAutofit/>
          </a:bodyPr>
          <a:lstStyle/>
          <a:p>
            <a:pPr indent="0" lvl="0" marL="0" marR="0" rtl="0" algn="ctr">
              <a:lnSpc>
                <a:spcPct val="106666"/>
              </a:lnSpc>
              <a:spcBef>
                <a:spcPts val="0"/>
              </a:spcBef>
              <a:spcAft>
                <a:spcPts val="0"/>
              </a:spcAft>
              <a:buClr>
                <a:schemeClr val="dk1"/>
              </a:buClr>
              <a:buSzPts val="1100"/>
              <a:buFont typeface="Poppins"/>
              <a:buNone/>
            </a:pPr>
            <a:r>
              <a:rPr lang="en" sz="1100">
                <a:solidFill>
                  <a:schemeClr val="dk1"/>
                </a:solidFill>
                <a:latin typeface="Poppins"/>
                <a:ea typeface="Poppins"/>
                <a:cs typeface="Poppins"/>
                <a:sym typeface="Poppins"/>
              </a:rPr>
              <a:t>16M</a:t>
            </a:r>
            <a:endParaRPr sz="1400">
              <a:solidFill>
                <a:schemeClr val="dk1"/>
              </a:solidFill>
              <a:latin typeface="Poppins"/>
              <a:ea typeface="Poppins"/>
              <a:cs typeface="Poppins"/>
              <a:sym typeface="Poppins"/>
            </a:endParaRPr>
          </a:p>
          <a:p>
            <a:pPr indent="0" lvl="0" marL="0" marR="0" rtl="0" algn="ctr">
              <a:lnSpc>
                <a:spcPct val="200000"/>
              </a:lnSpc>
              <a:spcBef>
                <a:spcPts val="0"/>
              </a:spcBef>
              <a:spcAft>
                <a:spcPts val="0"/>
              </a:spcAft>
              <a:buClr>
                <a:schemeClr val="dk1"/>
              </a:buClr>
              <a:buSzPts val="600"/>
              <a:buFont typeface="Poppins"/>
              <a:buNone/>
            </a:pPr>
            <a:r>
              <a:rPr lang="en" sz="600">
                <a:solidFill>
                  <a:schemeClr val="dk1"/>
                </a:solidFill>
                <a:latin typeface="Poppins"/>
                <a:ea typeface="Poppins"/>
                <a:cs typeface="Poppins"/>
                <a:sym typeface="Poppins"/>
              </a:rPr>
              <a:t>Previous Year</a:t>
            </a:r>
            <a:endParaRPr sz="1400">
              <a:solidFill>
                <a:schemeClr val="dk1"/>
              </a:solidFill>
              <a:latin typeface="Poppins"/>
              <a:ea typeface="Poppins"/>
              <a:cs typeface="Poppins"/>
              <a:sym typeface="Poppins"/>
            </a:endParaRPr>
          </a:p>
        </p:txBody>
      </p:sp>
      <p:sp>
        <p:nvSpPr>
          <p:cNvPr id="1283" name="Google Shape;1283;p76"/>
          <p:cNvSpPr/>
          <p:nvPr/>
        </p:nvSpPr>
        <p:spPr>
          <a:xfrm>
            <a:off x="5398978" y="2221416"/>
            <a:ext cx="687600" cy="349500"/>
          </a:xfrm>
          <a:prstGeom prst="rect">
            <a:avLst/>
          </a:prstGeom>
          <a:noFill/>
          <a:ln>
            <a:noFill/>
          </a:ln>
        </p:spPr>
        <p:txBody>
          <a:bodyPr anchorCtr="0" anchor="ctr" bIns="0" lIns="0" spcFirstLastPara="1" rIns="0" wrap="square" tIns="0">
            <a:noAutofit/>
          </a:bodyPr>
          <a:lstStyle/>
          <a:p>
            <a:pPr indent="0" lvl="0" marL="0" marR="0" rtl="0" algn="ctr">
              <a:lnSpc>
                <a:spcPct val="106666"/>
              </a:lnSpc>
              <a:spcBef>
                <a:spcPts val="0"/>
              </a:spcBef>
              <a:spcAft>
                <a:spcPts val="0"/>
              </a:spcAft>
              <a:buClr>
                <a:schemeClr val="dk1"/>
              </a:buClr>
              <a:buSzPts val="1100"/>
              <a:buFont typeface="Poppins"/>
              <a:buNone/>
            </a:pPr>
            <a:r>
              <a:rPr lang="en" sz="1100">
                <a:solidFill>
                  <a:schemeClr val="dk1"/>
                </a:solidFill>
                <a:latin typeface="Poppins"/>
                <a:ea typeface="Poppins"/>
                <a:cs typeface="Poppins"/>
                <a:sym typeface="Poppins"/>
              </a:rPr>
              <a:t>13M</a:t>
            </a:r>
            <a:endParaRPr sz="1400">
              <a:solidFill>
                <a:schemeClr val="dk1"/>
              </a:solidFill>
              <a:latin typeface="Poppins"/>
              <a:ea typeface="Poppins"/>
              <a:cs typeface="Poppins"/>
              <a:sym typeface="Poppins"/>
            </a:endParaRPr>
          </a:p>
          <a:p>
            <a:pPr indent="0" lvl="0" marL="0" marR="0" rtl="0" algn="ctr">
              <a:lnSpc>
                <a:spcPct val="200000"/>
              </a:lnSpc>
              <a:spcBef>
                <a:spcPts val="0"/>
              </a:spcBef>
              <a:spcAft>
                <a:spcPts val="0"/>
              </a:spcAft>
              <a:buClr>
                <a:schemeClr val="dk1"/>
              </a:buClr>
              <a:buSzPts val="600"/>
              <a:buFont typeface="Poppins"/>
              <a:buNone/>
            </a:pPr>
            <a:r>
              <a:rPr lang="en" sz="600">
                <a:solidFill>
                  <a:schemeClr val="dk1"/>
                </a:solidFill>
                <a:latin typeface="Poppins"/>
                <a:ea typeface="Poppins"/>
                <a:cs typeface="Poppins"/>
                <a:sym typeface="Poppins"/>
              </a:rPr>
              <a:t>Current Year</a:t>
            </a:r>
            <a:endParaRPr sz="1400">
              <a:solidFill>
                <a:schemeClr val="dk1"/>
              </a:solidFill>
              <a:latin typeface="Poppins"/>
              <a:ea typeface="Poppins"/>
              <a:cs typeface="Poppins"/>
              <a:sym typeface="Poppins"/>
            </a:endParaRPr>
          </a:p>
        </p:txBody>
      </p:sp>
      <p:sp>
        <p:nvSpPr>
          <p:cNvPr id="1284" name="Google Shape;1284;p76"/>
          <p:cNvSpPr/>
          <p:nvPr/>
        </p:nvSpPr>
        <p:spPr>
          <a:xfrm>
            <a:off x="847442" y="3896898"/>
            <a:ext cx="687600" cy="349500"/>
          </a:xfrm>
          <a:prstGeom prst="rect">
            <a:avLst/>
          </a:prstGeom>
          <a:noFill/>
          <a:ln>
            <a:noFill/>
          </a:ln>
        </p:spPr>
        <p:txBody>
          <a:bodyPr anchorCtr="0" anchor="ctr" bIns="0" lIns="0" spcFirstLastPara="1" rIns="0" wrap="square" tIns="0">
            <a:noAutofit/>
          </a:bodyPr>
          <a:lstStyle/>
          <a:p>
            <a:pPr indent="0" lvl="0" marL="0" marR="0" rtl="0" algn="ctr">
              <a:lnSpc>
                <a:spcPct val="106666"/>
              </a:lnSpc>
              <a:spcBef>
                <a:spcPts val="0"/>
              </a:spcBef>
              <a:spcAft>
                <a:spcPts val="0"/>
              </a:spcAft>
              <a:buClr>
                <a:schemeClr val="dk1"/>
              </a:buClr>
              <a:buSzPts val="1100"/>
              <a:buFont typeface="Poppins"/>
              <a:buNone/>
            </a:pPr>
            <a:r>
              <a:rPr lang="en" sz="1100">
                <a:solidFill>
                  <a:schemeClr val="dk1"/>
                </a:solidFill>
                <a:latin typeface="Poppins"/>
                <a:ea typeface="Poppins"/>
                <a:cs typeface="Poppins"/>
                <a:sym typeface="Poppins"/>
              </a:rPr>
              <a:t>14M</a:t>
            </a:r>
            <a:endParaRPr sz="1400">
              <a:solidFill>
                <a:schemeClr val="dk1"/>
              </a:solidFill>
              <a:latin typeface="Poppins"/>
              <a:ea typeface="Poppins"/>
              <a:cs typeface="Poppins"/>
              <a:sym typeface="Poppins"/>
            </a:endParaRPr>
          </a:p>
          <a:p>
            <a:pPr indent="0" lvl="0" marL="0" marR="0" rtl="0" algn="ctr">
              <a:lnSpc>
                <a:spcPct val="200000"/>
              </a:lnSpc>
              <a:spcBef>
                <a:spcPts val="0"/>
              </a:spcBef>
              <a:spcAft>
                <a:spcPts val="0"/>
              </a:spcAft>
              <a:buClr>
                <a:schemeClr val="dk1"/>
              </a:buClr>
              <a:buSzPts val="600"/>
              <a:buFont typeface="Poppins"/>
              <a:buNone/>
            </a:pPr>
            <a:r>
              <a:rPr lang="en" sz="600">
                <a:solidFill>
                  <a:schemeClr val="dk1"/>
                </a:solidFill>
                <a:latin typeface="Poppins"/>
                <a:ea typeface="Poppins"/>
                <a:cs typeface="Poppins"/>
                <a:sym typeface="Poppins"/>
              </a:rPr>
              <a:t>Previous Year</a:t>
            </a:r>
            <a:endParaRPr sz="1400">
              <a:solidFill>
                <a:schemeClr val="dk1"/>
              </a:solidFill>
              <a:latin typeface="Poppins"/>
              <a:ea typeface="Poppins"/>
              <a:cs typeface="Poppins"/>
              <a:sym typeface="Poppins"/>
            </a:endParaRPr>
          </a:p>
        </p:txBody>
      </p:sp>
      <p:sp>
        <p:nvSpPr>
          <p:cNvPr id="1285" name="Google Shape;1285;p76"/>
          <p:cNvSpPr/>
          <p:nvPr/>
        </p:nvSpPr>
        <p:spPr>
          <a:xfrm>
            <a:off x="2132760" y="3896898"/>
            <a:ext cx="687600" cy="349500"/>
          </a:xfrm>
          <a:prstGeom prst="rect">
            <a:avLst/>
          </a:prstGeom>
          <a:noFill/>
          <a:ln>
            <a:noFill/>
          </a:ln>
        </p:spPr>
        <p:txBody>
          <a:bodyPr anchorCtr="0" anchor="ctr" bIns="0" lIns="0" spcFirstLastPara="1" rIns="0" wrap="square" tIns="0">
            <a:noAutofit/>
          </a:bodyPr>
          <a:lstStyle/>
          <a:p>
            <a:pPr indent="0" lvl="0" marL="0" marR="0" rtl="0" algn="ctr">
              <a:lnSpc>
                <a:spcPct val="106666"/>
              </a:lnSpc>
              <a:spcBef>
                <a:spcPts val="0"/>
              </a:spcBef>
              <a:spcAft>
                <a:spcPts val="0"/>
              </a:spcAft>
              <a:buClr>
                <a:schemeClr val="dk1"/>
              </a:buClr>
              <a:buSzPts val="1100"/>
              <a:buFont typeface="Poppins"/>
              <a:buNone/>
            </a:pPr>
            <a:r>
              <a:rPr lang="en" sz="1100">
                <a:solidFill>
                  <a:schemeClr val="dk1"/>
                </a:solidFill>
                <a:latin typeface="Poppins"/>
                <a:ea typeface="Poppins"/>
                <a:cs typeface="Poppins"/>
                <a:sym typeface="Poppins"/>
              </a:rPr>
              <a:t>11M</a:t>
            </a:r>
            <a:endParaRPr sz="1400">
              <a:solidFill>
                <a:schemeClr val="dk1"/>
              </a:solidFill>
              <a:latin typeface="Poppins"/>
              <a:ea typeface="Poppins"/>
              <a:cs typeface="Poppins"/>
              <a:sym typeface="Poppins"/>
            </a:endParaRPr>
          </a:p>
          <a:p>
            <a:pPr indent="0" lvl="0" marL="0" marR="0" rtl="0" algn="ctr">
              <a:lnSpc>
                <a:spcPct val="200000"/>
              </a:lnSpc>
              <a:spcBef>
                <a:spcPts val="0"/>
              </a:spcBef>
              <a:spcAft>
                <a:spcPts val="0"/>
              </a:spcAft>
              <a:buClr>
                <a:schemeClr val="dk1"/>
              </a:buClr>
              <a:buSzPts val="600"/>
              <a:buFont typeface="Poppins"/>
              <a:buNone/>
            </a:pPr>
            <a:r>
              <a:rPr lang="en" sz="600">
                <a:solidFill>
                  <a:schemeClr val="dk1"/>
                </a:solidFill>
                <a:latin typeface="Poppins"/>
                <a:ea typeface="Poppins"/>
                <a:cs typeface="Poppins"/>
                <a:sym typeface="Poppins"/>
              </a:rPr>
              <a:t>Current Year</a:t>
            </a:r>
            <a:endParaRPr sz="1400">
              <a:solidFill>
                <a:schemeClr val="dk1"/>
              </a:solidFill>
              <a:latin typeface="Poppins"/>
              <a:ea typeface="Poppins"/>
              <a:cs typeface="Poppins"/>
              <a:sym typeface="Poppins"/>
            </a:endParaRPr>
          </a:p>
        </p:txBody>
      </p:sp>
      <p:sp>
        <p:nvSpPr>
          <p:cNvPr id="1286" name="Google Shape;1286;p76"/>
          <p:cNvSpPr/>
          <p:nvPr/>
        </p:nvSpPr>
        <p:spPr>
          <a:xfrm>
            <a:off x="4120785" y="3896898"/>
            <a:ext cx="687600" cy="349500"/>
          </a:xfrm>
          <a:prstGeom prst="rect">
            <a:avLst/>
          </a:prstGeom>
          <a:noFill/>
          <a:ln>
            <a:noFill/>
          </a:ln>
        </p:spPr>
        <p:txBody>
          <a:bodyPr anchorCtr="0" anchor="ctr" bIns="0" lIns="0" spcFirstLastPara="1" rIns="0" wrap="square" tIns="0">
            <a:noAutofit/>
          </a:bodyPr>
          <a:lstStyle/>
          <a:p>
            <a:pPr indent="0" lvl="0" marL="0" marR="0" rtl="0" algn="ctr">
              <a:lnSpc>
                <a:spcPct val="106666"/>
              </a:lnSpc>
              <a:spcBef>
                <a:spcPts val="0"/>
              </a:spcBef>
              <a:spcAft>
                <a:spcPts val="0"/>
              </a:spcAft>
              <a:buClr>
                <a:schemeClr val="dk1"/>
              </a:buClr>
              <a:buSzPts val="1100"/>
              <a:buFont typeface="Poppins"/>
              <a:buNone/>
            </a:pPr>
            <a:r>
              <a:rPr lang="en" sz="1100">
                <a:solidFill>
                  <a:schemeClr val="dk1"/>
                </a:solidFill>
                <a:latin typeface="Poppins"/>
                <a:ea typeface="Poppins"/>
                <a:cs typeface="Poppins"/>
                <a:sym typeface="Poppins"/>
              </a:rPr>
              <a:t>8M</a:t>
            </a:r>
            <a:endParaRPr sz="1400">
              <a:solidFill>
                <a:schemeClr val="dk1"/>
              </a:solidFill>
              <a:latin typeface="Poppins"/>
              <a:ea typeface="Poppins"/>
              <a:cs typeface="Poppins"/>
              <a:sym typeface="Poppins"/>
            </a:endParaRPr>
          </a:p>
          <a:p>
            <a:pPr indent="0" lvl="0" marL="0" marR="0" rtl="0" algn="ctr">
              <a:lnSpc>
                <a:spcPct val="200000"/>
              </a:lnSpc>
              <a:spcBef>
                <a:spcPts val="0"/>
              </a:spcBef>
              <a:spcAft>
                <a:spcPts val="0"/>
              </a:spcAft>
              <a:buClr>
                <a:schemeClr val="dk1"/>
              </a:buClr>
              <a:buSzPts val="600"/>
              <a:buFont typeface="Poppins"/>
              <a:buNone/>
            </a:pPr>
            <a:r>
              <a:rPr lang="en" sz="600">
                <a:solidFill>
                  <a:schemeClr val="dk1"/>
                </a:solidFill>
                <a:latin typeface="Poppins"/>
                <a:ea typeface="Poppins"/>
                <a:cs typeface="Poppins"/>
                <a:sym typeface="Poppins"/>
              </a:rPr>
              <a:t>Previous Year</a:t>
            </a:r>
            <a:endParaRPr sz="1400">
              <a:solidFill>
                <a:schemeClr val="dk1"/>
              </a:solidFill>
              <a:latin typeface="Poppins"/>
              <a:ea typeface="Poppins"/>
              <a:cs typeface="Poppins"/>
              <a:sym typeface="Poppins"/>
            </a:endParaRPr>
          </a:p>
        </p:txBody>
      </p:sp>
      <p:sp>
        <p:nvSpPr>
          <p:cNvPr id="1287" name="Google Shape;1287;p76"/>
          <p:cNvSpPr/>
          <p:nvPr/>
        </p:nvSpPr>
        <p:spPr>
          <a:xfrm>
            <a:off x="5406102" y="3896898"/>
            <a:ext cx="687600" cy="349500"/>
          </a:xfrm>
          <a:prstGeom prst="rect">
            <a:avLst/>
          </a:prstGeom>
          <a:noFill/>
          <a:ln>
            <a:noFill/>
          </a:ln>
        </p:spPr>
        <p:txBody>
          <a:bodyPr anchorCtr="0" anchor="ctr" bIns="0" lIns="0" spcFirstLastPara="1" rIns="0" wrap="square" tIns="0">
            <a:noAutofit/>
          </a:bodyPr>
          <a:lstStyle/>
          <a:p>
            <a:pPr indent="0" lvl="0" marL="0" marR="0" rtl="0" algn="ctr">
              <a:lnSpc>
                <a:spcPct val="106666"/>
              </a:lnSpc>
              <a:spcBef>
                <a:spcPts val="0"/>
              </a:spcBef>
              <a:spcAft>
                <a:spcPts val="0"/>
              </a:spcAft>
              <a:buClr>
                <a:schemeClr val="dk1"/>
              </a:buClr>
              <a:buSzPts val="1100"/>
              <a:buFont typeface="Poppins"/>
              <a:buNone/>
            </a:pPr>
            <a:r>
              <a:rPr lang="en" sz="1100">
                <a:solidFill>
                  <a:schemeClr val="dk1"/>
                </a:solidFill>
                <a:latin typeface="Poppins"/>
                <a:ea typeface="Poppins"/>
                <a:cs typeface="Poppins"/>
                <a:sym typeface="Poppins"/>
              </a:rPr>
              <a:t>11M</a:t>
            </a:r>
            <a:endParaRPr sz="1400">
              <a:solidFill>
                <a:schemeClr val="dk1"/>
              </a:solidFill>
              <a:latin typeface="Poppins"/>
              <a:ea typeface="Poppins"/>
              <a:cs typeface="Poppins"/>
              <a:sym typeface="Poppins"/>
            </a:endParaRPr>
          </a:p>
          <a:p>
            <a:pPr indent="0" lvl="0" marL="0" marR="0" rtl="0" algn="ctr">
              <a:lnSpc>
                <a:spcPct val="200000"/>
              </a:lnSpc>
              <a:spcBef>
                <a:spcPts val="0"/>
              </a:spcBef>
              <a:spcAft>
                <a:spcPts val="0"/>
              </a:spcAft>
              <a:buClr>
                <a:schemeClr val="dk1"/>
              </a:buClr>
              <a:buSzPts val="600"/>
              <a:buFont typeface="Poppins"/>
              <a:buNone/>
            </a:pPr>
            <a:r>
              <a:rPr lang="en" sz="600">
                <a:solidFill>
                  <a:schemeClr val="dk1"/>
                </a:solidFill>
                <a:latin typeface="Poppins"/>
                <a:ea typeface="Poppins"/>
                <a:cs typeface="Poppins"/>
                <a:sym typeface="Poppins"/>
              </a:rPr>
              <a:t>Current Year</a:t>
            </a:r>
            <a:endParaRPr sz="1400">
              <a:solidFill>
                <a:schemeClr val="dk1"/>
              </a:solidFill>
              <a:latin typeface="Poppins"/>
              <a:ea typeface="Poppins"/>
              <a:cs typeface="Poppins"/>
              <a:sym typeface="Poppins"/>
            </a:endParaRPr>
          </a:p>
        </p:txBody>
      </p:sp>
      <p:sp>
        <p:nvSpPr>
          <p:cNvPr id="1288" name="Google Shape;1288;p76"/>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Sales revenue comparison</a:t>
            </a:r>
            <a:endParaRPr/>
          </a:p>
        </p:txBody>
      </p:sp>
      <p:sp>
        <p:nvSpPr>
          <p:cNvPr id="1289" name="Google Shape;1289;p7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graphicFrame>
        <p:nvGraphicFramePr>
          <p:cNvPr id="1295" name="Google Shape;1295;p77"/>
          <p:cNvGraphicFramePr/>
          <p:nvPr/>
        </p:nvGraphicFramePr>
        <p:xfrm>
          <a:off x="448425" y="1070547"/>
          <a:ext cx="3000000" cy="3000000"/>
        </p:xfrm>
        <a:graphic>
          <a:graphicData uri="http://schemas.openxmlformats.org/drawingml/2006/table">
            <a:tbl>
              <a:tblPr bandRow="1">
                <a:noFill/>
                <a:tableStyleId>{8AC2D2E9-67B6-48B6-A64A-E5CFC0ECE5DA}</a:tableStyleId>
              </a:tblPr>
              <a:tblGrid>
                <a:gridCol w="1307300"/>
                <a:gridCol w="1936800"/>
                <a:gridCol w="2006050"/>
                <a:gridCol w="273900"/>
                <a:gridCol w="273900"/>
                <a:gridCol w="273900"/>
                <a:gridCol w="273900"/>
                <a:gridCol w="273900"/>
                <a:gridCol w="273900"/>
                <a:gridCol w="273900"/>
                <a:gridCol w="273900"/>
                <a:gridCol w="273900"/>
              </a:tblGrid>
              <a:tr h="346250">
                <a:tc rowSpan="3">
                  <a:txBody>
                    <a:bodyPr/>
                    <a:lstStyle/>
                    <a:p>
                      <a:pPr indent="0" lvl="0" marL="0" marR="0" rtl="0" algn="l">
                        <a:lnSpc>
                          <a:spcPct val="115000"/>
                        </a:lnSpc>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CATEGORY</a:t>
                      </a:r>
                      <a:endParaRPr b="0" i="0" sz="1400" u="none" cap="none" strike="noStrike">
                        <a:solidFill>
                          <a:schemeClr val="lt1"/>
                        </a:solidFill>
                        <a:latin typeface="Poppins"/>
                        <a:ea typeface="Poppins"/>
                        <a:cs typeface="Poppins"/>
                        <a:sym typeface="Poppins"/>
                      </a:endParaRPr>
                    </a:p>
                  </a:txBody>
                  <a:tcPr marT="34300" marB="34300" marR="68600" marL="137150" anchor="ctr">
                    <a:lnL cap="flat" cmpd="sng" w="12700">
                      <a:solidFill>
                        <a:schemeClr val="accent4">
                          <a:alpha val="0"/>
                        </a:scheme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accent4">
                          <a:alpha val="0"/>
                        </a:scheme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rowSpan="3">
                  <a:txBody>
                    <a:bodyPr/>
                    <a:lstStyle/>
                    <a:p>
                      <a:pPr indent="0" lvl="0" marL="0" marR="0" rtl="0" algn="l">
                        <a:lnSpc>
                          <a:spcPct val="115000"/>
                        </a:lnSpc>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CRITERIA (AREAS OF OBSERVATION)</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accent4">
                          <a:alpha val="0"/>
                        </a:scheme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rowSpan="3">
                  <a:txBody>
                    <a:bodyPr/>
                    <a:lstStyle/>
                    <a:p>
                      <a:pPr indent="0" lvl="0" marL="0" marR="0" rtl="0" algn="l">
                        <a:lnSpc>
                          <a:spcPct val="115000"/>
                        </a:lnSpc>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ADDITIONAL COMMENTS ON</a:t>
                      </a:r>
                      <a:br>
                        <a:rPr lang="en" sz="800">
                          <a:solidFill>
                            <a:schemeClr val="lt1"/>
                          </a:solidFill>
                          <a:latin typeface="Poppins"/>
                          <a:ea typeface="Poppins"/>
                          <a:cs typeface="Poppins"/>
                          <a:sym typeface="Poppins"/>
                        </a:rPr>
                      </a:br>
                      <a:r>
                        <a:rPr b="0" i="0" lang="en" sz="800" u="none" cap="none" strike="noStrike">
                          <a:solidFill>
                            <a:schemeClr val="lt1"/>
                          </a:solidFill>
                          <a:latin typeface="Poppins"/>
                          <a:ea typeface="Poppins"/>
                          <a:cs typeface="Poppins"/>
                          <a:sym typeface="Poppins"/>
                        </a:rPr>
                        <a:t>STRENGTHS &amp; WEAKNESSES</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accent4">
                          <a:alpha val="0"/>
                        </a:scheme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gridSpan="9">
                  <a:txBody>
                    <a:bodyPr/>
                    <a:lstStyle/>
                    <a:p>
                      <a:pPr indent="0" lvl="0" marL="0" marR="0" rtl="0" algn="ctr">
                        <a:lnSpc>
                          <a:spcPct val="115000"/>
                        </a:lnSpc>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COMPETITOR A</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12700">
                      <a:solidFill>
                        <a:schemeClr val="lt1"/>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accent4">
                          <a:alpha val="0"/>
                        </a:scheme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hMerge="1"/>
                <a:tc hMerge="1"/>
                <a:tc hMerge="1"/>
                <a:tc hMerge="1"/>
                <a:tc hMerge="1"/>
                <a:tc hMerge="1"/>
                <a:tc hMerge="1"/>
                <a:tc hMerge="1"/>
              </a:tr>
              <a:tr h="232175">
                <a:tc vMerge="1"/>
                <a:tc vMerge="1"/>
                <a:tc vMerge="1"/>
                <a:tc gridSpan="3">
                  <a:txBody>
                    <a:bodyPr/>
                    <a:lstStyle/>
                    <a:p>
                      <a:pPr indent="0" lvl="0" marL="0" marR="0" rtl="0" algn="ctr">
                        <a:lnSpc>
                          <a:spcPct val="115000"/>
                        </a:lnSpc>
                        <a:spcBef>
                          <a:spcPts val="0"/>
                        </a:spcBef>
                        <a:spcAft>
                          <a:spcPts val="0"/>
                        </a:spcAft>
                        <a:buClr>
                          <a:schemeClr val="lt1"/>
                        </a:buClr>
                        <a:buSzPts val="800"/>
                        <a:buFont typeface="Poppins"/>
                        <a:buNone/>
                      </a:pPr>
                      <a:r>
                        <a:rPr b="0" i="0" lang="en" sz="800" u="none" cap="none" strike="noStrike">
                          <a:latin typeface="Poppins"/>
                          <a:ea typeface="Poppins"/>
                          <a:cs typeface="Poppins"/>
                          <a:sym typeface="Poppins"/>
                        </a:rPr>
                        <a:t>Poor</a:t>
                      </a:r>
                      <a:endParaRPr b="0" i="0" sz="1400" u="none" cap="none" strike="noStrike">
                        <a:latin typeface="Poppins"/>
                        <a:ea typeface="Poppins"/>
                        <a:cs typeface="Poppins"/>
                        <a:sym typeface="Poppins"/>
                      </a:endParaRPr>
                    </a:p>
                  </a:txBody>
                  <a:tcPr marT="68600" marB="34300" marR="68600" marL="6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D9D9"/>
                    </a:solidFill>
                  </a:tcPr>
                </a:tc>
                <a:tc hMerge="1"/>
                <a:tc hMerge="1"/>
                <a:tc gridSpan="3">
                  <a:txBody>
                    <a:bodyPr/>
                    <a:lstStyle/>
                    <a:p>
                      <a:pPr indent="0" lvl="0" marL="0" marR="0" rtl="0" algn="ctr">
                        <a:lnSpc>
                          <a:spcPct val="115000"/>
                        </a:lnSpc>
                        <a:spcBef>
                          <a:spcPts val="0"/>
                        </a:spcBef>
                        <a:spcAft>
                          <a:spcPts val="0"/>
                        </a:spcAft>
                        <a:buClr>
                          <a:schemeClr val="lt1"/>
                        </a:buClr>
                        <a:buSzPts val="800"/>
                        <a:buFont typeface="Poppins"/>
                        <a:buNone/>
                      </a:pPr>
                      <a:r>
                        <a:rPr b="0" i="0" lang="en" sz="800" u="none" cap="none" strike="noStrike">
                          <a:latin typeface="Poppins"/>
                          <a:ea typeface="Poppins"/>
                          <a:cs typeface="Poppins"/>
                          <a:sym typeface="Poppins"/>
                        </a:rPr>
                        <a:t>Equal</a:t>
                      </a:r>
                      <a:endParaRPr b="0" i="0" sz="1400" u="none" cap="none" strike="noStrike">
                        <a:latin typeface="Poppins"/>
                        <a:ea typeface="Poppins"/>
                        <a:cs typeface="Poppins"/>
                        <a:sym typeface="Poppins"/>
                      </a:endParaRPr>
                    </a:p>
                  </a:txBody>
                  <a:tcPr marT="68600" marB="34300" marR="68600" marL="6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D9D9"/>
                    </a:solidFill>
                  </a:tcPr>
                </a:tc>
                <a:tc hMerge="1"/>
                <a:tc hMerge="1"/>
                <a:tc gridSpan="3">
                  <a:txBody>
                    <a:bodyPr/>
                    <a:lstStyle/>
                    <a:p>
                      <a:pPr indent="0" lvl="0" marL="0" marR="0" rtl="0" algn="ctr">
                        <a:lnSpc>
                          <a:spcPct val="115000"/>
                        </a:lnSpc>
                        <a:spcBef>
                          <a:spcPts val="0"/>
                        </a:spcBef>
                        <a:spcAft>
                          <a:spcPts val="0"/>
                        </a:spcAft>
                        <a:buClr>
                          <a:schemeClr val="lt1"/>
                        </a:buClr>
                        <a:buSzPts val="800"/>
                        <a:buFont typeface="Poppins"/>
                        <a:buNone/>
                      </a:pPr>
                      <a:r>
                        <a:rPr b="0" i="0" lang="en" sz="800" u="none" cap="none" strike="noStrike">
                          <a:latin typeface="Poppins"/>
                          <a:ea typeface="Poppins"/>
                          <a:cs typeface="Poppins"/>
                          <a:sym typeface="Poppins"/>
                        </a:rPr>
                        <a:t>Better</a:t>
                      </a:r>
                      <a:endParaRPr b="0" i="0" sz="1400" u="none" cap="none" strike="noStrike">
                        <a:latin typeface="Poppins"/>
                        <a:ea typeface="Poppins"/>
                        <a:cs typeface="Poppins"/>
                        <a:sym typeface="Poppins"/>
                      </a:endParaRPr>
                    </a:p>
                  </a:txBody>
                  <a:tcPr marT="68600" marB="34300" marR="68600" marL="68600" anchor="ctr">
                    <a:lnL cap="flat" cmpd="sng" w="12700">
                      <a:solidFill>
                        <a:schemeClr val="lt1"/>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D9D9"/>
                    </a:solidFill>
                  </a:tcPr>
                </a:tc>
                <a:tc hMerge="1"/>
                <a:tc hMerge="1"/>
              </a:tr>
              <a:tr h="232175">
                <a:tc vMerge="1"/>
                <a:tc vMerge="1"/>
                <a:tc vMerge="1"/>
                <a:tc>
                  <a:txBody>
                    <a:bodyPr/>
                    <a:lstStyle/>
                    <a:p>
                      <a:pPr indent="0" lvl="0" marL="0" marR="0" rtl="0" algn="ctr">
                        <a:lnSpc>
                          <a:spcPct val="115000"/>
                        </a:lnSpc>
                        <a:spcBef>
                          <a:spcPts val="0"/>
                        </a:spcBef>
                        <a:spcAft>
                          <a:spcPts val="0"/>
                        </a:spcAft>
                        <a:buClr>
                          <a:schemeClr val="lt1"/>
                        </a:buClr>
                        <a:buSzPts val="800"/>
                        <a:buFont typeface="Poppins"/>
                        <a:buNone/>
                      </a:pPr>
                      <a:r>
                        <a:rPr b="0" i="0" lang="en" sz="800" u="none" cap="none" strike="noStrike">
                          <a:latin typeface="Poppins"/>
                          <a:ea typeface="Poppins"/>
                          <a:cs typeface="Poppins"/>
                          <a:sym typeface="Poppins"/>
                        </a:rPr>
                        <a:t>1</a:t>
                      </a:r>
                      <a:endParaRPr b="0" i="0" sz="1400" u="none" cap="none" strike="noStrike">
                        <a:latin typeface="Poppins"/>
                        <a:ea typeface="Poppins"/>
                        <a:cs typeface="Poppins"/>
                        <a:sym typeface="Poppins"/>
                      </a:endParaRPr>
                    </a:p>
                  </a:txBody>
                  <a:tcPr marT="34300" marB="68600" marR="68600" marL="6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Clr>
                          <a:schemeClr val="lt1"/>
                        </a:buClr>
                        <a:buSzPts val="800"/>
                        <a:buFont typeface="Poppins"/>
                        <a:buNone/>
                      </a:pPr>
                      <a:r>
                        <a:rPr b="0" i="0" lang="en" sz="800" u="none" cap="none" strike="noStrike">
                          <a:latin typeface="Poppins"/>
                          <a:ea typeface="Poppins"/>
                          <a:cs typeface="Poppins"/>
                          <a:sym typeface="Poppins"/>
                        </a:rPr>
                        <a:t>2</a:t>
                      </a:r>
                      <a:endParaRPr b="0" i="0" sz="1400" u="none" cap="none" strike="noStrike">
                        <a:latin typeface="Poppins"/>
                        <a:ea typeface="Poppins"/>
                        <a:cs typeface="Poppins"/>
                        <a:sym typeface="Poppins"/>
                      </a:endParaRPr>
                    </a:p>
                  </a:txBody>
                  <a:tcPr marT="34300" marB="68600" marR="68600" marL="6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Clr>
                          <a:schemeClr val="lt1"/>
                        </a:buClr>
                        <a:buSzPts val="800"/>
                        <a:buFont typeface="Poppins"/>
                        <a:buNone/>
                      </a:pPr>
                      <a:r>
                        <a:rPr b="0" i="0" lang="en" sz="800" u="none" cap="none" strike="noStrike">
                          <a:latin typeface="Poppins"/>
                          <a:ea typeface="Poppins"/>
                          <a:cs typeface="Poppins"/>
                          <a:sym typeface="Poppins"/>
                        </a:rPr>
                        <a:t>3</a:t>
                      </a:r>
                      <a:endParaRPr b="0" i="0" sz="1400" u="none" cap="none" strike="noStrike">
                        <a:latin typeface="Poppins"/>
                        <a:ea typeface="Poppins"/>
                        <a:cs typeface="Poppins"/>
                        <a:sym typeface="Poppins"/>
                      </a:endParaRPr>
                    </a:p>
                  </a:txBody>
                  <a:tcPr marT="34300" marB="68600" marR="68600" marL="6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Clr>
                          <a:schemeClr val="lt1"/>
                        </a:buClr>
                        <a:buSzPts val="800"/>
                        <a:buFont typeface="Poppins"/>
                        <a:buNone/>
                      </a:pPr>
                      <a:r>
                        <a:rPr b="0" i="0" lang="en" sz="800" u="none" cap="none" strike="noStrike">
                          <a:latin typeface="Poppins"/>
                          <a:ea typeface="Poppins"/>
                          <a:cs typeface="Poppins"/>
                          <a:sym typeface="Poppins"/>
                        </a:rPr>
                        <a:t>4</a:t>
                      </a:r>
                      <a:endParaRPr b="0" i="0" sz="1400" u="none" cap="none" strike="noStrike">
                        <a:latin typeface="Poppins"/>
                        <a:ea typeface="Poppins"/>
                        <a:cs typeface="Poppins"/>
                        <a:sym typeface="Poppins"/>
                      </a:endParaRPr>
                    </a:p>
                  </a:txBody>
                  <a:tcPr marT="34300" marB="68600" marR="68600" marL="6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Clr>
                          <a:schemeClr val="lt1"/>
                        </a:buClr>
                        <a:buSzPts val="800"/>
                        <a:buFont typeface="Poppins"/>
                        <a:buNone/>
                      </a:pPr>
                      <a:r>
                        <a:rPr b="0" i="0" lang="en" sz="800" u="none" cap="none" strike="noStrike">
                          <a:latin typeface="Poppins"/>
                          <a:ea typeface="Poppins"/>
                          <a:cs typeface="Poppins"/>
                          <a:sym typeface="Poppins"/>
                        </a:rPr>
                        <a:t>5</a:t>
                      </a:r>
                      <a:endParaRPr b="0" i="0" sz="1400" u="none" cap="none" strike="noStrike">
                        <a:latin typeface="Poppins"/>
                        <a:ea typeface="Poppins"/>
                        <a:cs typeface="Poppins"/>
                        <a:sym typeface="Poppins"/>
                      </a:endParaRPr>
                    </a:p>
                  </a:txBody>
                  <a:tcPr marT="34300" marB="68600" marR="68600" marL="6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Clr>
                          <a:schemeClr val="lt1"/>
                        </a:buClr>
                        <a:buSzPts val="800"/>
                        <a:buFont typeface="Poppins"/>
                        <a:buNone/>
                      </a:pPr>
                      <a:r>
                        <a:rPr b="0" i="0" lang="en" sz="800" u="none" cap="none" strike="noStrike">
                          <a:latin typeface="Poppins"/>
                          <a:ea typeface="Poppins"/>
                          <a:cs typeface="Poppins"/>
                          <a:sym typeface="Poppins"/>
                        </a:rPr>
                        <a:t>6</a:t>
                      </a:r>
                      <a:endParaRPr b="0" i="0" sz="1400" u="none" cap="none" strike="noStrike">
                        <a:latin typeface="Poppins"/>
                        <a:ea typeface="Poppins"/>
                        <a:cs typeface="Poppins"/>
                        <a:sym typeface="Poppins"/>
                      </a:endParaRPr>
                    </a:p>
                  </a:txBody>
                  <a:tcPr marT="34300" marB="68600" marR="68600" marL="6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Clr>
                          <a:schemeClr val="lt1"/>
                        </a:buClr>
                        <a:buSzPts val="800"/>
                        <a:buFont typeface="Poppins"/>
                        <a:buNone/>
                      </a:pPr>
                      <a:r>
                        <a:rPr b="0" i="0" lang="en" sz="800" u="none" cap="none" strike="noStrike">
                          <a:latin typeface="Poppins"/>
                          <a:ea typeface="Poppins"/>
                          <a:cs typeface="Poppins"/>
                          <a:sym typeface="Poppins"/>
                        </a:rPr>
                        <a:t>7</a:t>
                      </a:r>
                      <a:endParaRPr b="0" i="0" sz="1400" u="none" cap="none" strike="noStrike">
                        <a:latin typeface="Poppins"/>
                        <a:ea typeface="Poppins"/>
                        <a:cs typeface="Poppins"/>
                        <a:sym typeface="Poppins"/>
                      </a:endParaRPr>
                    </a:p>
                  </a:txBody>
                  <a:tcPr marT="34300" marB="68600" marR="68600" marL="6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Clr>
                          <a:schemeClr val="lt1"/>
                        </a:buClr>
                        <a:buSzPts val="800"/>
                        <a:buFont typeface="Poppins"/>
                        <a:buNone/>
                      </a:pPr>
                      <a:r>
                        <a:rPr b="0" i="0" lang="en" sz="800" u="none" cap="none" strike="noStrike">
                          <a:latin typeface="Poppins"/>
                          <a:ea typeface="Poppins"/>
                          <a:cs typeface="Poppins"/>
                          <a:sym typeface="Poppins"/>
                        </a:rPr>
                        <a:t>8</a:t>
                      </a:r>
                      <a:endParaRPr b="0" i="0" sz="1400" u="none" cap="none" strike="noStrike">
                        <a:latin typeface="Poppins"/>
                        <a:ea typeface="Poppins"/>
                        <a:cs typeface="Poppins"/>
                        <a:sym typeface="Poppins"/>
                      </a:endParaRPr>
                    </a:p>
                  </a:txBody>
                  <a:tcPr marT="34300" marB="68600" marR="68600" marL="686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Clr>
                          <a:schemeClr val="lt1"/>
                        </a:buClr>
                        <a:buSzPts val="800"/>
                        <a:buFont typeface="Poppins"/>
                        <a:buNone/>
                      </a:pPr>
                      <a:r>
                        <a:rPr b="0" i="0" lang="en" sz="800" u="none" cap="none" strike="noStrike">
                          <a:latin typeface="Poppins"/>
                          <a:ea typeface="Poppins"/>
                          <a:cs typeface="Poppins"/>
                          <a:sym typeface="Poppins"/>
                        </a:rPr>
                        <a:t>9</a:t>
                      </a:r>
                      <a:endParaRPr b="0" i="0" sz="1400" u="none" cap="none" strike="noStrike">
                        <a:latin typeface="Poppins"/>
                        <a:ea typeface="Poppins"/>
                        <a:cs typeface="Poppins"/>
                        <a:sym typeface="Poppins"/>
                      </a:endParaRPr>
                    </a:p>
                  </a:txBody>
                  <a:tcPr marT="34300" marB="68600" marR="68600" marL="68600" anchor="ctr">
                    <a:lnL cap="flat" cmpd="sng" w="12700">
                      <a:solidFill>
                        <a:schemeClr val="lt1"/>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D9D9"/>
                    </a:solidFill>
                  </a:tcPr>
                </a:tc>
              </a:tr>
              <a:tr h="267200">
                <a:tc rowSpan="3">
                  <a:txBody>
                    <a:bodyPr/>
                    <a:lstStyle/>
                    <a:p>
                      <a:pPr indent="0" lvl="0" marL="0" marR="0" rtl="0" algn="l">
                        <a:lnSpc>
                          <a:spcPct val="115000"/>
                        </a:lnSpc>
                        <a:spcBef>
                          <a:spcPts val="0"/>
                        </a:spcBef>
                        <a:spcAft>
                          <a:spcPts val="0"/>
                        </a:spcAft>
                        <a:buClr>
                          <a:schemeClr val="dk1"/>
                        </a:buClr>
                        <a:buSzPts val="800"/>
                        <a:buFont typeface="Poppins"/>
                        <a:buNone/>
                      </a:pPr>
                      <a:r>
                        <a:rPr b="0" i="0" lang="en" sz="800" u="none" cap="none" strike="noStrike">
                          <a:solidFill>
                            <a:schemeClr val="dk1"/>
                          </a:solidFill>
                          <a:latin typeface="Poppins"/>
                          <a:ea typeface="Poppins"/>
                          <a:cs typeface="Poppins"/>
                          <a:sym typeface="Poppins"/>
                        </a:rPr>
                        <a:t>MARKET</a:t>
                      </a:r>
                      <a:endParaRPr b="0" i="0" sz="1400" u="none" cap="none" strike="noStrike">
                        <a:solidFill>
                          <a:schemeClr val="dk1"/>
                        </a:solidFill>
                        <a:latin typeface="Poppins"/>
                        <a:ea typeface="Poppins"/>
                        <a:cs typeface="Poppins"/>
                        <a:sym typeface="Poppins"/>
                      </a:endParaRPr>
                    </a:p>
                  </a:txBody>
                  <a:tcPr marT="34300" marB="34300" marR="68600" marL="137150" anchor="ctr">
                    <a:lnL cap="flat" cmpd="sng" w="12700">
                      <a:solidFill>
                        <a:schemeClr val="accent4">
                          <a:alpha val="0"/>
                        </a:schemeClr>
                      </a:solidFill>
                      <a:prstDash val="solid"/>
                      <a:round/>
                      <a:headEnd len="sm" w="sm" type="none"/>
                      <a:tailEnd len="sm" w="sm" type="none"/>
                    </a:lnL>
                    <a:lnR cap="flat" cmpd="sng" w="9525">
                      <a:solidFill>
                        <a:schemeClr val="accent4"/>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Marketing and sales</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400"/>
                        <a:buFont typeface="Open Sans"/>
                        <a:buNone/>
                      </a:pPr>
                      <a:r>
                        <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rgbClr val="666666"/>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67200">
                <a:tc vMerge="1"/>
                <a:tc>
                  <a:txBody>
                    <a:bodyPr/>
                    <a:lstStyle/>
                    <a:p>
                      <a:pPr indent="0" lvl="0" marL="0" marR="0" rtl="0" algn="l">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Sales structure/locations</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400"/>
                        <a:buFont typeface="Open Sans"/>
                        <a:buNone/>
                      </a:pPr>
                      <a:r>
                        <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67200">
                <a:tc vMerge="1"/>
                <a:tc>
                  <a:txBody>
                    <a:bodyPr/>
                    <a:lstStyle/>
                    <a:p>
                      <a:pPr indent="0" lvl="0" marL="0" marR="0" rtl="0" algn="l">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Price/performance ratio</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400"/>
                        <a:buFont typeface="Open Sans"/>
                        <a:buNone/>
                      </a:pPr>
                      <a:r>
                        <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67200">
                <a:tc rowSpan="3">
                  <a:txBody>
                    <a:bodyPr/>
                    <a:lstStyle/>
                    <a:p>
                      <a:pPr indent="0" lvl="0" marL="0" marR="0" rtl="0" algn="l">
                        <a:lnSpc>
                          <a:spcPct val="115000"/>
                        </a:lnSpc>
                        <a:spcBef>
                          <a:spcPts val="0"/>
                        </a:spcBef>
                        <a:spcAft>
                          <a:spcPts val="0"/>
                        </a:spcAft>
                        <a:buClr>
                          <a:schemeClr val="dk1"/>
                        </a:buClr>
                        <a:buSzPts val="800"/>
                        <a:buFont typeface="Poppins"/>
                        <a:buNone/>
                      </a:pPr>
                      <a:r>
                        <a:rPr b="0" i="0" lang="en" sz="800" u="none" cap="none" strike="noStrike">
                          <a:solidFill>
                            <a:schemeClr val="dk1"/>
                          </a:solidFill>
                          <a:latin typeface="Poppins"/>
                          <a:ea typeface="Poppins"/>
                          <a:cs typeface="Poppins"/>
                          <a:sym typeface="Poppins"/>
                        </a:rPr>
                        <a:t>PRODUCT</a:t>
                      </a:r>
                      <a:endParaRPr b="0" i="0" sz="1400" u="none" cap="none" strike="noStrike">
                        <a:solidFill>
                          <a:schemeClr val="dk1"/>
                        </a:solidFill>
                        <a:latin typeface="Poppins"/>
                        <a:ea typeface="Poppins"/>
                        <a:cs typeface="Poppins"/>
                        <a:sym typeface="Poppins"/>
                      </a:endParaRPr>
                    </a:p>
                  </a:txBody>
                  <a:tcPr marT="34300" marB="34300" marR="68600" marL="137150" anchor="ctr">
                    <a:lnL cap="flat" cmpd="sng" w="12700">
                      <a:solidFill>
                        <a:schemeClr val="accent4">
                          <a:alpha val="0"/>
                        </a:schemeClr>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Quality</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400"/>
                        <a:buFont typeface="Open Sans"/>
                        <a:buNone/>
                      </a:pPr>
                      <a:r>
                        <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5E5E5E"/>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67200">
                <a:tc vMerge="1"/>
                <a:tc>
                  <a:txBody>
                    <a:bodyPr/>
                    <a:lstStyle/>
                    <a:p>
                      <a:pPr indent="0" lvl="0" marL="0" marR="0" rtl="0" algn="l">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Cost structure/ cost advantage</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400"/>
                        <a:buFont typeface="Open Sans"/>
                        <a:buNone/>
                      </a:pPr>
                      <a:r>
                        <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66666"/>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67200">
                <a:tc vMerge="1"/>
                <a:tc>
                  <a:txBody>
                    <a:bodyPr/>
                    <a:lstStyle/>
                    <a:p>
                      <a:pPr indent="0" lvl="0" marL="0" marR="0" rtl="0" algn="l">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Enterprise</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400"/>
                        <a:buFont typeface="Open Sans"/>
                        <a:buNone/>
                      </a:pPr>
                      <a:r>
                        <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67200">
                <a:tc rowSpan="2">
                  <a:txBody>
                    <a:bodyPr/>
                    <a:lstStyle/>
                    <a:p>
                      <a:pPr indent="0" lvl="0" marL="0" marR="0" rtl="0" algn="l">
                        <a:lnSpc>
                          <a:spcPct val="115000"/>
                        </a:lnSpc>
                        <a:spcBef>
                          <a:spcPts val="0"/>
                        </a:spcBef>
                        <a:spcAft>
                          <a:spcPts val="0"/>
                        </a:spcAft>
                        <a:buClr>
                          <a:schemeClr val="dk1"/>
                        </a:buClr>
                        <a:buSzPts val="800"/>
                        <a:buFont typeface="Poppins"/>
                        <a:buNone/>
                      </a:pPr>
                      <a:r>
                        <a:rPr b="0" i="0" lang="en" sz="800" u="none" cap="none" strike="noStrike">
                          <a:solidFill>
                            <a:schemeClr val="dk1"/>
                          </a:solidFill>
                          <a:latin typeface="Poppins"/>
                          <a:ea typeface="Poppins"/>
                          <a:cs typeface="Poppins"/>
                          <a:sym typeface="Poppins"/>
                        </a:rPr>
                        <a:t>FINANCES</a:t>
                      </a:r>
                      <a:endParaRPr b="0" i="0" sz="1400" u="none" cap="none" strike="noStrike">
                        <a:solidFill>
                          <a:schemeClr val="dk1"/>
                        </a:solidFill>
                        <a:latin typeface="Poppins"/>
                        <a:ea typeface="Poppins"/>
                        <a:cs typeface="Poppins"/>
                        <a:sym typeface="Poppins"/>
                      </a:endParaRPr>
                    </a:p>
                  </a:txBody>
                  <a:tcPr marT="34300" marB="34300" marR="68600" marL="137150" anchor="ctr">
                    <a:lnL cap="flat" cmpd="sng" w="12700">
                      <a:solidFill>
                        <a:schemeClr val="accent4">
                          <a:alpha val="0"/>
                        </a:schemeClr>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Liquidity</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400"/>
                        <a:buFont typeface="Open Sans"/>
                        <a:buNone/>
                      </a:pPr>
                      <a:r>
                        <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67200">
                <a:tc vMerge="1"/>
                <a:tc>
                  <a:txBody>
                    <a:bodyPr/>
                    <a:lstStyle/>
                    <a:p>
                      <a:pPr indent="0" lvl="0" marL="0" marR="0" rtl="0" algn="l">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Cost development</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400"/>
                        <a:buFont typeface="Open Sans"/>
                        <a:buNone/>
                      </a:pPr>
                      <a:r>
                        <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alpha val="0"/>
                        </a:schemeClr>
                      </a:solidFill>
                      <a:prstDash val="solid"/>
                      <a:round/>
                      <a:headEnd len="sm" w="sm" type="none"/>
                      <a:tailEnd len="sm" w="sm" type="none"/>
                    </a:lnL>
                    <a:lnR cap="flat" cmpd="sng" w="9525">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67200">
                <a:tc rowSpan="2">
                  <a:txBody>
                    <a:bodyPr/>
                    <a:lstStyle/>
                    <a:p>
                      <a:pPr indent="0" lvl="0" marL="0" marR="0" rtl="0" algn="l">
                        <a:lnSpc>
                          <a:spcPct val="115000"/>
                        </a:lnSpc>
                        <a:spcBef>
                          <a:spcPts val="0"/>
                        </a:spcBef>
                        <a:spcAft>
                          <a:spcPts val="0"/>
                        </a:spcAft>
                        <a:buClr>
                          <a:schemeClr val="dk1"/>
                        </a:buClr>
                        <a:buSzPts val="800"/>
                        <a:buFont typeface="Poppins"/>
                        <a:buNone/>
                      </a:pPr>
                      <a:r>
                        <a:rPr b="0" i="0" lang="en" sz="800" u="none" cap="none" strike="noStrike">
                          <a:solidFill>
                            <a:schemeClr val="dk1"/>
                          </a:solidFill>
                          <a:latin typeface="Poppins"/>
                          <a:ea typeface="Poppins"/>
                          <a:cs typeface="Poppins"/>
                          <a:sym typeface="Poppins"/>
                        </a:rPr>
                        <a:t>STAFF</a:t>
                      </a:r>
                      <a:endParaRPr b="0" i="0" sz="1400" u="none" cap="none" strike="noStrike">
                        <a:solidFill>
                          <a:schemeClr val="dk1"/>
                        </a:solidFill>
                        <a:latin typeface="Poppins"/>
                        <a:ea typeface="Poppins"/>
                        <a:cs typeface="Poppins"/>
                        <a:sym typeface="Poppins"/>
                      </a:endParaRPr>
                    </a:p>
                  </a:txBody>
                  <a:tcPr marT="34300" marB="34300" marR="68600" marL="137150" anchor="ctr">
                    <a:lnL cap="flat" cmpd="sng" w="12700">
                      <a:solidFill>
                        <a:schemeClr val="accent4">
                          <a:alpha val="0"/>
                        </a:schemeClr>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Working climate</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400"/>
                        <a:buFont typeface="Open Sans"/>
                        <a:buNone/>
                      </a:pPr>
                      <a:r>
                        <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66666"/>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67200">
                <a:tc vMerge="1"/>
                <a:tc>
                  <a:txBody>
                    <a:bodyPr/>
                    <a:lstStyle/>
                    <a:p>
                      <a:pPr indent="0" lvl="0" marL="0" marR="0" rtl="0" algn="l">
                        <a:lnSpc>
                          <a:spcPct val="115000"/>
                        </a:lnSpc>
                        <a:spcBef>
                          <a:spcPts val="0"/>
                        </a:spcBef>
                        <a:spcAft>
                          <a:spcPts val="0"/>
                        </a:spcAft>
                        <a:buClr>
                          <a:schemeClr val="dk1"/>
                        </a:buClr>
                        <a:buSzPts val="700"/>
                        <a:buFont typeface="Poppins"/>
                        <a:buNone/>
                      </a:pPr>
                      <a:r>
                        <a:rPr b="0" i="0" lang="en" sz="700" u="none" cap="none" strike="noStrike">
                          <a:latin typeface="Poppins"/>
                          <a:ea typeface="Poppins"/>
                          <a:cs typeface="Poppins"/>
                          <a:sym typeface="Poppins"/>
                        </a:rPr>
                        <a:t>Staff training &amp; education</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dk1"/>
                        </a:buClr>
                        <a:buSzPts val="1400"/>
                        <a:buFont typeface="Open Sans"/>
                        <a:buNone/>
                      </a:pPr>
                      <a:r>
                        <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14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chemeClr val="lt1"/>
                          </a:solidFill>
                          <a:latin typeface="Poppins"/>
                          <a:ea typeface="Poppins"/>
                          <a:cs typeface="Poppins"/>
                          <a:sym typeface="Poppins"/>
                        </a:rPr>
                        <a:t>●</a:t>
                      </a:r>
                      <a:endParaRPr b="0" i="0" sz="800" u="none" cap="none" strike="noStrike">
                        <a:solidFill>
                          <a:schemeClr val="lt1"/>
                        </a:solidFill>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67200">
                <a:tc gridSpan="2">
                  <a:txBody>
                    <a:bodyPr/>
                    <a:lstStyle/>
                    <a:p>
                      <a:pPr indent="0" lvl="0" marL="0" marR="0" rtl="0" algn="l">
                        <a:lnSpc>
                          <a:spcPct val="115000"/>
                        </a:lnSpc>
                        <a:spcBef>
                          <a:spcPts val="0"/>
                        </a:spcBef>
                        <a:spcAft>
                          <a:spcPts val="0"/>
                        </a:spcAft>
                        <a:buClr>
                          <a:schemeClr val="lt1"/>
                        </a:buClr>
                        <a:buSzPts val="800"/>
                        <a:buFont typeface="Poppins"/>
                        <a:buNone/>
                      </a:pPr>
                      <a:r>
                        <a:rPr b="0" i="0" lang="en" sz="800" u="none" cap="none" strike="noStrike">
                          <a:latin typeface="Poppins"/>
                          <a:ea typeface="Poppins"/>
                          <a:cs typeface="Poppins"/>
                          <a:sym typeface="Poppins"/>
                        </a:rPr>
                        <a:t>OVERALL ASSESSMENT</a:t>
                      </a:r>
                      <a:endParaRPr b="0" i="0" sz="1400" u="none" cap="none" strike="noStrike">
                        <a:latin typeface="Poppins"/>
                        <a:ea typeface="Poppins"/>
                        <a:cs typeface="Poppins"/>
                        <a:sym typeface="Poppins"/>
                      </a:endParaRPr>
                    </a:p>
                  </a:txBody>
                  <a:tcPr marT="34300" marB="34300" marR="68600" marL="137150" anchor="ctr">
                    <a:lnL cap="flat" cmpd="sng" w="12700">
                      <a:solidFill>
                        <a:schemeClr val="accent4">
                          <a:alpha val="0"/>
                        </a:schemeClr>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rgbClr val="CCCCCC"/>
                    </a:solidFill>
                  </a:tcPr>
                </a:tc>
                <a:tc hMerge="1"/>
                <a:tc>
                  <a:txBody>
                    <a:bodyPr/>
                    <a:lstStyle/>
                    <a:p>
                      <a:pPr indent="0" lvl="0" marL="0" marR="0" rtl="0" algn="l">
                        <a:lnSpc>
                          <a:spcPct val="115000"/>
                        </a:lnSpc>
                        <a:spcBef>
                          <a:spcPts val="0"/>
                        </a:spcBef>
                        <a:spcAft>
                          <a:spcPts val="0"/>
                        </a:spcAft>
                        <a:buClr>
                          <a:schemeClr val="dk1"/>
                        </a:buClr>
                        <a:buSzPts val="600"/>
                        <a:buFont typeface="Century Gothic"/>
                        <a:buNone/>
                      </a:pPr>
                      <a:r>
                        <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rgbClr val="CCCCCC"/>
                    </a:solidFill>
                  </a:tcPr>
                </a:tc>
                <a:tc>
                  <a:txBody>
                    <a:bodyPr/>
                    <a:lstStyle/>
                    <a:p>
                      <a:pPr indent="0" lvl="0" marL="0" rtl="0" algn="l">
                        <a:lnSpc>
                          <a:spcPct val="115000"/>
                        </a:lnSpc>
                        <a:spcBef>
                          <a:spcPts val="0"/>
                        </a:spcBef>
                        <a:spcAft>
                          <a:spcPts val="0"/>
                        </a:spcAft>
                        <a:buNone/>
                      </a:pPr>
                      <a:r>
                        <a:t/>
                      </a:r>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rgbClr val="CCCCCC"/>
                    </a:solidFill>
                  </a:tcPr>
                </a:tc>
                <a:tc>
                  <a:txBody>
                    <a:bodyPr/>
                    <a:lstStyle/>
                    <a:p>
                      <a:pPr indent="0" lvl="0" marL="0" rtl="0" algn="l">
                        <a:lnSpc>
                          <a:spcPct val="115000"/>
                        </a:lnSpc>
                        <a:spcBef>
                          <a:spcPts val="0"/>
                        </a:spcBef>
                        <a:spcAft>
                          <a:spcPts val="0"/>
                        </a:spcAft>
                        <a:buNone/>
                      </a:pPr>
                      <a:r>
                        <a:t/>
                      </a:r>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rgbClr val="CCCCCC"/>
                    </a:solidFill>
                  </a:tcPr>
                </a:tc>
                <a:tc>
                  <a:txBody>
                    <a:bodyPr/>
                    <a:lstStyle/>
                    <a:p>
                      <a:pPr indent="0" lvl="0" marL="0" rtl="0" algn="l">
                        <a:lnSpc>
                          <a:spcPct val="115000"/>
                        </a:lnSpc>
                        <a:spcBef>
                          <a:spcPts val="0"/>
                        </a:spcBef>
                        <a:spcAft>
                          <a:spcPts val="0"/>
                        </a:spcAft>
                        <a:buNone/>
                      </a:pPr>
                      <a:r>
                        <a:t/>
                      </a:r>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rgbClr val="CCCCCC"/>
                    </a:solidFill>
                  </a:tcPr>
                </a:tc>
                <a:tc>
                  <a:txBody>
                    <a:bodyPr/>
                    <a:lstStyle/>
                    <a:p>
                      <a:pPr indent="0" lvl="0" marL="0" rtl="0" algn="l">
                        <a:lnSpc>
                          <a:spcPct val="115000"/>
                        </a:lnSpc>
                        <a:spcBef>
                          <a:spcPts val="0"/>
                        </a:spcBef>
                        <a:spcAft>
                          <a:spcPts val="0"/>
                        </a:spcAft>
                        <a:buNone/>
                      </a:pPr>
                      <a:r>
                        <a:t/>
                      </a:r>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rgbClr val="CCCCCC"/>
                    </a:solidFill>
                  </a:tcPr>
                </a:tc>
                <a:tc>
                  <a:txBody>
                    <a:bodyPr/>
                    <a:lstStyle/>
                    <a:p>
                      <a:pPr indent="0" lvl="0" marL="0" marR="0" rtl="0" algn="ctr">
                        <a:lnSpc>
                          <a:spcPct val="115000"/>
                        </a:lnSpc>
                        <a:spcBef>
                          <a:spcPts val="0"/>
                        </a:spcBef>
                        <a:spcAft>
                          <a:spcPts val="0"/>
                        </a:spcAft>
                        <a:buClr>
                          <a:srgbClr val="FFFFFF"/>
                        </a:buClr>
                        <a:buSzPts val="800"/>
                        <a:buFont typeface="Century Gothic"/>
                        <a:buNone/>
                      </a:pPr>
                      <a:r>
                        <a:rPr b="0" i="0" lang="en" sz="800" u="none" cap="none" strike="noStrike">
                          <a:solidFill>
                            <a:srgbClr val="FFFFFF"/>
                          </a:solidFill>
                          <a:latin typeface="Poppins"/>
                          <a:ea typeface="Poppins"/>
                          <a:cs typeface="Poppins"/>
                          <a:sym typeface="Poppins"/>
                        </a:rPr>
                        <a:t>●</a:t>
                      </a:r>
                      <a:endParaRPr b="0" i="0" sz="1400" u="none" cap="none" strike="noStrike">
                        <a:latin typeface="Poppins"/>
                        <a:ea typeface="Poppins"/>
                        <a:cs typeface="Poppins"/>
                        <a:sym typeface="Poppins"/>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chemeClr val="dk1"/>
                    </a:solidFill>
                  </a:tcPr>
                </a:tc>
                <a:tc>
                  <a:txBody>
                    <a:bodyPr/>
                    <a:lstStyle/>
                    <a:p>
                      <a:pPr indent="0" lvl="0" marL="0" rtl="0" algn="l">
                        <a:lnSpc>
                          <a:spcPct val="115000"/>
                        </a:lnSpc>
                        <a:spcBef>
                          <a:spcPts val="0"/>
                        </a:spcBef>
                        <a:spcAft>
                          <a:spcPts val="0"/>
                        </a:spcAft>
                        <a:buNone/>
                      </a:pPr>
                      <a:r>
                        <a:t/>
                      </a:r>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rgbClr val="CCCCCC"/>
                    </a:solidFill>
                  </a:tcPr>
                </a:tc>
                <a:tc>
                  <a:txBody>
                    <a:bodyPr/>
                    <a:lstStyle/>
                    <a:p>
                      <a:pPr indent="0" lvl="0" marL="0" rtl="0" algn="l">
                        <a:lnSpc>
                          <a:spcPct val="115000"/>
                        </a:lnSpc>
                        <a:spcBef>
                          <a:spcPts val="0"/>
                        </a:spcBef>
                        <a:spcAft>
                          <a:spcPts val="0"/>
                        </a:spcAft>
                        <a:buNone/>
                      </a:pPr>
                      <a:r>
                        <a:t/>
                      </a:r>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rgbClr val="CCCCCC"/>
                    </a:solidFill>
                  </a:tcPr>
                </a:tc>
                <a:tc>
                  <a:txBody>
                    <a:bodyPr/>
                    <a:lstStyle/>
                    <a:p>
                      <a:pPr indent="0" lvl="0" marL="0" rtl="0" algn="l">
                        <a:lnSpc>
                          <a:spcPct val="115000"/>
                        </a:lnSpc>
                        <a:spcBef>
                          <a:spcPts val="0"/>
                        </a:spcBef>
                        <a:spcAft>
                          <a:spcPts val="0"/>
                        </a:spcAft>
                        <a:buNone/>
                      </a:pPr>
                      <a:r>
                        <a:t/>
                      </a:r>
                      <a:endParaRPr/>
                    </a:p>
                  </a:txBody>
                  <a:tcPr marT="34300" marB="34300" marR="68600" marL="68600"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rgbClr val="CCCCCC"/>
                    </a:solidFill>
                  </a:tcPr>
                </a:tc>
                <a:tc>
                  <a:txBody>
                    <a:bodyPr/>
                    <a:lstStyle/>
                    <a:p>
                      <a:pPr indent="0" lvl="0" marL="0" rtl="0" algn="l">
                        <a:lnSpc>
                          <a:spcPct val="115000"/>
                        </a:lnSpc>
                        <a:spcBef>
                          <a:spcPts val="0"/>
                        </a:spcBef>
                        <a:spcAft>
                          <a:spcPts val="0"/>
                        </a:spcAft>
                        <a:buNone/>
                      </a:pPr>
                      <a:r>
                        <a:t/>
                      </a:r>
                      <a:endParaRPr/>
                    </a:p>
                  </a:txBody>
                  <a:tcPr marT="34300" marB="34300" marR="68600" marL="68600" anchor="ctr">
                    <a:lnL cap="flat" cmpd="sng" w="9525">
                      <a:solidFill>
                        <a:schemeClr val="accent4"/>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accent4">
                          <a:alpha val="0"/>
                        </a:schemeClr>
                      </a:solidFill>
                      <a:prstDash val="solid"/>
                      <a:round/>
                      <a:headEnd len="sm" w="sm" type="none"/>
                      <a:tailEnd len="sm" w="sm" type="none"/>
                    </a:lnB>
                    <a:solidFill>
                      <a:srgbClr val="CCCCCC"/>
                    </a:solidFill>
                  </a:tcPr>
                </a:tc>
              </a:tr>
            </a:tbl>
          </a:graphicData>
        </a:graphic>
      </p:graphicFrame>
      <p:sp>
        <p:nvSpPr>
          <p:cNvPr id="1296" name="Google Shape;1296;p77"/>
          <p:cNvSpPr txBox="1"/>
          <p:nvPr>
            <p:ph type="title"/>
          </p:nvPr>
        </p:nvSpPr>
        <p:spPr>
          <a:xfrm>
            <a:off x="413650" y="5799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Competitive portfolio analysis</a:t>
            </a:r>
            <a:endParaRPr/>
          </a:p>
        </p:txBody>
      </p:sp>
      <p:sp>
        <p:nvSpPr>
          <p:cNvPr id="1297" name="Google Shape;1297;p7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aphicFrame>
        <p:nvGraphicFramePr>
          <p:cNvPr id="271" name="Google Shape;271;p52"/>
          <p:cNvGraphicFramePr/>
          <p:nvPr/>
        </p:nvGraphicFramePr>
        <p:xfrm>
          <a:off x="480997" y="2474587"/>
          <a:ext cx="3000000" cy="3000000"/>
        </p:xfrm>
        <a:graphic>
          <a:graphicData uri="http://schemas.openxmlformats.org/drawingml/2006/table">
            <a:tbl>
              <a:tblPr>
                <a:noFill/>
                <a:tableStyleId>{85C08CA2-32CA-4A82-BDE3-AF878B3B3FA3}</a:tableStyleId>
              </a:tblPr>
              <a:tblGrid>
                <a:gridCol w="1907025"/>
                <a:gridCol w="2816200"/>
                <a:gridCol w="2816200"/>
              </a:tblGrid>
              <a:tr h="301725">
                <a:tc>
                  <a:txBody>
                    <a:bodyPr/>
                    <a:lstStyle/>
                    <a:p>
                      <a:pPr indent="0" lvl="0" marL="0" rtl="0" algn="ctr">
                        <a:spcBef>
                          <a:spcPts val="0"/>
                        </a:spcBef>
                        <a:spcAft>
                          <a:spcPts val="0"/>
                        </a:spcAft>
                        <a:buNone/>
                      </a:pPr>
                      <a:r>
                        <a:rPr b="1" lang="en" sz="900">
                          <a:solidFill>
                            <a:schemeClr val="lt1"/>
                          </a:solidFill>
                          <a:latin typeface="Poppins"/>
                          <a:ea typeface="Poppins"/>
                          <a:cs typeface="Poppins"/>
                          <a:sym typeface="Poppins"/>
                        </a:rPr>
                        <a:t>COMPETITIVE ADVANTAGE</a:t>
                      </a:r>
                      <a:endParaRPr b="1" sz="800">
                        <a:solidFill>
                          <a:schemeClr val="lt1"/>
                        </a:solidFill>
                        <a:latin typeface="Poppins"/>
                        <a:ea typeface="Poppins"/>
                        <a:cs typeface="Poppins"/>
                        <a:sym typeface="Poppins"/>
                      </a:endParaRPr>
                    </a:p>
                  </a:txBody>
                  <a:tcPr marT="47625" marB="47625" marR="47625" marL="47625" anchor="ctr">
                    <a:lnL cap="flat" cmpd="sng" w="12700">
                      <a:solidFill>
                        <a:srgbClr val="000000">
                          <a:alpha val="0"/>
                        </a:srgbClr>
                      </a:solidFill>
                      <a:prstDash val="solid"/>
                      <a:round/>
                      <a:headEnd len="sm" w="sm" type="none"/>
                      <a:tailEnd len="sm" w="sm" type="none"/>
                    </a:lnL>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900">
                          <a:solidFill>
                            <a:schemeClr val="lt1"/>
                          </a:solidFill>
                          <a:latin typeface="Poppins"/>
                          <a:ea typeface="Poppins"/>
                          <a:cs typeface="Poppins"/>
                          <a:sym typeface="Poppins"/>
                        </a:rPr>
                        <a:t>LOWER COST</a:t>
                      </a:r>
                      <a:endParaRPr b="1" sz="800">
                        <a:solidFill>
                          <a:schemeClr val="lt1"/>
                        </a:solidFill>
                        <a:latin typeface="Poppins"/>
                        <a:ea typeface="Poppins"/>
                        <a:cs typeface="Poppins"/>
                        <a:sym typeface="Poppins"/>
                      </a:endParaRPr>
                    </a:p>
                  </a:txBody>
                  <a:tcPr marT="47625" marB="47625" marR="47625" marL="47625" anchor="ct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900">
                          <a:solidFill>
                            <a:schemeClr val="lt1"/>
                          </a:solidFill>
                          <a:latin typeface="Poppins"/>
                          <a:ea typeface="Poppins"/>
                          <a:cs typeface="Poppins"/>
                          <a:sym typeface="Poppins"/>
                        </a:rPr>
                        <a:t>DIFFERENTIATION</a:t>
                      </a:r>
                      <a:endParaRPr b="1" sz="800" u="none" cap="none" strike="noStrike">
                        <a:solidFill>
                          <a:schemeClr val="lt1"/>
                        </a:solidFill>
                        <a:latin typeface="Poppins"/>
                        <a:ea typeface="Poppins"/>
                        <a:cs typeface="Poppins"/>
                        <a:sym typeface="Poppins"/>
                      </a:endParaRPr>
                    </a:p>
                  </a:txBody>
                  <a:tcPr marT="47625" marB="47625" marR="47625" marL="47625" anchor="ctr">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dk1"/>
                    </a:solidFill>
                  </a:tcPr>
                </a:tc>
              </a:tr>
              <a:tr h="1186175">
                <a:tc>
                  <a:txBody>
                    <a:bodyPr/>
                    <a:lstStyle/>
                    <a:p>
                      <a:pPr indent="0" lvl="0" marL="0" marR="0" rtl="0" algn="ctr">
                        <a:spcBef>
                          <a:spcPts val="0"/>
                        </a:spcBef>
                        <a:spcAft>
                          <a:spcPts val="0"/>
                        </a:spcAft>
                        <a:buClr>
                          <a:schemeClr val="dk1"/>
                        </a:buClr>
                        <a:buSzPts val="800"/>
                        <a:buFont typeface="Poppins"/>
                        <a:buNone/>
                      </a:pPr>
                      <a:r>
                        <a:rPr b="1" lang="en" sz="800" u="none" cap="none" strike="noStrike">
                          <a:latin typeface="Poppins"/>
                          <a:ea typeface="Poppins"/>
                          <a:cs typeface="Poppins"/>
                          <a:sym typeface="Poppins"/>
                        </a:rPr>
                        <a:t>Broad target</a:t>
                      </a:r>
                      <a:endParaRPr b="1" sz="800" u="none" cap="none" strike="noStrike">
                        <a:latin typeface="Poppins"/>
                        <a:ea typeface="Poppins"/>
                        <a:cs typeface="Poppins"/>
                        <a:sym typeface="Poppins"/>
                      </a:endParaRPr>
                    </a:p>
                  </a:txBody>
                  <a:tcPr marT="47625" marB="47625" marR="47625" marL="476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solidFill>
                      <a:schemeClr val="lt1"/>
                    </a:solidFill>
                  </a:tcPr>
                </a:tc>
                <a:tc>
                  <a:txBody>
                    <a:bodyPr/>
                    <a:lstStyle/>
                    <a:p>
                      <a:pPr indent="0" lvl="0" marL="0" marR="0" rtl="0" algn="ctr">
                        <a:spcBef>
                          <a:spcPts val="0"/>
                        </a:spcBef>
                        <a:spcAft>
                          <a:spcPts val="0"/>
                        </a:spcAft>
                        <a:buClr>
                          <a:schemeClr val="dk1"/>
                        </a:buClr>
                        <a:buSzPts val="800"/>
                        <a:buFont typeface="Poppins"/>
                        <a:buNone/>
                      </a:pPr>
                      <a:r>
                        <a:rPr lang="en" sz="800" u="none" cap="none" strike="noStrike">
                          <a:latin typeface="Poppins"/>
                          <a:ea typeface="Poppins"/>
                          <a:cs typeface="Poppins"/>
                          <a:sym typeface="Poppins"/>
                        </a:rPr>
                        <a:t>Cost leadership:</a:t>
                      </a:r>
                      <a:endParaRPr sz="800" u="none" cap="none" strike="noStrike">
                        <a:latin typeface="Poppins"/>
                        <a:ea typeface="Poppins"/>
                        <a:cs typeface="Poppins"/>
                        <a:sym typeface="Poppins"/>
                      </a:endParaRPr>
                    </a:p>
                    <a:p>
                      <a:pPr indent="0" lvl="0" marL="0" marR="0" rtl="0" algn="ctr">
                        <a:spcBef>
                          <a:spcPts val="0"/>
                        </a:spcBef>
                        <a:spcAft>
                          <a:spcPts val="0"/>
                        </a:spcAft>
                        <a:buClr>
                          <a:schemeClr val="dk1"/>
                        </a:buClr>
                        <a:buSzPts val="800"/>
                        <a:buFont typeface="Open Sans"/>
                        <a:buNone/>
                      </a:pPr>
                      <a:r>
                        <a:t/>
                      </a:r>
                      <a:endParaRPr sz="800" u="none" cap="none" strike="noStrike">
                        <a:latin typeface="Poppins"/>
                        <a:ea typeface="Poppins"/>
                        <a:cs typeface="Poppins"/>
                        <a:sym typeface="Poppins"/>
                      </a:endParaRPr>
                    </a:p>
                    <a:p>
                      <a:pPr indent="0" lvl="0" marL="0" marR="0" rtl="0" algn="ctr">
                        <a:spcBef>
                          <a:spcPts val="0"/>
                        </a:spcBef>
                        <a:spcAft>
                          <a:spcPts val="0"/>
                        </a:spcAft>
                        <a:buClr>
                          <a:schemeClr val="dk1"/>
                        </a:buClr>
                        <a:buSzPts val="800"/>
                        <a:buFont typeface="Poppins"/>
                        <a:buNone/>
                      </a:pPr>
                      <a:r>
                        <a:rPr lang="en" sz="800" u="none" cap="none" strike="noStrike">
                          <a:latin typeface="Poppins"/>
                          <a:ea typeface="Poppins"/>
                          <a:cs typeface="Poppins"/>
                          <a:sym typeface="Poppins"/>
                        </a:rPr>
                        <a:t>In cost leadership, an organization will focus on the broader market, identifying the prices that are set overall, and set out to be the low cost producer in its market. </a:t>
                      </a:r>
                      <a:endParaRPr sz="800" u="none" cap="none" strike="noStrike">
                        <a:latin typeface="Poppins"/>
                        <a:ea typeface="Poppins"/>
                        <a:cs typeface="Poppins"/>
                        <a:sym typeface="Poppins"/>
                      </a:endParaRPr>
                    </a:p>
                  </a:txBody>
                  <a:tcPr marT="47625" marB="47625" marR="47625" marL="476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solidFill>
                      <a:schemeClr val="lt1"/>
                    </a:solidFill>
                  </a:tcPr>
                </a:tc>
                <a:tc>
                  <a:txBody>
                    <a:bodyPr/>
                    <a:lstStyle/>
                    <a:p>
                      <a:pPr indent="0" lvl="0" marL="0" marR="0" rtl="0" algn="ctr">
                        <a:spcBef>
                          <a:spcPts val="0"/>
                        </a:spcBef>
                        <a:spcAft>
                          <a:spcPts val="0"/>
                        </a:spcAft>
                        <a:buClr>
                          <a:schemeClr val="dk1"/>
                        </a:buClr>
                        <a:buSzPts val="800"/>
                        <a:buFont typeface="Poppins"/>
                        <a:buNone/>
                      </a:pPr>
                      <a:r>
                        <a:rPr lang="en" sz="800" u="none" cap="none" strike="noStrike">
                          <a:latin typeface="Poppins"/>
                          <a:ea typeface="Poppins"/>
                          <a:cs typeface="Poppins"/>
                          <a:sym typeface="Poppins"/>
                        </a:rPr>
                        <a:t>Differentiation:</a:t>
                      </a:r>
                      <a:endParaRPr sz="800" u="none" cap="none" strike="noStrike">
                        <a:latin typeface="Poppins"/>
                        <a:ea typeface="Poppins"/>
                        <a:cs typeface="Poppins"/>
                        <a:sym typeface="Poppins"/>
                      </a:endParaRPr>
                    </a:p>
                    <a:p>
                      <a:pPr indent="0" lvl="0" marL="0" marR="0" rtl="0" algn="ctr">
                        <a:spcBef>
                          <a:spcPts val="0"/>
                        </a:spcBef>
                        <a:spcAft>
                          <a:spcPts val="0"/>
                        </a:spcAft>
                        <a:buClr>
                          <a:schemeClr val="dk1"/>
                        </a:buClr>
                        <a:buSzPts val="800"/>
                        <a:buFont typeface="Open Sans"/>
                        <a:buNone/>
                      </a:pPr>
                      <a:r>
                        <a:t/>
                      </a:r>
                      <a:endParaRPr sz="800" u="none" cap="none" strike="noStrike">
                        <a:latin typeface="Poppins"/>
                        <a:ea typeface="Poppins"/>
                        <a:cs typeface="Poppins"/>
                        <a:sym typeface="Poppins"/>
                      </a:endParaRPr>
                    </a:p>
                    <a:p>
                      <a:pPr indent="0" lvl="0" marL="0" marR="0" rtl="0" algn="ctr">
                        <a:spcBef>
                          <a:spcPts val="0"/>
                        </a:spcBef>
                        <a:spcAft>
                          <a:spcPts val="0"/>
                        </a:spcAft>
                        <a:buClr>
                          <a:schemeClr val="dk1"/>
                        </a:buClr>
                        <a:buSzPts val="800"/>
                        <a:buFont typeface="Poppins"/>
                        <a:buNone/>
                      </a:pPr>
                      <a:r>
                        <a:rPr lang="en" sz="800" u="none" cap="none" strike="noStrike">
                          <a:latin typeface="Poppins"/>
                          <a:ea typeface="Poppins"/>
                          <a:cs typeface="Poppins"/>
                          <a:sym typeface="Poppins"/>
                        </a:rPr>
                        <a:t>Here, an org will look at the broader market and identify what features are considered important within the market, and position themselves in a way that they show this, and how it sets them apart from the competition. </a:t>
                      </a:r>
                      <a:endParaRPr sz="800" u="none" cap="none" strike="noStrike">
                        <a:latin typeface="Poppins"/>
                        <a:ea typeface="Poppins"/>
                        <a:cs typeface="Poppins"/>
                        <a:sym typeface="Poppins"/>
                      </a:endParaRPr>
                    </a:p>
                  </a:txBody>
                  <a:tcPr marT="47625" marB="47625" marR="47625" marL="476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solidFill>
                      <a:schemeClr val="lt1"/>
                    </a:solidFill>
                  </a:tcPr>
                </a:tc>
              </a:tr>
              <a:tr h="638700">
                <a:tc>
                  <a:txBody>
                    <a:bodyPr/>
                    <a:lstStyle/>
                    <a:p>
                      <a:pPr indent="0" lvl="0" marL="0" marR="0" rtl="0" algn="ctr">
                        <a:spcBef>
                          <a:spcPts val="0"/>
                        </a:spcBef>
                        <a:spcAft>
                          <a:spcPts val="0"/>
                        </a:spcAft>
                        <a:buClr>
                          <a:schemeClr val="dk1"/>
                        </a:buClr>
                        <a:buSzPts val="800"/>
                        <a:buFont typeface="Poppins"/>
                        <a:buNone/>
                      </a:pPr>
                      <a:r>
                        <a:rPr b="1" lang="en" sz="800" u="none" cap="none" strike="noStrike">
                          <a:latin typeface="Poppins"/>
                          <a:ea typeface="Poppins"/>
                          <a:cs typeface="Poppins"/>
                          <a:sym typeface="Poppins"/>
                        </a:rPr>
                        <a:t>Narrow target</a:t>
                      </a:r>
                      <a:endParaRPr b="1" sz="800" u="none" cap="none" strike="noStrike">
                        <a:latin typeface="Poppins"/>
                        <a:ea typeface="Poppins"/>
                        <a:cs typeface="Poppins"/>
                        <a:sym typeface="Poppins"/>
                      </a:endParaRPr>
                    </a:p>
                  </a:txBody>
                  <a:tcPr marT="47625" marB="47625" marR="47625" marL="476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Clr>
                          <a:schemeClr val="dk1"/>
                        </a:buClr>
                        <a:buSzPts val="800"/>
                        <a:buFont typeface="Poppins"/>
                        <a:buNone/>
                      </a:pPr>
                      <a:r>
                        <a:rPr lang="en" sz="800" u="none" cap="none" strike="noStrike">
                          <a:latin typeface="Poppins"/>
                          <a:ea typeface="Poppins"/>
                          <a:cs typeface="Poppins"/>
                          <a:sym typeface="Poppins"/>
                        </a:rPr>
                        <a:t>Cost focus:</a:t>
                      </a:r>
                      <a:endParaRPr sz="800" u="none" cap="none" strike="noStrike">
                        <a:latin typeface="Poppins"/>
                        <a:ea typeface="Poppins"/>
                        <a:cs typeface="Poppins"/>
                        <a:sym typeface="Poppins"/>
                      </a:endParaRPr>
                    </a:p>
                    <a:p>
                      <a:pPr indent="0" lvl="0" marL="0" marR="0" rtl="0" algn="ctr">
                        <a:spcBef>
                          <a:spcPts val="0"/>
                        </a:spcBef>
                        <a:spcAft>
                          <a:spcPts val="0"/>
                        </a:spcAft>
                        <a:buClr>
                          <a:schemeClr val="dk1"/>
                        </a:buClr>
                        <a:buSzPts val="800"/>
                        <a:buFont typeface="Open Sans"/>
                        <a:buNone/>
                      </a:pPr>
                      <a:r>
                        <a:t/>
                      </a:r>
                      <a:endParaRPr sz="800" u="none" cap="none" strike="noStrike">
                        <a:latin typeface="Poppins"/>
                        <a:ea typeface="Poppins"/>
                        <a:cs typeface="Poppins"/>
                        <a:sym typeface="Poppins"/>
                      </a:endParaRPr>
                    </a:p>
                    <a:p>
                      <a:pPr indent="0" lvl="0" marL="0" marR="0" rtl="0" algn="ctr">
                        <a:spcBef>
                          <a:spcPts val="0"/>
                        </a:spcBef>
                        <a:spcAft>
                          <a:spcPts val="0"/>
                        </a:spcAft>
                        <a:buClr>
                          <a:schemeClr val="dk1"/>
                        </a:buClr>
                        <a:buSzPts val="800"/>
                        <a:buFont typeface="Poppins"/>
                        <a:buNone/>
                      </a:pPr>
                      <a:r>
                        <a:rPr lang="en" sz="800" u="none" cap="none" strike="noStrike">
                          <a:latin typeface="Poppins"/>
                          <a:ea typeface="Poppins"/>
                          <a:cs typeface="Poppins"/>
                          <a:sym typeface="Poppins"/>
                        </a:rPr>
                        <a:t>Select a target segment and focus on how to get this cost advantage. </a:t>
                      </a:r>
                      <a:endParaRPr sz="800" u="none" cap="none" strike="noStrike">
                        <a:latin typeface="Poppins"/>
                        <a:ea typeface="Poppins"/>
                        <a:cs typeface="Poppins"/>
                        <a:sym typeface="Poppins"/>
                      </a:endParaRPr>
                    </a:p>
                  </a:txBody>
                  <a:tcPr marT="47625" marB="47625" marR="47625" marL="476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Clr>
                          <a:schemeClr val="dk1"/>
                        </a:buClr>
                        <a:buSzPts val="800"/>
                        <a:buFont typeface="Poppins"/>
                        <a:buNone/>
                      </a:pPr>
                      <a:r>
                        <a:rPr lang="en" sz="800" u="none" cap="none" strike="noStrike">
                          <a:latin typeface="Poppins"/>
                          <a:ea typeface="Poppins"/>
                          <a:cs typeface="Poppins"/>
                          <a:sym typeface="Poppins"/>
                        </a:rPr>
                        <a:t>Differentiation focus:</a:t>
                      </a:r>
                      <a:endParaRPr sz="800" u="none" cap="none" strike="noStrike">
                        <a:latin typeface="Poppins"/>
                        <a:ea typeface="Poppins"/>
                        <a:cs typeface="Poppins"/>
                        <a:sym typeface="Poppins"/>
                      </a:endParaRPr>
                    </a:p>
                    <a:p>
                      <a:pPr indent="0" lvl="0" marL="0" marR="0" rtl="0" algn="ctr">
                        <a:spcBef>
                          <a:spcPts val="0"/>
                        </a:spcBef>
                        <a:spcAft>
                          <a:spcPts val="0"/>
                        </a:spcAft>
                        <a:buClr>
                          <a:schemeClr val="dk1"/>
                        </a:buClr>
                        <a:buSzPts val="800"/>
                        <a:buFont typeface="Open Sans"/>
                        <a:buNone/>
                      </a:pPr>
                      <a:r>
                        <a:t/>
                      </a:r>
                      <a:endParaRPr sz="800" u="none" cap="none" strike="noStrike">
                        <a:latin typeface="Poppins"/>
                        <a:ea typeface="Poppins"/>
                        <a:cs typeface="Poppins"/>
                        <a:sym typeface="Poppins"/>
                      </a:endParaRPr>
                    </a:p>
                    <a:p>
                      <a:pPr indent="0" lvl="0" marL="0" marR="0" rtl="0" algn="ctr">
                        <a:spcBef>
                          <a:spcPts val="0"/>
                        </a:spcBef>
                        <a:spcAft>
                          <a:spcPts val="0"/>
                        </a:spcAft>
                        <a:buClr>
                          <a:schemeClr val="dk1"/>
                        </a:buClr>
                        <a:buSzPts val="800"/>
                        <a:buFont typeface="Poppins"/>
                        <a:buNone/>
                      </a:pPr>
                      <a:r>
                        <a:rPr lang="en" sz="800" u="none" cap="none" strike="noStrike">
                          <a:latin typeface="Poppins"/>
                          <a:ea typeface="Poppins"/>
                          <a:cs typeface="Poppins"/>
                          <a:sym typeface="Poppins"/>
                        </a:rPr>
                        <a:t>Select a target segment and focus on how to set yourself apart from them. </a:t>
                      </a:r>
                      <a:endParaRPr sz="800" u="none" cap="none" strike="noStrike">
                        <a:latin typeface="Poppins"/>
                        <a:ea typeface="Poppins"/>
                        <a:cs typeface="Poppins"/>
                        <a:sym typeface="Poppins"/>
                      </a:endParaRPr>
                    </a:p>
                  </a:txBody>
                  <a:tcPr marT="47625" marB="47625" marR="47625" marL="476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solidFill>
                      <a:schemeClr val="lt1"/>
                    </a:solidFill>
                  </a:tcPr>
                </a:tc>
              </a:tr>
            </a:tbl>
          </a:graphicData>
        </a:graphic>
      </p:graphicFrame>
      <p:sp>
        <p:nvSpPr>
          <p:cNvPr id="272" name="Google Shape;272;p52"/>
          <p:cNvSpPr txBox="1"/>
          <p:nvPr/>
        </p:nvSpPr>
        <p:spPr>
          <a:xfrm>
            <a:off x="376525" y="1297075"/>
            <a:ext cx="8103300" cy="11775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chemeClr val="dk1"/>
              </a:buClr>
              <a:buSzPts val="800"/>
              <a:buFont typeface="Arial"/>
              <a:buNone/>
            </a:pPr>
            <a:r>
              <a:rPr lang="en" sz="1000">
                <a:solidFill>
                  <a:schemeClr val="dk1"/>
                </a:solidFill>
                <a:latin typeface="Poppins"/>
                <a:ea typeface="Poppins"/>
                <a:cs typeface="Poppins"/>
                <a:sym typeface="Poppins"/>
              </a:rPr>
              <a:t>Porter’s Generic Strategies framework is a simple and effective way to scope out the competitive landscape your business is operating in, and what your product is up against. </a:t>
            </a:r>
            <a:endParaRPr sz="1000">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800"/>
              <a:buFont typeface="Arial"/>
              <a:buNone/>
            </a:pPr>
            <a:r>
              <a:t/>
            </a:r>
            <a:endParaRPr sz="1000">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800"/>
              <a:buFont typeface="Arial"/>
              <a:buNone/>
            </a:pPr>
            <a:r>
              <a:rPr lang="en" sz="1000">
                <a:solidFill>
                  <a:schemeClr val="dk1"/>
                </a:solidFill>
                <a:latin typeface="Poppins"/>
                <a:ea typeface="Poppins"/>
                <a:cs typeface="Poppins"/>
                <a:sym typeface="Poppins"/>
              </a:rPr>
              <a:t>With something like this, you can then identify what perhaps they’re implementing that you aren’t, or are just doing better than you - for example, lower prices/discounts or differentiating features, which give them a competitive advantage.</a:t>
            </a:r>
            <a:endParaRPr sz="1000">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400"/>
              <a:buFont typeface="Open Sans"/>
              <a:buNone/>
            </a:pPr>
            <a:r>
              <a:t/>
            </a:r>
            <a:endParaRPr sz="1000">
              <a:solidFill>
                <a:schemeClr val="dk1"/>
              </a:solidFill>
              <a:latin typeface="Poppins"/>
              <a:ea typeface="Poppins"/>
              <a:cs typeface="Poppins"/>
              <a:sym typeface="Poppins"/>
            </a:endParaRPr>
          </a:p>
        </p:txBody>
      </p:sp>
      <p:sp>
        <p:nvSpPr>
          <p:cNvPr id="273" name="Google Shape;273;p52"/>
          <p:cNvSpPr/>
          <p:nvPr/>
        </p:nvSpPr>
        <p:spPr>
          <a:xfrm>
            <a:off x="413642" y="733930"/>
            <a:ext cx="2306955" cy="301038"/>
          </a:xfrm>
          <a:custGeom>
            <a:rect b="b" l="l" r="r" t="t"/>
            <a:pathLst>
              <a:path extrusionOk="0" h="400050" w="2667000">
                <a:moveTo>
                  <a:pt x="2673572" y="145352"/>
                </a:moveTo>
                <a:cubicBezTo>
                  <a:pt x="2595658" y="145352"/>
                  <a:pt x="2521839" y="180118"/>
                  <a:pt x="2472309" y="240125"/>
                </a:cubicBezTo>
                <a:lnTo>
                  <a:pt x="2463832" y="250412"/>
                </a:lnTo>
                <a:lnTo>
                  <a:pt x="2417636" y="306419"/>
                </a:lnTo>
                <a:cubicBezTo>
                  <a:pt x="2368106" y="366427"/>
                  <a:pt x="2294287" y="401288"/>
                  <a:pt x="2216372" y="401288"/>
                </a:cubicBezTo>
                <a:lnTo>
                  <a:pt x="457200" y="401288"/>
                </a:lnTo>
                <a:cubicBezTo>
                  <a:pt x="379286" y="401288"/>
                  <a:pt x="305467" y="366427"/>
                  <a:pt x="255937" y="306419"/>
                </a:cubicBezTo>
                <a:lnTo>
                  <a:pt x="209741" y="250412"/>
                </a:lnTo>
                <a:lnTo>
                  <a:pt x="201263" y="240125"/>
                </a:lnTo>
                <a:cubicBezTo>
                  <a:pt x="151733" y="180118"/>
                  <a:pt x="77915" y="145352"/>
                  <a:pt x="0" y="145352"/>
                </a:cubicBezTo>
                <a:lnTo>
                  <a:pt x="0" y="0"/>
                </a:lnTo>
                <a:lnTo>
                  <a:pt x="2673572" y="0"/>
                </a:lnTo>
                <a:lnTo>
                  <a:pt x="2673572" y="145352"/>
                </a:lnTo>
                <a:close/>
              </a:path>
            </a:pathLst>
          </a:custGeom>
          <a:solidFill>
            <a:srgbClr val="F4F4F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323232"/>
              </a:solidFill>
              <a:latin typeface="Poppins"/>
              <a:ea typeface="Poppins"/>
              <a:cs typeface="Poppins"/>
              <a:sym typeface="Poppins"/>
            </a:endParaRPr>
          </a:p>
        </p:txBody>
      </p:sp>
      <p:sp>
        <p:nvSpPr>
          <p:cNvPr id="274" name="Google Shape;274;p52"/>
          <p:cNvSpPr/>
          <p:nvPr/>
        </p:nvSpPr>
        <p:spPr>
          <a:xfrm>
            <a:off x="2646302" y="733930"/>
            <a:ext cx="2306955" cy="301038"/>
          </a:xfrm>
          <a:custGeom>
            <a:rect b="b" l="l" r="r" t="t"/>
            <a:pathLst>
              <a:path extrusionOk="0" h="400050" w="2667000">
                <a:moveTo>
                  <a:pt x="2673572" y="145352"/>
                </a:moveTo>
                <a:cubicBezTo>
                  <a:pt x="2595658" y="145352"/>
                  <a:pt x="2521839" y="180118"/>
                  <a:pt x="2472309" y="240125"/>
                </a:cubicBezTo>
                <a:lnTo>
                  <a:pt x="2463832" y="250412"/>
                </a:lnTo>
                <a:lnTo>
                  <a:pt x="2417636" y="306419"/>
                </a:lnTo>
                <a:cubicBezTo>
                  <a:pt x="2368106" y="366427"/>
                  <a:pt x="2294287" y="401288"/>
                  <a:pt x="2216372" y="401288"/>
                </a:cubicBezTo>
                <a:lnTo>
                  <a:pt x="457200" y="401288"/>
                </a:lnTo>
                <a:cubicBezTo>
                  <a:pt x="379286" y="401288"/>
                  <a:pt x="305467" y="366427"/>
                  <a:pt x="255937" y="306419"/>
                </a:cubicBezTo>
                <a:lnTo>
                  <a:pt x="209741" y="250412"/>
                </a:lnTo>
                <a:lnTo>
                  <a:pt x="201263" y="240125"/>
                </a:lnTo>
                <a:cubicBezTo>
                  <a:pt x="151733" y="180118"/>
                  <a:pt x="77915" y="145352"/>
                  <a:pt x="0" y="145352"/>
                </a:cubicBezTo>
                <a:lnTo>
                  <a:pt x="0" y="0"/>
                </a:lnTo>
                <a:lnTo>
                  <a:pt x="2673572" y="0"/>
                </a:lnTo>
                <a:lnTo>
                  <a:pt x="2673572" y="145352"/>
                </a:lnTo>
                <a:close/>
              </a:path>
            </a:pathLst>
          </a:custGeom>
          <a:solidFill>
            <a:srgbClr val="F4F4F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323232"/>
              </a:solidFill>
              <a:latin typeface="Poppins"/>
              <a:ea typeface="Poppins"/>
              <a:cs typeface="Poppins"/>
              <a:sym typeface="Poppins"/>
            </a:endParaRPr>
          </a:p>
        </p:txBody>
      </p:sp>
      <p:sp>
        <p:nvSpPr>
          <p:cNvPr id="275" name="Google Shape;275;p52"/>
          <p:cNvSpPr/>
          <p:nvPr/>
        </p:nvSpPr>
        <p:spPr>
          <a:xfrm>
            <a:off x="4901822" y="733930"/>
            <a:ext cx="2306955" cy="301038"/>
          </a:xfrm>
          <a:custGeom>
            <a:rect b="b" l="l" r="r" t="t"/>
            <a:pathLst>
              <a:path extrusionOk="0" h="400050" w="2667000">
                <a:moveTo>
                  <a:pt x="2673572" y="145352"/>
                </a:moveTo>
                <a:cubicBezTo>
                  <a:pt x="2595658" y="145352"/>
                  <a:pt x="2521839" y="180118"/>
                  <a:pt x="2472309" y="240125"/>
                </a:cubicBezTo>
                <a:lnTo>
                  <a:pt x="2463832" y="250412"/>
                </a:lnTo>
                <a:lnTo>
                  <a:pt x="2417636" y="306419"/>
                </a:lnTo>
                <a:cubicBezTo>
                  <a:pt x="2368106" y="366427"/>
                  <a:pt x="2294287" y="401288"/>
                  <a:pt x="2216372" y="401288"/>
                </a:cubicBezTo>
                <a:lnTo>
                  <a:pt x="457200" y="401288"/>
                </a:lnTo>
                <a:cubicBezTo>
                  <a:pt x="379286" y="401288"/>
                  <a:pt x="305467" y="366427"/>
                  <a:pt x="255937" y="306419"/>
                </a:cubicBezTo>
                <a:lnTo>
                  <a:pt x="209741" y="250412"/>
                </a:lnTo>
                <a:lnTo>
                  <a:pt x="201263" y="240125"/>
                </a:lnTo>
                <a:cubicBezTo>
                  <a:pt x="151733" y="180118"/>
                  <a:pt x="77915" y="145352"/>
                  <a:pt x="0" y="145352"/>
                </a:cubicBezTo>
                <a:lnTo>
                  <a:pt x="0" y="0"/>
                </a:lnTo>
                <a:lnTo>
                  <a:pt x="2673572" y="0"/>
                </a:lnTo>
                <a:lnTo>
                  <a:pt x="2673572" y="145352"/>
                </a:lnTo>
                <a:close/>
              </a:path>
            </a:pathLst>
          </a:custGeom>
          <a:solidFill>
            <a:srgbClr val="F4F4F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323232"/>
              </a:solidFill>
              <a:latin typeface="Poppins"/>
              <a:ea typeface="Poppins"/>
              <a:cs typeface="Poppins"/>
              <a:sym typeface="Poppins"/>
            </a:endParaRPr>
          </a:p>
        </p:txBody>
      </p:sp>
      <p:sp>
        <p:nvSpPr>
          <p:cNvPr id="276" name="Google Shape;276;p52"/>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Porter’s generic strategies</a:t>
            </a:r>
            <a:endParaRPr/>
          </a:p>
        </p:txBody>
      </p:sp>
      <p:sp>
        <p:nvSpPr>
          <p:cNvPr id="277" name="Google Shape;277;p5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par>
                                <p:cTn fill="hold" nodeType="withEffect" presetClass="entr" presetID="10" presetSubtype="0">
                                  <p:stCondLst>
                                    <p:cond delay="150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par>
                                <p:cTn fill="hold" nodeType="withEffect" presetClass="entr" presetID="10" presetSubtype="0">
                                  <p:stCondLst>
                                    <p:cond delay="150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aphicFrame>
        <p:nvGraphicFramePr>
          <p:cNvPr id="283" name="Google Shape;283;p53"/>
          <p:cNvGraphicFramePr/>
          <p:nvPr/>
        </p:nvGraphicFramePr>
        <p:xfrm>
          <a:off x="1479256" y="2117500"/>
          <a:ext cx="3000000" cy="3000000"/>
        </p:xfrm>
        <a:graphic>
          <a:graphicData uri="http://schemas.openxmlformats.org/drawingml/2006/table">
            <a:tbl>
              <a:tblPr>
                <a:noFill/>
                <a:tableStyleId>{85C08CA2-32CA-4A82-BDE3-AF878B3B3FA3}</a:tableStyleId>
              </a:tblPr>
              <a:tblGrid>
                <a:gridCol w="1663325"/>
                <a:gridCol w="1663325"/>
                <a:gridCol w="1663325"/>
              </a:tblGrid>
              <a:tr h="438025">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Selective investment: Hold</a:t>
                      </a:r>
                      <a:endParaRPr sz="800" u="none" cap="none" strike="noStrike">
                        <a:solidFill>
                          <a:schemeClr val="lt1"/>
                        </a:solidFill>
                      </a:endParaRPr>
                    </a:p>
                  </a:txBody>
                  <a:tcPr marT="47625" marB="47625" marR="47625" marL="47625" anchor="ctr">
                    <a:solidFill>
                      <a:schemeClr val="accent1"/>
                    </a:solidFill>
                  </a:tcPr>
                </a:tc>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Safe investment: Grow</a:t>
                      </a:r>
                      <a:endParaRPr sz="800" u="none" cap="none" strike="noStrike">
                        <a:solidFill>
                          <a:schemeClr val="lt1"/>
                        </a:solidFill>
                      </a:endParaRPr>
                    </a:p>
                  </a:txBody>
                  <a:tcPr marT="47625" marB="47625" marR="47625" marL="47625" anchor="ctr">
                    <a:solidFill>
                      <a:schemeClr val="accent1"/>
                    </a:solidFill>
                  </a:tcPr>
                </a:tc>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Safe investment: Grow</a:t>
                      </a:r>
                      <a:endParaRPr sz="800" u="none" cap="none" strike="noStrike">
                        <a:solidFill>
                          <a:schemeClr val="lt1"/>
                        </a:solidFill>
                      </a:endParaRPr>
                    </a:p>
                  </a:txBody>
                  <a:tcPr marT="47625" marB="47625" marR="47625" marL="47625" anchor="ctr">
                    <a:solidFill>
                      <a:schemeClr val="accent1"/>
                    </a:solidFill>
                  </a:tcPr>
                </a:tc>
              </a:tr>
              <a:tr h="772475">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Dangerous investment: Harvest and/or Divest</a:t>
                      </a:r>
                      <a:endParaRPr sz="800" u="none" cap="none" strike="noStrike">
                        <a:solidFill>
                          <a:schemeClr val="lt1"/>
                        </a:solidFill>
                      </a:endParaRPr>
                    </a:p>
                  </a:txBody>
                  <a:tcPr marT="47625" marB="47625" marR="47625" marL="47625" anchor="ctr">
                    <a:solidFill>
                      <a:schemeClr val="accent2"/>
                    </a:solidFill>
                  </a:tcPr>
                </a:tc>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Selective investment: Hold</a:t>
                      </a:r>
                      <a:endParaRPr sz="800" u="none" cap="none" strike="noStrike">
                        <a:solidFill>
                          <a:schemeClr val="lt1"/>
                        </a:solidFill>
                      </a:endParaRPr>
                    </a:p>
                  </a:txBody>
                  <a:tcPr marT="47625" marB="47625" marR="47625" marL="47625" anchor="ctr">
                    <a:solidFill>
                      <a:schemeClr val="accent2"/>
                    </a:solidFill>
                  </a:tcPr>
                </a:tc>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Safe investment: Grow</a:t>
                      </a:r>
                      <a:endParaRPr sz="800" u="none" cap="none" strike="noStrike">
                        <a:solidFill>
                          <a:schemeClr val="lt1"/>
                        </a:solidFill>
                      </a:endParaRPr>
                    </a:p>
                  </a:txBody>
                  <a:tcPr marT="47625" marB="47625" marR="47625" marL="47625" anchor="ctr">
                    <a:solidFill>
                      <a:schemeClr val="accent2"/>
                    </a:solidFill>
                  </a:tcPr>
                </a:tc>
              </a:tr>
              <a:tr h="772475">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Dangerous investment: Harvest and/or Divest</a:t>
                      </a:r>
                      <a:endParaRPr sz="800" u="none" cap="none" strike="noStrike">
                        <a:solidFill>
                          <a:schemeClr val="lt1"/>
                        </a:solidFill>
                      </a:endParaRPr>
                    </a:p>
                  </a:txBody>
                  <a:tcPr marT="47625" marB="47625" marR="47625" marL="47625" anchor="ctr">
                    <a:solidFill>
                      <a:schemeClr val="accent3"/>
                    </a:solidFill>
                  </a:tcPr>
                </a:tc>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Dangerous investment: Harvest and/or Divest</a:t>
                      </a:r>
                      <a:endParaRPr sz="800" u="none" cap="none" strike="noStrike">
                        <a:solidFill>
                          <a:schemeClr val="lt1"/>
                        </a:solidFill>
                      </a:endParaRPr>
                    </a:p>
                  </a:txBody>
                  <a:tcPr marT="47625" marB="47625" marR="47625" marL="47625" anchor="ctr">
                    <a:solidFill>
                      <a:schemeClr val="accent3"/>
                    </a:solidFill>
                  </a:tcPr>
                </a:tc>
                <a:tc>
                  <a:txBody>
                    <a:bodyPr/>
                    <a:lstStyle/>
                    <a:p>
                      <a:pPr indent="0" lvl="0" marL="0" marR="0" rtl="0" algn="ctr">
                        <a:spcBef>
                          <a:spcPts val="0"/>
                        </a:spcBef>
                        <a:spcAft>
                          <a:spcPts val="0"/>
                        </a:spcAft>
                        <a:buClr>
                          <a:schemeClr val="lt1"/>
                        </a:buClr>
                        <a:buSzPts val="800"/>
                        <a:buFont typeface="Poppins"/>
                        <a:buNone/>
                      </a:pPr>
                      <a:r>
                        <a:rPr b="0" i="0" lang="en" sz="800" u="none" cap="none" strike="noStrike">
                          <a:solidFill>
                            <a:schemeClr val="lt1"/>
                          </a:solidFill>
                          <a:latin typeface="Poppins"/>
                          <a:ea typeface="Poppins"/>
                          <a:cs typeface="Poppins"/>
                          <a:sym typeface="Poppins"/>
                        </a:rPr>
                        <a:t>Selective investment: Hold</a:t>
                      </a:r>
                      <a:endParaRPr sz="800" u="none" cap="none" strike="noStrike">
                        <a:solidFill>
                          <a:schemeClr val="lt1"/>
                        </a:solidFill>
                      </a:endParaRPr>
                    </a:p>
                  </a:txBody>
                  <a:tcPr marT="47625" marB="47625" marR="47625" marL="47625" anchor="ctr">
                    <a:solidFill>
                      <a:schemeClr val="accent3"/>
                    </a:solidFill>
                  </a:tcPr>
                </a:tc>
              </a:tr>
            </a:tbl>
          </a:graphicData>
        </a:graphic>
      </p:graphicFrame>
      <p:cxnSp>
        <p:nvCxnSpPr>
          <p:cNvPr id="284" name="Google Shape;284;p53"/>
          <p:cNvCxnSpPr/>
          <p:nvPr/>
        </p:nvCxnSpPr>
        <p:spPr>
          <a:xfrm rot="10800000">
            <a:off x="1299988" y="2178044"/>
            <a:ext cx="0" cy="1922400"/>
          </a:xfrm>
          <a:prstGeom prst="straightConnector1">
            <a:avLst/>
          </a:prstGeom>
          <a:noFill/>
          <a:ln cap="flat" cmpd="sng" w="9525">
            <a:solidFill>
              <a:schemeClr val="dk2"/>
            </a:solidFill>
            <a:prstDash val="solid"/>
            <a:round/>
            <a:headEnd len="sm" w="sm" type="none"/>
            <a:tailEnd len="med" w="med" type="triangle"/>
          </a:ln>
        </p:spPr>
      </p:cxnSp>
      <p:cxnSp>
        <p:nvCxnSpPr>
          <p:cNvPr id="285" name="Google Shape;285;p53"/>
          <p:cNvCxnSpPr/>
          <p:nvPr/>
        </p:nvCxnSpPr>
        <p:spPr>
          <a:xfrm>
            <a:off x="1473329" y="4304433"/>
            <a:ext cx="4964100" cy="0"/>
          </a:xfrm>
          <a:prstGeom prst="straightConnector1">
            <a:avLst/>
          </a:prstGeom>
          <a:noFill/>
          <a:ln cap="flat" cmpd="sng" w="9525">
            <a:solidFill>
              <a:schemeClr val="dk2"/>
            </a:solidFill>
            <a:prstDash val="solid"/>
            <a:round/>
            <a:headEnd len="sm" w="sm" type="none"/>
            <a:tailEnd len="med" w="med" type="triangle"/>
          </a:ln>
        </p:spPr>
      </p:cxnSp>
      <p:sp>
        <p:nvSpPr>
          <p:cNvPr id="286" name="Google Shape;286;p53"/>
          <p:cNvSpPr txBox="1"/>
          <p:nvPr/>
        </p:nvSpPr>
        <p:spPr>
          <a:xfrm>
            <a:off x="1929174" y="4363334"/>
            <a:ext cx="584100" cy="261600"/>
          </a:xfrm>
          <a:prstGeom prst="rect">
            <a:avLst/>
          </a:prstGeom>
          <a:noFill/>
          <a:ln>
            <a:noFill/>
          </a:ln>
        </p:spPr>
        <p:txBody>
          <a:bodyPr anchorCtr="0" anchor="t" bIns="68575" lIns="68575" spcFirstLastPara="1" rIns="68575" wrap="square" tIns="68575">
            <a:spAutoFit/>
          </a:bodyPr>
          <a:lstStyle/>
          <a:p>
            <a:pPr indent="0" lvl="0" marL="0" marR="0" rtl="0" algn="l">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Low</a:t>
            </a:r>
            <a:endParaRPr sz="800">
              <a:solidFill>
                <a:schemeClr val="dk1"/>
              </a:solidFill>
              <a:latin typeface="Poppins"/>
              <a:ea typeface="Poppins"/>
              <a:cs typeface="Poppins"/>
              <a:sym typeface="Poppins"/>
            </a:endParaRPr>
          </a:p>
        </p:txBody>
      </p:sp>
      <p:sp>
        <p:nvSpPr>
          <p:cNvPr id="287" name="Google Shape;287;p53"/>
          <p:cNvSpPr txBox="1"/>
          <p:nvPr/>
        </p:nvSpPr>
        <p:spPr>
          <a:xfrm rot="-5400000">
            <a:off x="826752" y="3589658"/>
            <a:ext cx="584100" cy="261600"/>
          </a:xfrm>
          <a:prstGeom prst="rect">
            <a:avLst/>
          </a:prstGeom>
          <a:noFill/>
          <a:ln>
            <a:noFill/>
          </a:ln>
        </p:spPr>
        <p:txBody>
          <a:bodyPr anchorCtr="0" anchor="t" bIns="68575" lIns="68575" spcFirstLastPara="1" rIns="68575" wrap="square" tIns="68575">
            <a:spAutoFit/>
          </a:bodyPr>
          <a:lstStyle/>
          <a:p>
            <a:pPr indent="0" lvl="0" marL="0" marR="0" rtl="0" algn="l">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Low</a:t>
            </a:r>
            <a:endParaRPr sz="800">
              <a:solidFill>
                <a:schemeClr val="dk1"/>
              </a:solidFill>
              <a:latin typeface="Poppins"/>
              <a:ea typeface="Poppins"/>
              <a:cs typeface="Poppins"/>
              <a:sym typeface="Poppins"/>
            </a:endParaRPr>
          </a:p>
        </p:txBody>
      </p:sp>
      <p:sp>
        <p:nvSpPr>
          <p:cNvPr id="288" name="Google Shape;288;p53"/>
          <p:cNvSpPr txBox="1"/>
          <p:nvPr/>
        </p:nvSpPr>
        <p:spPr>
          <a:xfrm rot="-5400000">
            <a:off x="733902" y="2796946"/>
            <a:ext cx="769800" cy="261600"/>
          </a:xfrm>
          <a:prstGeom prst="rect">
            <a:avLst/>
          </a:prstGeom>
          <a:noFill/>
          <a:ln>
            <a:noFill/>
          </a:ln>
        </p:spPr>
        <p:txBody>
          <a:bodyPr anchorCtr="0" anchor="t" bIns="68575" lIns="68575" spcFirstLastPara="1" rIns="68575" wrap="square" tIns="68575">
            <a:spAutoFit/>
          </a:bodyPr>
          <a:lstStyle/>
          <a:p>
            <a:pPr indent="0" lvl="0" marL="0" marR="0" rtl="0" algn="l">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Medium</a:t>
            </a:r>
            <a:endParaRPr sz="800">
              <a:solidFill>
                <a:schemeClr val="dk1"/>
              </a:solidFill>
              <a:latin typeface="Poppins"/>
              <a:ea typeface="Poppins"/>
              <a:cs typeface="Poppins"/>
              <a:sym typeface="Poppins"/>
            </a:endParaRPr>
          </a:p>
        </p:txBody>
      </p:sp>
      <p:sp>
        <p:nvSpPr>
          <p:cNvPr id="289" name="Google Shape;289;p53"/>
          <p:cNvSpPr txBox="1"/>
          <p:nvPr/>
        </p:nvSpPr>
        <p:spPr>
          <a:xfrm>
            <a:off x="3656874" y="4363334"/>
            <a:ext cx="1150500" cy="261600"/>
          </a:xfrm>
          <a:prstGeom prst="rect">
            <a:avLst/>
          </a:prstGeom>
          <a:noFill/>
          <a:ln>
            <a:noFill/>
          </a:ln>
        </p:spPr>
        <p:txBody>
          <a:bodyPr anchorCtr="0" anchor="t" bIns="68575" lIns="68575" spcFirstLastPara="1" rIns="68575" wrap="square" tIns="68575">
            <a:spAutoFit/>
          </a:bodyPr>
          <a:lstStyle/>
          <a:p>
            <a:pPr indent="0" lvl="0" marL="0" marR="0" rtl="0" algn="l">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Medium</a:t>
            </a:r>
            <a:endParaRPr sz="800">
              <a:solidFill>
                <a:schemeClr val="dk1"/>
              </a:solidFill>
              <a:latin typeface="Poppins"/>
              <a:ea typeface="Poppins"/>
              <a:cs typeface="Poppins"/>
              <a:sym typeface="Poppins"/>
            </a:endParaRPr>
          </a:p>
        </p:txBody>
      </p:sp>
      <p:sp>
        <p:nvSpPr>
          <p:cNvPr id="290" name="Google Shape;290;p53"/>
          <p:cNvSpPr txBox="1"/>
          <p:nvPr/>
        </p:nvSpPr>
        <p:spPr>
          <a:xfrm>
            <a:off x="5391455" y="4363334"/>
            <a:ext cx="770100" cy="261600"/>
          </a:xfrm>
          <a:prstGeom prst="rect">
            <a:avLst/>
          </a:prstGeom>
          <a:noFill/>
          <a:ln>
            <a:noFill/>
          </a:ln>
        </p:spPr>
        <p:txBody>
          <a:bodyPr anchorCtr="0" anchor="t" bIns="68575" lIns="68575" spcFirstLastPara="1" rIns="68575" wrap="square" tIns="68575">
            <a:spAutoFit/>
          </a:bodyPr>
          <a:lstStyle/>
          <a:p>
            <a:pPr indent="0" lvl="0" marL="0" marR="0" rtl="0" algn="l">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High</a:t>
            </a:r>
            <a:endParaRPr sz="800">
              <a:solidFill>
                <a:schemeClr val="dk1"/>
              </a:solidFill>
              <a:latin typeface="Poppins"/>
              <a:ea typeface="Poppins"/>
              <a:cs typeface="Poppins"/>
              <a:sym typeface="Poppins"/>
            </a:endParaRPr>
          </a:p>
        </p:txBody>
      </p:sp>
      <p:sp>
        <p:nvSpPr>
          <p:cNvPr id="291" name="Google Shape;291;p53"/>
          <p:cNvSpPr txBox="1"/>
          <p:nvPr/>
        </p:nvSpPr>
        <p:spPr>
          <a:xfrm rot="-5400000">
            <a:off x="733902" y="2009652"/>
            <a:ext cx="769800" cy="261600"/>
          </a:xfrm>
          <a:prstGeom prst="rect">
            <a:avLst/>
          </a:prstGeom>
          <a:noFill/>
          <a:ln>
            <a:noFill/>
          </a:ln>
        </p:spPr>
        <p:txBody>
          <a:bodyPr anchorCtr="0" anchor="t" bIns="68575" lIns="68575" spcFirstLastPara="1" rIns="68575" wrap="square" tIns="68575">
            <a:spAutoFit/>
          </a:bodyPr>
          <a:lstStyle/>
          <a:p>
            <a:pPr indent="0" lvl="0" marL="0" marR="0" rtl="0" algn="l">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High</a:t>
            </a:r>
            <a:endParaRPr sz="800">
              <a:solidFill>
                <a:schemeClr val="dk1"/>
              </a:solidFill>
              <a:latin typeface="Poppins"/>
              <a:ea typeface="Poppins"/>
              <a:cs typeface="Poppins"/>
              <a:sym typeface="Poppins"/>
            </a:endParaRPr>
          </a:p>
        </p:txBody>
      </p:sp>
      <p:sp>
        <p:nvSpPr>
          <p:cNvPr id="292" name="Google Shape;292;p53"/>
          <p:cNvSpPr txBox="1"/>
          <p:nvPr/>
        </p:nvSpPr>
        <p:spPr>
          <a:xfrm rot="-5400000">
            <a:off x="-597646" y="2727289"/>
            <a:ext cx="2345700" cy="323100"/>
          </a:xfrm>
          <a:prstGeom prst="rect">
            <a:avLst/>
          </a:prstGeom>
          <a:noFill/>
          <a:ln>
            <a:noFill/>
          </a:ln>
        </p:spPr>
        <p:txBody>
          <a:bodyPr anchorCtr="0" anchor="t" bIns="68575" lIns="68575" spcFirstLastPara="1" rIns="68575" wrap="square" tIns="68575">
            <a:spAutoFit/>
          </a:bodyPr>
          <a:lstStyle/>
          <a:p>
            <a:pPr indent="0" lvl="0" marL="0" marR="0" rtl="0" algn="l">
              <a:spcBef>
                <a:spcPts val="0"/>
              </a:spcBef>
              <a:spcAft>
                <a:spcPts val="0"/>
              </a:spcAft>
              <a:buClr>
                <a:schemeClr val="dk1"/>
              </a:buClr>
              <a:buSzPts val="1200"/>
              <a:buFont typeface="Poppins"/>
              <a:buNone/>
            </a:pPr>
            <a:r>
              <a:rPr lang="en" sz="1200">
                <a:solidFill>
                  <a:schemeClr val="dk1"/>
                </a:solidFill>
                <a:latin typeface="Poppins SemiBold"/>
                <a:ea typeface="Poppins SemiBold"/>
                <a:cs typeface="Poppins SemiBold"/>
                <a:sym typeface="Poppins SemiBold"/>
              </a:rPr>
              <a:t>Industry attractiveness</a:t>
            </a:r>
            <a:endParaRPr sz="1200">
              <a:solidFill>
                <a:schemeClr val="dk1"/>
              </a:solidFill>
              <a:latin typeface="Poppins SemiBold"/>
              <a:ea typeface="Poppins SemiBold"/>
              <a:cs typeface="Poppins SemiBold"/>
              <a:sym typeface="Poppins SemiBold"/>
            </a:endParaRPr>
          </a:p>
        </p:txBody>
      </p:sp>
      <p:sp>
        <p:nvSpPr>
          <p:cNvPr id="293" name="Google Shape;293;p53"/>
          <p:cNvSpPr txBox="1"/>
          <p:nvPr/>
        </p:nvSpPr>
        <p:spPr>
          <a:xfrm>
            <a:off x="2175875" y="4683837"/>
            <a:ext cx="3654000" cy="323100"/>
          </a:xfrm>
          <a:prstGeom prst="rect">
            <a:avLst/>
          </a:prstGeom>
          <a:noFill/>
          <a:ln>
            <a:noFill/>
          </a:ln>
        </p:spPr>
        <p:txBody>
          <a:bodyPr anchorCtr="0" anchor="t" bIns="68575" lIns="68575" spcFirstLastPara="1" rIns="68575" wrap="square" tIns="68575">
            <a:spAutoFit/>
          </a:bodyPr>
          <a:lstStyle/>
          <a:p>
            <a:pPr indent="0" lvl="0" marL="0" marR="0" rtl="0" algn="l">
              <a:spcBef>
                <a:spcPts val="0"/>
              </a:spcBef>
              <a:spcAft>
                <a:spcPts val="0"/>
              </a:spcAft>
              <a:buClr>
                <a:schemeClr val="dk1"/>
              </a:buClr>
              <a:buSzPts val="1200"/>
              <a:buFont typeface="Poppins"/>
              <a:buNone/>
            </a:pPr>
            <a:r>
              <a:rPr lang="en" sz="1200">
                <a:solidFill>
                  <a:schemeClr val="dk1"/>
                </a:solidFill>
                <a:latin typeface="Poppins SemiBold"/>
                <a:ea typeface="Poppins SemiBold"/>
                <a:cs typeface="Poppins SemiBold"/>
                <a:sym typeface="Poppins SemiBold"/>
              </a:rPr>
              <a:t>Competitive strength of business unit</a:t>
            </a:r>
            <a:endParaRPr sz="1200">
              <a:solidFill>
                <a:schemeClr val="dk1"/>
              </a:solidFill>
              <a:latin typeface="Poppins SemiBold"/>
              <a:ea typeface="Poppins SemiBold"/>
              <a:cs typeface="Poppins SemiBold"/>
              <a:sym typeface="Poppins SemiBold"/>
            </a:endParaRPr>
          </a:p>
        </p:txBody>
      </p:sp>
      <p:sp>
        <p:nvSpPr>
          <p:cNvPr id="294" name="Google Shape;294;p53"/>
          <p:cNvSpPr txBox="1"/>
          <p:nvPr/>
        </p:nvSpPr>
        <p:spPr>
          <a:xfrm>
            <a:off x="413656" y="1420550"/>
            <a:ext cx="7250400" cy="4695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chemeClr val="dk1"/>
              </a:buClr>
              <a:buSzPts val="1100"/>
              <a:buFont typeface="Poppins"/>
              <a:buNone/>
            </a:pPr>
            <a:r>
              <a:rPr lang="en" sz="1000">
                <a:solidFill>
                  <a:schemeClr val="dk1"/>
                </a:solidFill>
                <a:latin typeface="Poppins"/>
                <a:ea typeface="Poppins"/>
                <a:cs typeface="Poppins"/>
                <a:sym typeface="Poppins"/>
              </a:rPr>
              <a:t>This framework is a strategy tool that provides guidance on how an organization should prioritize its investments among its business units. There are three possible scenarios: Hold, Harvest or Grow.</a:t>
            </a:r>
            <a:endParaRPr sz="1000">
              <a:solidFill>
                <a:schemeClr val="dk1"/>
              </a:solidFill>
              <a:latin typeface="Poppins"/>
              <a:ea typeface="Poppins"/>
              <a:cs typeface="Poppins"/>
              <a:sym typeface="Poppins"/>
            </a:endParaRPr>
          </a:p>
        </p:txBody>
      </p:sp>
      <p:sp>
        <p:nvSpPr>
          <p:cNvPr id="295" name="Google Shape;295;p53"/>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Industry attractiveness matrix</a:t>
            </a:r>
            <a:endParaRPr/>
          </a:p>
        </p:txBody>
      </p:sp>
      <p:sp>
        <p:nvSpPr>
          <p:cNvPr id="296" name="Google Shape;296;p5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graphicFrame>
        <p:nvGraphicFramePr>
          <p:cNvPr id="302" name="Google Shape;302;p54"/>
          <p:cNvGraphicFramePr/>
          <p:nvPr/>
        </p:nvGraphicFramePr>
        <p:xfrm>
          <a:off x="3801927" y="1450740"/>
          <a:ext cx="3000000" cy="3000000"/>
        </p:xfrm>
        <a:graphic>
          <a:graphicData uri="http://schemas.openxmlformats.org/drawingml/2006/table">
            <a:tbl>
              <a:tblPr>
                <a:noFill/>
                <a:tableStyleId>{C49F7058-BFC6-41F2-8286-BB2F5908E97F}</a:tableStyleId>
              </a:tblPr>
              <a:tblGrid>
                <a:gridCol w="1176475"/>
                <a:gridCol w="451975"/>
                <a:gridCol w="465075"/>
                <a:gridCol w="465075"/>
                <a:gridCol w="805675"/>
                <a:gridCol w="517475"/>
                <a:gridCol w="524025"/>
                <a:gridCol w="517475"/>
              </a:tblGrid>
              <a:tr h="423225">
                <a:tc>
                  <a:txBody>
                    <a:bodyPr/>
                    <a:lstStyle/>
                    <a:p>
                      <a:pPr indent="0" lvl="0" marL="0" marR="0" rtl="0" algn="l">
                        <a:spcBef>
                          <a:spcPts val="0"/>
                        </a:spcBef>
                        <a:spcAft>
                          <a:spcPts val="0"/>
                        </a:spcAft>
                        <a:buClr>
                          <a:schemeClr val="lt1"/>
                        </a:buClr>
                        <a:buSzPts val="700"/>
                        <a:buFont typeface="Poppins"/>
                        <a:buNone/>
                      </a:pPr>
                      <a:r>
                        <a:rPr i="0" lang="en" sz="700" u="none" cap="none" strike="noStrike">
                          <a:solidFill>
                            <a:schemeClr val="lt1"/>
                          </a:solidFill>
                          <a:latin typeface="Poppins SemiBold"/>
                          <a:ea typeface="Poppins SemiBold"/>
                          <a:cs typeface="Poppins SemiBold"/>
                          <a:sym typeface="Poppins SemiBold"/>
                        </a:rPr>
                        <a:t>PRODUCT TO BE COMPARED</a:t>
                      </a:r>
                      <a:endParaRPr i="0" sz="700" u="none" cap="none" strike="noStrike">
                        <a:latin typeface="Poppins SemiBold"/>
                        <a:ea typeface="Poppins SemiBold"/>
                        <a:cs typeface="Poppins SemiBold"/>
                        <a:sym typeface="Poppins SemiBold"/>
                      </a:endParaRPr>
                    </a:p>
                  </a:txBody>
                  <a:tcPr marT="5650" marB="0" marR="5650" marL="102875" anchor="ctr">
                    <a:lnL cap="flat" cmpd="sng" w="12700">
                      <a:solidFill>
                        <a:schemeClr val="accent4">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Clr>
                          <a:schemeClr val="lt1"/>
                        </a:buClr>
                        <a:buSzPts val="700"/>
                        <a:buFont typeface="Poppins"/>
                        <a:buNone/>
                      </a:pPr>
                      <a:r>
                        <a:rPr i="0" lang="en" sz="700" u="none" cap="none" strike="noStrike">
                          <a:solidFill>
                            <a:schemeClr val="lt1"/>
                          </a:solidFill>
                          <a:latin typeface="Poppins SemiBold"/>
                          <a:ea typeface="Poppins SemiBold"/>
                          <a:cs typeface="Poppins SemiBold"/>
                          <a:sym typeface="Poppins SemiBold"/>
                        </a:rPr>
                        <a:t>PRODUCT A</a:t>
                      </a:r>
                      <a:endParaRPr i="0" sz="700" u="none" cap="none" strike="noStrike">
                        <a:latin typeface="Poppins SemiBold"/>
                        <a:ea typeface="Poppins SemiBold"/>
                        <a:cs typeface="Poppins SemiBold"/>
                        <a:sym typeface="Poppins SemiBold"/>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Clr>
                          <a:schemeClr val="lt1"/>
                        </a:buClr>
                        <a:buSzPts val="700"/>
                        <a:buFont typeface="Poppins"/>
                        <a:buNone/>
                      </a:pPr>
                      <a:r>
                        <a:rPr i="0" lang="en" sz="700" u="none" cap="none" strike="noStrike">
                          <a:solidFill>
                            <a:schemeClr val="lt1"/>
                          </a:solidFill>
                          <a:latin typeface="Poppins SemiBold"/>
                          <a:ea typeface="Poppins SemiBold"/>
                          <a:cs typeface="Poppins SemiBold"/>
                          <a:sym typeface="Poppins SemiBold"/>
                        </a:rPr>
                        <a:t>PRODUCT B</a:t>
                      </a:r>
                      <a:endParaRPr i="0" sz="700" u="none" cap="none" strike="noStrike">
                        <a:latin typeface="Poppins SemiBold"/>
                        <a:ea typeface="Poppins SemiBold"/>
                        <a:cs typeface="Poppins SemiBold"/>
                        <a:sym typeface="Poppins SemiBold"/>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Clr>
                          <a:schemeClr val="lt1"/>
                        </a:buClr>
                        <a:buSzPts val="700"/>
                        <a:buFont typeface="Poppins"/>
                        <a:buNone/>
                      </a:pPr>
                      <a:r>
                        <a:rPr i="0" lang="en" sz="700" u="none" cap="none" strike="noStrike">
                          <a:solidFill>
                            <a:schemeClr val="lt1"/>
                          </a:solidFill>
                          <a:latin typeface="Poppins SemiBold"/>
                          <a:ea typeface="Poppins SemiBold"/>
                          <a:cs typeface="Poppins SemiBold"/>
                          <a:sym typeface="Poppins SemiBold"/>
                        </a:rPr>
                        <a:t>PRODUCT C</a:t>
                      </a:r>
                      <a:endParaRPr i="0" sz="700" u="none" cap="none" strike="noStrike">
                        <a:latin typeface="Poppins SemiBold"/>
                        <a:ea typeface="Poppins SemiBold"/>
                        <a:cs typeface="Poppins SemiBold"/>
                        <a:sym typeface="Poppins SemiBold"/>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Clr>
                          <a:schemeClr val="lt1"/>
                        </a:buClr>
                        <a:buSzPts val="700"/>
                        <a:buFont typeface="Poppins"/>
                        <a:buNone/>
                      </a:pPr>
                      <a:r>
                        <a:rPr i="0" lang="en" sz="700" u="none" cap="none" strike="noStrike">
                          <a:solidFill>
                            <a:schemeClr val="lt1"/>
                          </a:solidFill>
                          <a:latin typeface="Poppins SemiBold"/>
                          <a:ea typeface="Poppins SemiBold"/>
                          <a:cs typeface="Poppins SemiBold"/>
                          <a:sym typeface="Poppins SemiBold"/>
                        </a:rPr>
                        <a:t>WEIGHTED SCORES</a:t>
                      </a:r>
                      <a:endParaRPr i="0" sz="700" u="none" cap="none" strike="noStrike">
                        <a:latin typeface="Poppins SemiBold"/>
                        <a:ea typeface="Poppins SemiBold"/>
                        <a:cs typeface="Poppins SemiBold"/>
                        <a:sym typeface="Poppins SemiBold"/>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Clr>
                          <a:schemeClr val="lt1"/>
                        </a:buClr>
                        <a:buSzPts val="700"/>
                        <a:buFont typeface="Poppins"/>
                        <a:buNone/>
                      </a:pPr>
                      <a:r>
                        <a:rPr i="0" lang="en" sz="700" u="none" cap="none" strike="noStrike">
                          <a:solidFill>
                            <a:schemeClr val="lt1"/>
                          </a:solidFill>
                          <a:latin typeface="Poppins SemiBold"/>
                          <a:ea typeface="Poppins SemiBold"/>
                          <a:cs typeface="Poppins SemiBold"/>
                          <a:sym typeface="Poppins SemiBold"/>
                        </a:rPr>
                        <a:t>PRODUCT</a:t>
                      </a:r>
                      <a:br>
                        <a:rPr lang="en" sz="700">
                          <a:solidFill>
                            <a:schemeClr val="lt1"/>
                          </a:solidFill>
                          <a:latin typeface="Poppins SemiBold"/>
                          <a:ea typeface="Poppins SemiBold"/>
                          <a:cs typeface="Poppins SemiBold"/>
                          <a:sym typeface="Poppins SemiBold"/>
                        </a:rPr>
                      </a:br>
                      <a:r>
                        <a:rPr i="0" lang="en" sz="700" u="none" cap="none" strike="noStrike">
                          <a:solidFill>
                            <a:schemeClr val="lt1"/>
                          </a:solidFill>
                          <a:latin typeface="Poppins SemiBold"/>
                          <a:ea typeface="Poppins SemiBold"/>
                          <a:cs typeface="Poppins SemiBold"/>
                          <a:sym typeface="Poppins SemiBold"/>
                        </a:rPr>
                        <a:t>A</a:t>
                      </a:r>
                      <a:endParaRPr i="0" sz="700" u="none" cap="none" strike="noStrike">
                        <a:latin typeface="Poppins SemiBold"/>
                        <a:ea typeface="Poppins SemiBold"/>
                        <a:cs typeface="Poppins SemiBold"/>
                        <a:sym typeface="Poppins SemiBold"/>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Clr>
                          <a:schemeClr val="lt1"/>
                        </a:buClr>
                        <a:buSzPts val="700"/>
                        <a:buFont typeface="Poppins"/>
                        <a:buNone/>
                      </a:pPr>
                      <a:r>
                        <a:rPr i="0" lang="en" sz="700" u="none" cap="none" strike="noStrike">
                          <a:solidFill>
                            <a:schemeClr val="lt1"/>
                          </a:solidFill>
                          <a:latin typeface="Poppins SemiBold"/>
                          <a:ea typeface="Poppins SemiBold"/>
                          <a:cs typeface="Poppins SemiBold"/>
                          <a:sym typeface="Poppins SemiBold"/>
                        </a:rPr>
                        <a:t>PRODUCT</a:t>
                      </a:r>
                      <a:br>
                        <a:rPr lang="en" sz="700">
                          <a:solidFill>
                            <a:schemeClr val="lt1"/>
                          </a:solidFill>
                          <a:latin typeface="Poppins SemiBold"/>
                          <a:ea typeface="Poppins SemiBold"/>
                          <a:cs typeface="Poppins SemiBold"/>
                          <a:sym typeface="Poppins SemiBold"/>
                        </a:rPr>
                      </a:br>
                      <a:r>
                        <a:rPr i="0" lang="en" sz="700" u="none" cap="none" strike="noStrike">
                          <a:solidFill>
                            <a:schemeClr val="lt1"/>
                          </a:solidFill>
                          <a:latin typeface="Poppins SemiBold"/>
                          <a:ea typeface="Poppins SemiBold"/>
                          <a:cs typeface="Poppins SemiBold"/>
                          <a:sym typeface="Poppins SemiBold"/>
                        </a:rPr>
                        <a:t>B</a:t>
                      </a:r>
                      <a:endParaRPr i="0" sz="700" u="none" cap="none" strike="noStrike">
                        <a:latin typeface="Poppins SemiBold"/>
                        <a:ea typeface="Poppins SemiBold"/>
                        <a:cs typeface="Poppins SemiBold"/>
                        <a:sym typeface="Poppins SemiBold"/>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Clr>
                          <a:schemeClr val="lt1"/>
                        </a:buClr>
                        <a:buSzPts val="700"/>
                        <a:buFont typeface="Poppins"/>
                        <a:buNone/>
                      </a:pPr>
                      <a:r>
                        <a:rPr i="0" lang="en" sz="700" u="none" cap="none" strike="noStrike">
                          <a:solidFill>
                            <a:schemeClr val="lt1"/>
                          </a:solidFill>
                          <a:latin typeface="Poppins SemiBold"/>
                          <a:ea typeface="Poppins SemiBold"/>
                          <a:cs typeface="Poppins SemiBold"/>
                          <a:sym typeface="Poppins SemiBold"/>
                        </a:rPr>
                        <a:t>PRODUCT C</a:t>
                      </a:r>
                      <a:endParaRPr i="0" sz="700" u="none" cap="none" strike="noStrike">
                        <a:latin typeface="Poppins SemiBold"/>
                        <a:ea typeface="Poppins SemiBold"/>
                        <a:cs typeface="Poppins SemiBold"/>
                        <a:sym typeface="Poppins SemiBold"/>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345250">
                <a:tc>
                  <a:txBody>
                    <a:bodyPr/>
                    <a:lstStyle/>
                    <a:p>
                      <a:pPr indent="0" lvl="0" marL="0" marR="0" rtl="0" algn="l">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Attributes or competition factors</a:t>
                      </a:r>
                      <a:endParaRPr b="0" i="0" sz="700" u="none" cap="none" strike="noStrike">
                        <a:latin typeface="Poppins"/>
                        <a:ea typeface="Poppins"/>
                        <a:cs typeface="Poppins"/>
                        <a:sym typeface="Poppins"/>
                      </a:endParaRPr>
                    </a:p>
                  </a:txBody>
                  <a:tcPr marT="5650" marB="0" marR="5650" marL="102875" anchor="ctr">
                    <a:lnL cap="flat" cmpd="sng" w="12700">
                      <a:solidFill>
                        <a:schemeClr val="accent4">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1-5 ratings </a:t>
                      </a:r>
                      <a:endParaRPr b="0" i="0" sz="700" u="none" cap="none" strike="noStrike">
                        <a:latin typeface="Poppins"/>
                        <a:ea typeface="Poppins"/>
                        <a:cs typeface="Poppins"/>
                        <a:sym typeface="Poppins"/>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1-5 ratings </a:t>
                      </a:r>
                      <a:endParaRPr b="0" i="0" sz="700" u="none" cap="none" strike="noStrike">
                        <a:latin typeface="Poppins"/>
                        <a:ea typeface="Poppins"/>
                        <a:cs typeface="Poppins"/>
                        <a:sym typeface="Poppins"/>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1-5 ratings</a:t>
                      </a:r>
                      <a:endParaRPr b="0" i="0" sz="700" u="none" cap="none" strike="noStrike">
                        <a:latin typeface="Poppins"/>
                        <a:ea typeface="Poppins"/>
                        <a:cs typeface="Poppins"/>
                        <a:sym typeface="Poppins"/>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Factor weight (1-5)</a:t>
                      </a:r>
                      <a:endParaRPr b="0" i="0" sz="700" u="none" cap="none" strike="noStrike">
                        <a:latin typeface="Poppins"/>
                        <a:ea typeface="Poppins"/>
                        <a:cs typeface="Poppins"/>
                        <a:sym typeface="Poppins"/>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Score</a:t>
                      </a:r>
                      <a:endParaRPr b="0" i="0" sz="700" u="none" cap="none" strike="noStrike">
                        <a:latin typeface="Poppins"/>
                        <a:ea typeface="Poppins"/>
                        <a:cs typeface="Poppins"/>
                        <a:sym typeface="Poppins"/>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Score</a:t>
                      </a:r>
                      <a:endParaRPr b="0" i="0" sz="700" u="none" cap="none" strike="noStrike">
                        <a:latin typeface="Poppins"/>
                        <a:ea typeface="Poppins"/>
                        <a:cs typeface="Poppins"/>
                        <a:sym typeface="Poppins"/>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Score</a:t>
                      </a:r>
                      <a:endParaRPr b="0" i="0" sz="700" u="none" cap="none" strike="noStrike">
                        <a:latin typeface="Poppins"/>
                        <a:ea typeface="Poppins"/>
                        <a:cs typeface="Poppins"/>
                        <a:sym typeface="Poppins"/>
                      </a:endParaRPr>
                    </a:p>
                  </a:txBody>
                  <a:tcPr marT="5650" marB="0" marR="5650" marL="5650" anchor="ctr">
                    <a:lnL cap="flat" cmpd="sng" w="12700">
                      <a:solidFill>
                        <a:schemeClr val="dk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CCCCC"/>
                    </a:solidFill>
                  </a:tcPr>
                </a:tc>
              </a:tr>
              <a:tr h="252475">
                <a:tc>
                  <a:txBody>
                    <a:bodyPr/>
                    <a:lstStyle/>
                    <a:p>
                      <a:pPr indent="0" lvl="0" marL="0" marR="0" rtl="0" algn="l">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Attribute A</a:t>
                      </a:r>
                      <a:endParaRPr b="0" i="0" sz="700" u="none" cap="none" strike="noStrike">
                        <a:latin typeface="Poppins"/>
                        <a:ea typeface="Poppins"/>
                        <a:cs typeface="Poppins"/>
                        <a:sym typeface="Poppins"/>
                      </a:endParaRPr>
                    </a:p>
                  </a:txBody>
                  <a:tcPr marT="5650" marB="0" marR="5650" marL="102875"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4</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2</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2</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Open Sans"/>
                        <a:buNone/>
                      </a:pPr>
                      <a:r>
                        <a:t/>
                      </a:r>
                      <a:endParaRPr b="0" i="0" sz="700" u="none" cap="none" strike="noStrike">
                        <a:solidFill>
                          <a:schemeClr val="dk1"/>
                        </a:solidFill>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52475">
                <a:tc>
                  <a:txBody>
                    <a:bodyPr/>
                    <a:lstStyle/>
                    <a:p>
                      <a:pPr indent="0" lvl="0" marL="0" marR="0" rtl="0" algn="l">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Attribute B</a:t>
                      </a:r>
                      <a:endParaRPr b="0" i="0" sz="700" u="none" cap="none" strike="noStrike">
                        <a:latin typeface="Poppins"/>
                        <a:ea typeface="Poppins"/>
                        <a:cs typeface="Poppins"/>
                        <a:sym typeface="Poppins"/>
                      </a:endParaRPr>
                    </a:p>
                  </a:txBody>
                  <a:tcPr marT="5650" marB="0" marR="5650" marL="102875"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2</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3</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3</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Open Sans"/>
                        <a:buNone/>
                      </a:pPr>
                      <a:r>
                        <a:t/>
                      </a:r>
                      <a:endParaRPr b="0" i="0" sz="700" u="none" cap="none" strike="noStrike">
                        <a:solidFill>
                          <a:schemeClr val="dk1"/>
                        </a:solidFill>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52475">
                <a:tc>
                  <a:txBody>
                    <a:bodyPr/>
                    <a:lstStyle/>
                    <a:p>
                      <a:pPr indent="0" lvl="0" marL="0" marR="0" rtl="0" algn="l">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Attribute C</a:t>
                      </a:r>
                      <a:endParaRPr b="0" i="0" sz="700" u="none" cap="none" strike="noStrike">
                        <a:latin typeface="Poppins"/>
                        <a:ea typeface="Poppins"/>
                        <a:cs typeface="Poppins"/>
                        <a:sym typeface="Poppins"/>
                      </a:endParaRPr>
                    </a:p>
                  </a:txBody>
                  <a:tcPr marT="5650" marB="0" marR="5650" marL="102875"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3</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5</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5</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Open Sans"/>
                        <a:buNone/>
                      </a:pPr>
                      <a:r>
                        <a:t/>
                      </a:r>
                      <a:endParaRPr b="0" i="0" sz="700" u="none" cap="none" strike="noStrike">
                        <a:solidFill>
                          <a:schemeClr val="dk1"/>
                        </a:solidFill>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52475">
                <a:tc>
                  <a:txBody>
                    <a:bodyPr/>
                    <a:lstStyle/>
                    <a:p>
                      <a:pPr indent="0" lvl="0" marL="0" marR="0" rtl="0" algn="l">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Attribute D</a:t>
                      </a:r>
                      <a:endParaRPr b="0" i="0" sz="700" u="none" cap="none" strike="noStrike">
                        <a:latin typeface="Poppins"/>
                        <a:ea typeface="Poppins"/>
                        <a:cs typeface="Poppins"/>
                        <a:sym typeface="Poppins"/>
                      </a:endParaRPr>
                    </a:p>
                  </a:txBody>
                  <a:tcPr marT="5650" marB="0" marR="5650" marL="102875"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3</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2</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2</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Open Sans"/>
                        <a:buNone/>
                      </a:pPr>
                      <a:r>
                        <a:t/>
                      </a:r>
                      <a:endParaRPr b="0" i="0" sz="700" u="none" cap="none" strike="noStrike">
                        <a:solidFill>
                          <a:schemeClr val="dk1"/>
                        </a:solidFill>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52475">
                <a:tc>
                  <a:txBody>
                    <a:bodyPr/>
                    <a:lstStyle/>
                    <a:p>
                      <a:pPr indent="0" lvl="0" marL="0" marR="0" rtl="0" algn="l">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Attribute E</a:t>
                      </a:r>
                      <a:endParaRPr b="0" i="0" sz="700" u="none" cap="none" strike="noStrike">
                        <a:latin typeface="Poppins"/>
                        <a:ea typeface="Poppins"/>
                        <a:cs typeface="Poppins"/>
                        <a:sym typeface="Poppins"/>
                      </a:endParaRPr>
                    </a:p>
                  </a:txBody>
                  <a:tcPr marT="5650" marB="0" marR="5650" marL="102875"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3</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1</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1</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Open Sans"/>
                        <a:buNone/>
                      </a:pPr>
                      <a:r>
                        <a:t/>
                      </a:r>
                      <a:endParaRPr b="0" i="0" sz="700" u="none" cap="none" strike="noStrike">
                        <a:solidFill>
                          <a:schemeClr val="dk1"/>
                        </a:solidFill>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52475">
                <a:tc>
                  <a:txBody>
                    <a:bodyPr/>
                    <a:lstStyle/>
                    <a:p>
                      <a:pPr indent="0" lvl="0" marL="0" marR="0" rtl="0" algn="l">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Attribute F</a:t>
                      </a:r>
                      <a:endParaRPr b="0" i="0" sz="700" u="none" cap="none" strike="noStrike">
                        <a:latin typeface="Poppins"/>
                        <a:ea typeface="Poppins"/>
                        <a:cs typeface="Poppins"/>
                        <a:sym typeface="Poppins"/>
                      </a:endParaRPr>
                    </a:p>
                  </a:txBody>
                  <a:tcPr marT="5650" marB="0" marR="5650" marL="102875"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5</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1</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1</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Open Sans"/>
                        <a:buNone/>
                      </a:pPr>
                      <a:r>
                        <a:t/>
                      </a:r>
                      <a:endParaRPr b="0" i="0" sz="700" u="none" cap="none" strike="noStrike">
                        <a:solidFill>
                          <a:schemeClr val="dk1"/>
                        </a:solidFill>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52475">
                <a:tc>
                  <a:txBody>
                    <a:bodyPr/>
                    <a:lstStyle/>
                    <a:p>
                      <a:pPr indent="0" lvl="0" marL="0" marR="0" rtl="0" algn="l">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Attribute G</a:t>
                      </a:r>
                      <a:endParaRPr b="0" i="0" sz="700" u="none" cap="none" strike="noStrike">
                        <a:latin typeface="Poppins"/>
                        <a:ea typeface="Poppins"/>
                        <a:cs typeface="Poppins"/>
                        <a:sym typeface="Poppins"/>
                      </a:endParaRPr>
                    </a:p>
                  </a:txBody>
                  <a:tcPr marT="5650" marB="0" marR="5650" marL="102875"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3</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3</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Open Sans"/>
                        <a:buNone/>
                      </a:pPr>
                      <a:r>
                        <a:t/>
                      </a:r>
                      <a:endParaRPr b="0" i="0" sz="700" u="none" cap="none" strike="noStrike">
                        <a:solidFill>
                          <a:schemeClr val="dk1"/>
                        </a:solidFill>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accent4">
                          <a:alpha val="0"/>
                        </a:schemeClr>
                      </a:solidFill>
                      <a:prstDash val="solid"/>
                      <a:round/>
                      <a:headEnd len="sm" w="sm" type="none"/>
                      <a:tailEnd len="sm" w="sm" type="none"/>
                    </a:lnL>
                    <a:lnR cap="flat" cmpd="sng" w="12700">
                      <a:solidFill>
                        <a:schemeClr val="accent4">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52475">
                <a:tc gridSpan="5">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Total Value Score</a:t>
                      </a:r>
                      <a:endParaRPr b="0" i="0" sz="700" u="none" cap="none" strike="noStrike">
                        <a:latin typeface="Poppins"/>
                        <a:ea typeface="Poppins"/>
                        <a:cs typeface="Poppins"/>
                        <a:sym typeface="Poppins"/>
                      </a:endParaRPr>
                    </a:p>
                  </a:txBody>
                  <a:tcPr marT="5650" marB="0" marR="5650" marL="102875" anchor="ctr">
                    <a:lnL cap="flat" cmpd="sng" w="12700">
                      <a:solidFill>
                        <a:schemeClr val="accent4">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hMerge="1"/>
                <a:tc hMerge="1"/>
                <a:tc hMerge="1"/>
                <a:tc hMerge="1"/>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Clr>
                          <a:schemeClr val="dk1"/>
                        </a:buClr>
                        <a:buSzPts val="700"/>
                        <a:buFont typeface="Poppins"/>
                        <a:buNone/>
                      </a:pPr>
                      <a:r>
                        <a:rPr b="0" i="0" lang="en" sz="700" u="none" cap="none" strike="noStrike">
                          <a:solidFill>
                            <a:schemeClr val="dk1"/>
                          </a:solidFill>
                          <a:latin typeface="Poppins"/>
                          <a:ea typeface="Poppins"/>
                          <a:cs typeface="Poppins"/>
                          <a:sym typeface="Poppins"/>
                        </a:rPr>
                        <a:t>0</a:t>
                      </a:r>
                      <a:endParaRPr b="0" i="0" sz="700" u="none" cap="none" strike="noStrike">
                        <a:latin typeface="Poppins"/>
                        <a:ea typeface="Poppins"/>
                        <a:cs typeface="Poppins"/>
                        <a:sym typeface="Poppins"/>
                      </a:endParaRPr>
                    </a:p>
                  </a:txBody>
                  <a:tcPr marT="5650" marB="0" marR="5650" marL="5650" anchor="ctr">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r>
            </a:tbl>
          </a:graphicData>
        </a:graphic>
      </p:graphicFrame>
      <p:sp>
        <p:nvSpPr>
          <p:cNvPr id="303" name="Google Shape;303;p54"/>
          <p:cNvSpPr txBox="1"/>
          <p:nvPr/>
        </p:nvSpPr>
        <p:spPr>
          <a:xfrm>
            <a:off x="413650" y="1424375"/>
            <a:ext cx="3266400" cy="3283800"/>
          </a:xfrm>
          <a:prstGeom prst="rect">
            <a:avLst/>
          </a:prstGeom>
          <a:noFill/>
          <a:ln>
            <a:noFill/>
          </a:ln>
        </p:spPr>
        <p:txBody>
          <a:bodyPr anchorCtr="0" anchor="t" bIns="68575" lIns="68575" spcFirstLastPara="1" rIns="68575" wrap="square" tIns="68575">
            <a:spAutoFit/>
          </a:bodyPr>
          <a:lstStyle/>
          <a:p>
            <a:pPr indent="0" lvl="0" marL="0" marR="0" rtl="0" algn="l">
              <a:lnSpc>
                <a:spcPct val="150000"/>
              </a:lnSpc>
              <a:spcBef>
                <a:spcPts val="0"/>
              </a:spcBef>
              <a:spcAft>
                <a:spcPts val="0"/>
              </a:spcAft>
              <a:buClr>
                <a:schemeClr val="dk1"/>
              </a:buClr>
              <a:buSzPts val="700"/>
              <a:buFont typeface="Poppins"/>
              <a:buNone/>
            </a:pPr>
            <a:r>
              <a:rPr lang="en" sz="700">
                <a:solidFill>
                  <a:schemeClr val="dk1"/>
                </a:solidFill>
                <a:latin typeface="Poppins"/>
                <a:ea typeface="Poppins"/>
                <a:cs typeface="Poppins"/>
                <a:sym typeface="Poppins"/>
              </a:rPr>
              <a:t>The blue ocean strategy canvas captures the current strategic landscape and the future prospects for an organization. The first step to create it is list the products or services to be compared - include as many as desired but recommended under four. </a:t>
            </a:r>
            <a:endParaRPr sz="700">
              <a:solidFill>
                <a:schemeClr val="dk1"/>
              </a:solidFill>
              <a:latin typeface="Poppins"/>
              <a:ea typeface="Poppins"/>
              <a:cs typeface="Poppins"/>
              <a:sym typeface="Poppins"/>
            </a:endParaRPr>
          </a:p>
          <a:p>
            <a:pPr indent="0" lvl="0" marL="0" marR="0" rtl="0" algn="l">
              <a:lnSpc>
                <a:spcPct val="150000"/>
              </a:lnSpc>
              <a:spcBef>
                <a:spcPts val="0"/>
              </a:spcBef>
              <a:spcAft>
                <a:spcPts val="0"/>
              </a:spcAft>
              <a:buClr>
                <a:schemeClr val="dk1"/>
              </a:buClr>
              <a:buSzPts val="700"/>
              <a:buFont typeface="Open Sans"/>
              <a:buNone/>
            </a:pPr>
            <a:r>
              <a:t/>
            </a:r>
            <a:endParaRPr sz="700">
              <a:solidFill>
                <a:schemeClr val="dk1"/>
              </a:solidFill>
              <a:latin typeface="Poppins"/>
              <a:ea typeface="Poppins"/>
              <a:cs typeface="Poppins"/>
              <a:sym typeface="Poppins"/>
            </a:endParaRPr>
          </a:p>
          <a:p>
            <a:pPr indent="0" lvl="0" marL="0" marR="0" rtl="0" algn="l">
              <a:lnSpc>
                <a:spcPct val="150000"/>
              </a:lnSpc>
              <a:spcBef>
                <a:spcPts val="0"/>
              </a:spcBef>
              <a:spcAft>
                <a:spcPts val="0"/>
              </a:spcAft>
              <a:buClr>
                <a:schemeClr val="dk1"/>
              </a:buClr>
              <a:buSzPts val="700"/>
              <a:buFont typeface="Poppins"/>
              <a:buNone/>
            </a:pPr>
            <a:r>
              <a:rPr lang="en" sz="700">
                <a:solidFill>
                  <a:schemeClr val="dk1"/>
                </a:solidFill>
                <a:latin typeface="Poppins"/>
                <a:ea typeface="Poppins"/>
                <a:cs typeface="Poppins"/>
                <a:sym typeface="Poppins"/>
              </a:rPr>
              <a:t>Then, list the product attributes and/or factors of competition - only include those that create value for the customer. After this, you need to rate each product or service on a scale of 0-5: 5 being the best, 1 being the worst and 0 being non-existent. </a:t>
            </a:r>
            <a:endParaRPr sz="700">
              <a:solidFill>
                <a:schemeClr val="dk1"/>
              </a:solidFill>
              <a:latin typeface="Poppins"/>
              <a:ea typeface="Poppins"/>
              <a:cs typeface="Poppins"/>
              <a:sym typeface="Poppins"/>
            </a:endParaRPr>
          </a:p>
          <a:p>
            <a:pPr indent="0" lvl="0" marL="0" marR="0" rtl="0" algn="l">
              <a:lnSpc>
                <a:spcPct val="150000"/>
              </a:lnSpc>
              <a:spcBef>
                <a:spcPts val="0"/>
              </a:spcBef>
              <a:spcAft>
                <a:spcPts val="0"/>
              </a:spcAft>
              <a:buClr>
                <a:schemeClr val="dk1"/>
              </a:buClr>
              <a:buSzPts val="700"/>
              <a:buFont typeface="Open Sans"/>
              <a:buNone/>
            </a:pPr>
            <a:r>
              <a:t/>
            </a:r>
            <a:endParaRPr sz="700">
              <a:solidFill>
                <a:schemeClr val="dk1"/>
              </a:solidFill>
              <a:latin typeface="Poppins"/>
              <a:ea typeface="Poppins"/>
              <a:cs typeface="Poppins"/>
              <a:sym typeface="Poppins"/>
            </a:endParaRPr>
          </a:p>
          <a:p>
            <a:pPr indent="0" lvl="0" marL="0" marR="0" rtl="0" algn="l">
              <a:lnSpc>
                <a:spcPct val="150000"/>
              </a:lnSpc>
              <a:spcBef>
                <a:spcPts val="0"/>
              </a:spcBef>
              <a:spcAft>
                <a:spcPts val="0"/>
              </a:spcAft>
              <a:buClr>
                <a:schemeClr val="dk1"/>
              </a:buClr>
              <a:buSzPts val="700"/>
              <a:buFont typeface="Arial"/>
              <a:buNone/>
            </a:pPr>
            <a:r>
              <a:rPr lang="en" sz="700">
                <a:solidFill>
                  <a:schemeClr val="dk1"/>
                </a:solidFill>
                <a:latin typeface="Poppins"/>
                <a:ea typeface="Poppins"/>
                <a:cs typeface="Poppins"/>
                <a:sym typeface="Poppins"/>
              </a:rPr>
              <a:t>When scoring the price attribute to do so from the perspective of the value created to the consumer - e.g. if the price is low, the factors score should be high. Scoring data can be obtained one of two ways: </a:t>
            </a:r>
            <a:endParaRPr sz="700">
              <a:solidFill>
                <a:schemeClr val="dk1"/>
              </a:solidFill>
              <a:latin typeface="Poppins"/>
              <a:ea typeface="Poppins"/>
              <a:cs typeface="Poppins"/>
              <a:sym typeface="Poppins"/>
            </a:endParaRPr>
          </a:p>
          <a:p>
            <a:pPr indent="-209550" lvl="0" marL="342900" marR="0" rtl="0" algn="l">
              <a:lnSpc>
                <a:spcPct val="150000"/>
              </a:lnSpc>
              <a:spcBef>
                <a:spcPts val="500"/>
              </a:spcBef>
              <a:spcAft>
                <a:spcPts val="0"/>
              </a:spcAft>
              <a:buClr>
                <a:schemeClr val="dk1"/>
              </a:buClr>
              <a:buSzPts val="700"/>
              <a:buFont typeface="Century Gothic"/>
              <a:buChar char="●"/>
            </a:pPr>
            <a:r>
              <a:rPr lang="en" sz="700">
                <a:solidFill>
                  <a:schemeClr val="dk1"/>
                </a:solidFill>
                <a:latin typeface="Poppins"/>
                <a:ea typeface="Poppins"/>
                <a:cs typeface="Poppins"/>
                <a:sym typeface="Poppins"/>
              </a:rPr>
              <a:t>Your own perspective based on your knowledge of the market – a faster method though not recommended, or</a:t>
            </a:r>
            <a:endParaRPr sz="700">
              <a:solidFill>
                <a:schemeClr val="dk1"/>
              </a:solidFill>
              <a:latin typeface="Poppins"/>
              <a:ea typeface="Poppins"/>
              <a:cs typeface="Poppins"/>
              <a:sym typeface="Poppins"/>
            </a:endParaRPr>
          </a:p>
          <a:p>
            <a:pPr indent="-209550" lvl="0" marL="342900" marR="0" rtl="0" algn="l">
              <a:lnSpc>
                <a:spcPct val="150000"/>
              </a:lnSpc>
              <a:spcBef>
                <a:spcPts val="0"/>
              </a:spcBef>
              <a:spcAft>
                <a:spcPts val="0"/>
              </a:spcAft>
              <a:buClr>
                <a:schemeClr val="dk1"/>
              </a:buClr>
              <a:buSzPts val="700"/>
              <a:buFont typeface="Century Gothic"/>
              <a:buChar char="●"/>
            </a:pPr>
            <a:r>
              <a:rPr lang="en" sz="700">
                <a:solidFill>
                  <a:schemeClr val="dk1"/>
                </a:solidFill>
                <a:latin typeface="Poppins"/>
                <a:ea typeface="Poppins"/>
                <a:cs typeface="Poppins"/>
                <a:sym typeface="Poppins"/>
              </a:rPr>
              <a:t>Data-backed real consumer survey results.</a:t>
            </a:r>
            <a:endParaRPr sz="700">
              <a:solidFill>
                <a:schemeClr val="dk1"/>
              </a:solidFill>
              <a:latin typeface="Poppins"/>
              <a:ea typeface="Poppins"/>
              <a:cs typeface="Poppins"/>
              <a:sym typeface="Poppins"/>
            </a:endParaRPr>
          </a:p>
          <a:p>
            <a:pPr indent="0" lvl="0" marL="342900" marR="0" rtl="0" algn="l">
              <a:lnSpc>
                <a:spcPct val="150000"/>
              </a:lnSpc>
              <a:spcBef>
                <a:spcPts val="500"/>
              </a:spcBef>
              <a:spcAft>
                <a:spcPts val="0"/>
              </a:spcAft>
              <a:buClr>
                <a:schemeClr val="dk1"/>
              </a:buClr>
              <a:buSzPts val="700"/>
              <a:buFont typeface="Open Sans"/>
              <a:buNone/>
            </a:pPr>
            <a:r>
              <a:t/>
            </a:r>
            <a:endParaRPr sz="700">
              <a:solidFill>
                <a:schemeClr val="dk1"/>
              </a:solidFill>
              <a:latin typeface="Poppins"/>
              <a:ea typeface="Poppins"/>
              <a:cs typeface="Poppins"/>
              <a:sym typeface="Poppins"/>
            </a:endParaRPr>
          </a:p>
          <a:p>
            <a:pPr indent="0" lvl="0" marL="0" marR="0" rtl="0" algn="l">
              <a:lnSpc>
                <a:spcPct val="150000"/>
              </a:lnSpc>
              <a:spcBef>
                <a:spcPts val="0"/>
              </a:spcBef>
              <a:spcAft>
                <a:spcPts val="0"/>
              </a:spcAft>
              <a:buClr>
                <a:schemeClr val="dk1"/>
              </a:buClr>
              <a:buSzPts val="700"/>
              <a:buFont typeface="Arial"/>
              <a:buNone/>
            </a:pPr>
            <a:r>
              <a:rPr lang="en" sz="700">
                <a:solidFill>
                  <a:schemeClr val="dk1"/>
                </a:solidFill>
                <a:latin typeface="Poppins"/>
                <a:ea typeface="Poppins"/>
                <a:cs typeface="Poppins"/>
                <a:sym typeface="Poppins"/>
              </a:rPr>
              <a:t>Finally, for your product, you need to manipulate your factors of competition by raising, reducing, eliminating, or creating new factors.</a:t>
            </a:r>
            <a:endParaRPr sz="700">
              <a:solidFill>
                <a:schemeClr val="dk1"/>
              </a:solidFill>
              <a:latin typeface="Poppins"/>
              <a:ea typeface="Poppins"/>
              <a:cs typeface="Poppins"/>
              <a:sym typeface="Poppins"/>
            </a:endParaRPr>
          </a:p>
        </p:txBody>
      </p:sp>
      <p:sp>
        <p:nvSpPr>
          <p:cNvPr id="304" name="Google Shape;304;p54"/>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Blue Ocean - strategy canvas</a:t>
            </a:r>
            <a:endParaRPr/>
          </a:p>
        </p:txBody>
      </p:sp>
      <p:sp>
        <p:nvSpPr>
          <p:cNvPr id="305" name="Google Shape;305;p5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0" name="Shape 310"/>
        <p:cNvGrpSpPr/>
        <p:nvPr/>
      </p:nvGrpSpPr>
      <p:grpSpPr>
        <a:xfrm>
          <a:off x="0" y="0"/>
          <a:ext cx="0" cy="0"/>
          <a:chOff x="0" y="0"/>
          <a:chExt cx="0" cy="0"/>
        </a:xfrm>
      </p:grpSpPr>
      <p:pic>
        <p:nvPicPr>
          <p:cNvPr id="311" name="Google Shape;311;p55"/>
          <p:cNvPicPr preferRelativeResize="0"/>
          <p:nvPr/>
        </p:nvPicPr>
        <p:blipFill rotWithShape="1">
          <a:blip r:embed="rId3">
            <a:alphaModFix/>
          </a:blip>
          <a:srcRect b="0" l="0" r="0" t="0"/>
          <a:stretch/>
        </p:blipFill>
        <p:spPr>
          <a:xfrm>
            <a:off x="1004117" y="1597224"/>
            <a:ext cx="7328700" cy="3066000"/>
          </a:xfrm>
          <a:prstGeom prst="rect">
            <a:avLst/>
          </a:prstGeom>
          <a:noFill/>
          <a:ln>
            <a:noFill/>
          </a:ln>
        </p:spPr>
      </p:pic>
      <p:grpSp>
        <p:nvGrpSpPr>
          <p:cNvPr id="312" name="Google Shape;312;p55"/>
          <p:cNvGrpSpPr/>
          <p:nvPr/>
        </p:nvGrpSpPr>
        <p:grpSpPr>
          <a:xfrm>
            <a:off x="2660432" y="1495778"/>
            <a:ext cx="952070" cy="176908"/>
            <a:chOff x="3749661" y="1607964"/>
            <a:chExt cx="983238" cy="182700"/>
          </a:xfrm>
        </p:grpSpPr>
        <p:grpSp>
          <p:nvGrpSpPr>
            <p:cNvPr id="313" name="Google Shape;313;p55"/>
            <p:cNvGrpSpPr/>
            <p:nvPr/>
          </p:nvGrpSpPr>
          <p:grpSpPr>
            <a:xfrm>
              <a:off x="3749661" y="1652638"/>
              <a:ext cx="298011" cy="89541"/>
              <a:chOff x="12451980" y="1674520"/>
              <a:chExt cx="517200" cy="155400"/>
            </a:xfrm>
          </p:grpSpPr>
          <p:cxnSp>
            <p:nvCxnSpPr>
              <p:cNvPr id="314" name="Google Shape;314;p55"/>
              <p:cNvCxnSpPr/>
              <p:nvPr/>
            </p:nvCxnSpPr>
            <p:spPr>
              <a:xfrm>
                <a:off x="12451980" y="1752220"/>
                <a:ext cx="517200" cy="900"/>
              </a:xfrm>
              <a:prstGeom prst="curvedConnector3">
                <a:avLst>
                  <a:gd fmla="val 50000" name="adj1"/>
                </a:avLst>
              </a:prstGeom>
              <a:solidFill>
                <a:schemeClr val="lt1"/>
              </a:solidFill>
              <a:ln cap="rnd" cmpd="sng" w="12700">
                <a:solidFill>
                  <a:schemeClr val="accent6"/>
                </a:solidFill>
                <a:prstDash val="solid"/>
                <a:round/>
                <a:headEnd len="sm" w="sm" type="none"/>
                <a:tailEnd len="sm" w="sm" type="none"/>
              </a:ln>
            </p:spPr>
          </p:cxnSp>
          <p:sp>
            <p:nvSpPr>
              <p:cNvPr id="315" name="Google Shape;315;p55"/>
              <p:cNvSpPr/>
              <p:nvPr/>
            </p:nvSpPr>
            <p:spPr>
              <a:xfrm rot="-2700000">
                <a:off x="12655779" y="1697278"/>
                <a:ext cx="109884" cy="109884"/>
              </a:xfrm>
              <a:prstGeom prst="rect">
                <a:avLst/>
              </a:prstGeom>
              <a:solidFill>
                <a:schemeClr val="lt1"/>
              </a:solidFill>
              <a:ln cap="flat" cmpd="sng" w="12700">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Poppins"/>
                  <a:ea typeface="Poppins"/>
                  <a:cs typeface="Poppins"/>
                  <a:sym typeface="Poppins"/>
                </a:endParaRPr>
              </a:p>
            </p:txBody>
          </p:sp>
        </p:grpSp>
        <p:sp>
          <p:nvSpPr>
            <p:cNvPr id="316" name="Google Shape;316;p55"/>
            <p:cNvSpPr txBox="1"/>
            <p:nvPr/>
          </p:nvSpPr>
          <p:spPr>
            <a:xfrm>
              <a:off x="4075899" y="1607964"/>
              <a:ext cx="657000" cy="1827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lang="en" sz="700">
                  <a:solidFill>
                    <a:schemeClr val="dk1"/>
                  </a:solidFill>
                  <a:latin typeface="Poppins"/>
                  <a:ea typeface="Poppins"/>
                  <a:cs typeface="Poppins"/>
                  <a:sym typeface="Poppins"/>
                </a:rPr>
                <a:t>PRODUCT A</a:t>
              </a:r>
              <a:endParaRPr sz="1100"/>
            </a:p>
          </p:txBody>
        </p:sp>
      </p:grpSp>
      <p:grpSp>
        <p:nvGrpSpPr>
          <p:cNvPr id="317" name="Google Shape;317;p55"/>
          <p:cNvGrpSpPr/>
          <p:nvPr/>
        </p:nvGrpSpPr>
        <p:grpSpPr>
          <a:xfrm>
            <a:off x="4091717" y="1495778"/>
            <a:ext cx="939824" cy="284680"/>
            <a:chOff x="5156186" y="1607964"/>
            <a:chExt cx="970592" cy="294000"/>
          </a:xfrm>
        </p:grpSpPr>
        <p:grpSp>
          <p:nvGrpSpPr>
            <p:cNvPr id="318" name="Google Shape;318;p55"/>
            <p:cNvGrpSpPr/>
            <p:nvPr/>
          </p:nvGrpSpPr>
          <p:grpSpPr>
            <a:xfrm>
              <a:off x="5156186" y="1652638"/>
              <a:ext cx="298011" cy="89541"/>
              <a:chOff x="12451980" y="1674520"/>
              <a:chExt cx="517200" cy="155400"/>
            </a:xfrm>
          </p:grpSpPr>
          <p:cxnSp>
            <p:nvCxnSpPr>
              <p:cNvPr id="319" name="Google Shape;319;p55"/>
              <p:cNvCxnSpPr/>
              <p:nvPr/>
            </p:nvCxnSpPr>
            <p:spPr>
              <a:xfrm>
                <a:off x="12451980" y="1752220"/>
                <a:ext cx="517200" cy="900"/>
              </a:xfrm>
              <a:prstGeom prst="curvedConnector3">
                <a:avLst>
                  <a:gd fmla="val 50000" name="adj1"/>
                </a:avLst>
              </a:prstGeom>
              <a:solidFill>
                <a:schemeClr val="lt1"/>
              </a:solidFill>
              <a:ln cap="rnd" cmpd="sng" w="12700">
                <a:solidFill>
                  <a:srgbClr val="B7B7B7"/>
                </a:solidFill>
                <a:prstDash val="solid"/>
                <a:round/>
                <a:headEnd len="sm" w="sm" type="none"/>
                <a:tailEnd len="sm" w="sm" type="none"/>
              </a:ln>
            </p:spPr>
          </p:cxnSp>
          <p:sp>
            <p:nvSpPr>
              <p:cNvPr id="320" name="Google Shape;320;p55"/>
              <p:cNvSpPr/>
              <p:nvPr/>
            </p:nvSpPr>
            <p:spPr>
              <a:xfrm rot="-2700000">
                <a:off x="12655779" y="1697278"/>
                <a:ext cx="109884" cy="109884"/>
              </a:xfrm>
              <a:prstGeom prst="rect">
                <a:avLst/>
              </a:prstGeom>
              <a:solidFill>
                <a:schemeClr val="lt1"/>
              </a:solidFill>
              <a:ln cap="flat" cmpd="sng" w="12700">
                <a:solidFill>
                  <a:srgbClr val="99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Poppins"/>
                  <a:ea typeface="Poppins"/>
                  <a:cs typeface="Poppins"/>
                  <a:sym typeface="Poppins"/>
                </a:endParaRPr>
              </a:p>
            </p:txBody>
          </p:sp>
        </p:grpSp>
        <p:sp>
          <p:nvSpPr>
            <p:cNvPr id="321" name="Google Shape;321;p55"/>
            <p:cNvSpPr txBox="1"/>
            <p:nvPr/>
          </p:nvSpPr>
          <p:spPr>
            <a:xfrm>
              <a:off x="5484778" y="1607964"/>
              <a:ext cx="642000" cy="2940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lang="en" sz="700">
                  <a:solidFill>
                    <a:schemeClr val="dk1"/>
                  </a:solidFill>
                  <a:latin typeface="Poppins"/>
                  <a:ea typeface="Poppins"/>
                  <a:cs typeface="Poppins"/>
                  <a:sym typeface="Poppins"/>
                </a:rPr>
                <a:t>PRODUCT B</a:t>
              </a:r>
              <a:endParaRPr sz="1100"/>
            </a:p>
          </p:txBody>
        </p:sp>
      </p:grpSp>
      <p:grpSp>
        <p:nvGrpSpPr>
          <p:cNvPr id="322" name="Google Shape;322;p55"/>
          <p:cNvGrpSpPr/>
          <p:nvPr/>
        </p:nvGrpSpPr>
        <p:grpSpPr>
          <a:xfrm>
            <a:off x="5564076" y="1495778"/>
            <a:ext cx="963944" cy="284680"/>
            <a:chOff x="6748361" y="1607964"/>
            <a:chExt cx="995501" cy="294000"/>
          </a:xfrm>
        </p:grpSpPr>
        <p:grpSp>
          <p:nvGrpSpPr>
            <p:cNvPr id="323" name="Google Shape;323;p55"/>
            <p:cNvGrpSpPr/>
            <p:nvPr/>
          </p:nvGrpSpPr>
          <p:grpSpPr>
            <a:xfrm>
              <a:off x="6748361" y="1652638"/>
              <a:ext cx="298011" cy="89541"/>
              <a:chOff x="12451980" y="1674520"/>
              <a:chExt cx="517200" cy="155400"/>
            </a:xfrm>
          </p:grpSpPr>
          <p:cxnSp>
            <p:nvCxnSpPr>
              <p:cNvPr id="324" name="Google Shape;324;p55"/>
              <p:cNvCxnSpPr/>
              <p:nvPr/>
            </p:nvCxnSpPr>
            <p:spPr>
              <a:xfrm>
                <a:off x="12451980" y="1752220"/>
                <a:ext cx="517200" cy="900"/>
              </a:xfrm>
              <a:prstGeom prst="curvedConnector3">
                <a:avLst>
                  <a:gd fmla="val 50000" name="adj1"/>
                </a:avLst>
              </a:prstGeom>
              <a:solidFill>
                <a:schemeClr val="lt1"/>
              </a:solidFill>
              <a:ln cap="rnd" cmpd="sng" w="12700">
                <a:solidFill>
                  <a:schemeClr val="accent5"/>
                </a:solidFill>
                <a:prstDash val="solid"/>
                <a:round/>
                <a:headEnd len="sm" w="sm" type="none"/>
                <a:tailEnd len="sm" w="sm" type="none"/>
              </a:ln>
            </p:spPr>
          </p:cxnSp>
          <p:sp>
            <p:nvSpPr>
              <p:cNvPr id="325" name="Google Shape;325;p55"/>
              <p:cNvSpPr/>
              <p:nvPr/>
            </p:nvSpPr>
            <p:spPr>
              <a:xfrm rot="-2700000">
                <a:off x="12655779" y="1697278"/>
                <a:ext cx="109884" cy="109884"/>
              </a:xfrm>
              <a:prstGeom prst="rect">
                <a:avLst/>
              </a:prstGeom>
              <a:solidFill>
                <a:schemeClr val="lt1"/>
              </a:solidFill>
              <a:ln cap="rnd" cmpd="sng" w="12700">
                <a:solidFill>
                  <a:schemeClr val="accent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Poppins"/>
                  <a:ea typeface="Poppins"/>
                  <a:cs typeface="Poppins"/>
                  <a:sym typeface="Poppins"/>
                </a:endParaRPr>
              </a:p>
            </p:txBody>
          </p:sp>
        </p:grpSp>
        <p:sp>
          <p:nvSpPr>
            <p:cNvPr id="326" name="Google Shape;326;p55"/>
            <p:cNvSpPr txBox="1"/>
            <p:nvPr/>
          </p:nvSpPr>
          <p:spPr>
            <a:xfrm>
              <a:off x="7079362" y="1607964"/>
              <a:ext cx="664500" cy="2940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lang="en" sz="700">
                  <a:solidFill>
                    <a:schemeClr val="dk1"/>
                  </a:solidFill>
                  <a:latin typeface="Poppins"/>
                  <a:ea typeface="Poppins"/>
                  <a:cs typeface="Poppins"/>
                  <a:sym typeface="Poppins"/>
                </a:rPr>
                <a:t>PRODUCT C</a:t>
              </a:r>
              <a:endParaRPr sz="1100"/>
            </a:p>
          </p:txBody>
        </p:sp>
      </p:grpSp>
      <p:sp>
        <p:nvSpPr>
          <p:cNvPr id="327" name="Google Shape;327;p55"/>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Blue Ocean - strategy graph</a:t>
            </a:r>
            <a:endParaRPr/>
          </a:p>
        </p:txBody>
      </p:sp>
      <p:sp>
        <p:nvSpPr>
          <p:cNvPr id="328" name="Google Shape;328;p5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312"/>
                                        </p:tgtEl>
                                        <p:attrNameLst>
                                          <p:attrName>style.visibility</p:attrName>
                                        </p:attrNameLst>
                                      </p:cBhvr>
                                      <p:to>
                                        <p:strVal val="visible"/>
                                      </p:to>
                                    </p:set>
                                    <p:animEffect filter="fade" transition="in">
                                      <p:cBhvr>
                                        <p:cTn dur="750"/>
                                        <p:tgtEl>
                                          <p:spTgt spid="312"/>
                                        </p:tgtEl>
                                      </p:cBhvr>
                                    </p:animEffect>
                                  </p:childTnLst>
                                </p:cTn>
                              </p:par>
                            </p:childTnLst>
                          </p:cTn>
                        </p:par>
                        <p:par>
                          <p:cTn fill="hold">
                            <p:stCondLst>
                              <p:cond delay="750"/>
                            </p:stCondLst>
                            <p:childTnLst>
                              <p:par>
                                <p:cTn fill="hold" nodeType="afterEffect" presetClass="entr" presetID="10" presetSubtype="0">
                                  <p:stCondLst>
                                    <p:cond delay="3000"/>
                                  </p:stCondLst>
                                  <p:childTnLst>
                                    <p:set>
                                      <p:cBhvr>
                                        <p:cTn dur="1" fill="hold">
                                          <p:stCondLst>
                                            <p:cond delay="0"/>
                                          </p:stCondLst>
                                        </p:cTn>
                                        <p:tgtEl>
                                          <p:spTgt spid="317"/>
                                        </p:tgtEl>
                                        <p:attrNameLst>
                                          <p:attrName>style.visibility</p:attrName>
                                        </p:attrNameLst>
                                      </p:cBhvr>
                                      <p:to>
                                        <p:strVal val="visible"/>
                                      </p:to>
                                    </p:set>
                                    <p:animEffect filter="fade" transition="in">
                                      <p:cBhvr>
                                        <p:cTn dur="750"/>
                                        <p:tgtEl>
                                          <p:spTgt spid="317"/>
                                        </p:tgtEl>
                                      </p:cBhvr>
                                    </p:animEffect>
                                  </p:childTnLst>
                                </p:cTn>
                              </p:par>
                            </p:childTnLst>
                          </p:cTn>
                        </p:par>
                        <p:par>
                          <p:cTn fill="hold">
                            <p:stCondLst>
                              <p:cond delay="1500"/>
                            </p:stCondLst>
                            <p:childTnLst>
                              <p:par>
                                <p:cTn fill="hold" nodeType="afterEffect" presetClass="entr" presetID="10" presetSubtype="0">
                                  <p:stCondLst>
                                    <p:cond delay="4000"/>
                                  </p:stCondLst>
                                  <p:childTnLst>
                                    <p:set>
                                      <p:cBhvr>
                                        <p:cTn dur="1" fill="hold">
                                          <p:stCondLst>
                                            <p:cond delay="0"/>
                                          </p:stCondLst>
                                        </p:cTn>
                                        <p:tgtEl>
                                          <p:spTgt spid="322"/>
                                        </p:tgtEl>
                                        <p:attrNameLst>
                                          <p:attrName>style.visibility</p:attrName>
                                        </p:attrNameLst>
                                      </p:cBhvr>
                                      <p:to>
                                        <p:strVal val="visible"/>
                                      </p:to>
                                    </p:set>
                                    <p:animEffect filter="fade" transition="in">
                                      <p:cBhvr>
                                        <p:cTn dur="75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graphicFrame>
        <p:nvGraphicFramePr>
          <p:cNvPr id="334" name="Google Shape;334;p56"/>
          <p:cNvGraphicFramePr/>
          <p:nvPr/>
        </p:nvGraphicFramePr>
        <p:xfrm>
          <a:off x="413656" y="1150056"/>
          <a:ext cx="3000000" cy="3000000"/>
        </p:xfrm>
        <a:graphic>
          <a:graphicData uri="http://schemas.openxmlformats.org/drawingml/2006/table">
            <a:tbl>
              <a:tblPr>
                <a:noFill/>
                <a:tableStyleId>{85C08CA2-32CA-4A82-BDE3-AF878B3B3FA3}</a:tableStyleId>
              </a:tblPr>
              <a:tblGrid>
                <a:gridCol w="1479350"/>
                <a:gridCol w="1479350"/>
                <a:gridCol w="1479350"/>
                <a:gridCol w="1479350"/>
                <a:gridCol w="1479350"/>
              </a:tblGrid>
              <a:tr h="137000">
                <a:tc gridSpan="5">
                  <a:txBody>
                    <a:bodyPr/>
                    <a:lstStyle/>
                    <a:p>
                      <a:pPr indent="0" lvl="0" marL="0" marR="0" rtl="0" algn="l">
                        <a:spcBef>
                          <a:spcPts val="0"/>
                        </a:spcBef>
                        <a:spcAft>
                          <a:spcPts val="0"/>
                        </a:spcAft>
                        <a:buClr>
                          <a:schemeClr val="dk1"/>
                        </a:buClr>
                        <a:buSzPts val="600"/>
                        <a:buFont typeface="Poppins"/>
                        <a:buNone/>
                      </a:pPr>
                      <a:r>
                        <a:rPr b="1" lang="en" sz="600" u="none" cap="none" strike="noStrike">
                          <a:latin typeface="Poppins"/>
                          <a:ea typeface="Poppins"/>
                          <a:cs typeface="Poppins"/>
                          <a:sym typeface="Poppins"/>
                        </a:rPr>
                        <a:t>Date last reviewed: </a:t>
                      </a:r>
                      <a:r>
                        <a:rPr lang="en" sz="600" u="none" cap="none" strike="noStrike">
                          <a:latin typeface="Poppins"/>
                          <a:ea typeface="Poppins"/>
                          <a:cs typeface="Poppins"/>
                          <a:sym typeface="Poppins"/>
                        </a:rPr>
                        <a:t>DD/MM/YYYY</a:t>
                      </a:r>
                      <a:endParaRPr sz="600" u="none" cap="none" strike="noStrike">
                        <a:latin typeface="Poppins"/>
                        <a:ea typeface="Poppins"/>
                        <a:cs typeface="Poppins"/>
                        <a:sym typeface="Poppins"/>
                      </a:endParaRPr>
                    </a:p>
                  </a:txBody>
                  <a:tcPr marT="47625" marB="47625" marR="47625" marL="476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hMerge="1"/>
                <a:tc hMerge="1"/>
                <a:tc hMerge="1"/>
                <a:tc hMerge="1"/>
              </a:tr>
              <a:tr h="137000">
                <a:tc>
                  <a:txBody>
                    <a:bodyPr/>
                    <a:lstStyle/>
                    <a:p>
                      <a:pPr indent="0" lvl="0" marL="0" marR="0" rtl="0" algn="l">
                        <a:spcBef>
                          <a:spcPts val="0"/>
                        </a:spcBef>
                        <a:spcAft>
                          <a:spcPts val="0"/>
                        </a:spcAft>
                        <a:buClr>
                          <a:schemeClr val="dk1"/>
                        </a:buClr>
                        <a:buSzPts val="600"/>
                        <a:buFont typeface="Poppins"/>
                        <a:buNone/>
                      </a:pPr>
                      <a:r>
                        <a:rPr b="1" lang="en" sz="600" u="none" cap="none" strike="noStrike">
                          <a:latin typeface="Poppins"/>
                          <a:ea typeface="Poppins"/>
                          <a:cs typeface="Poppins"/>
                          <a:sym typeface="Poppins"/>
                        </a:rPr>
                        <a:t>Company</a:t>
                      </a:r>
                      <a:endParaRPr b="1" sz="600" u="none" cap="none" strike="noStrike">
                        <a:latin typeface="Poppins"/>
                        <a:ea typeface="Poppins"/>
                        <a:cs typeface="Poppins"/>
                        <a:sym typeface="Poppins"/>
                      </a:endParaRPr>
                    </a:p>
                  </a:txBody>
                  <a:tcPr marT="47625" marB="47625" marR="47625" marL="47625">
                    <a:lnL cap="flat" cmpd="sng" w="12700">
                      <a:solidFill>
                        <a:schemeClr val="lt1"/>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0E0"/>
                    </a:solidFill>
                  </a:tcPr>
                </a:tc>
                <a:tc>
                  <a:txBody>
                    <a:bodyPr/>
                    <a:lstStyle/>
                    <a:p>
                      <a:pPr indent="0" lvl="0" marL="0" marR="0" rtl="0" algn="l">
                        <a:spcBef>
                          <a:spcPts val="0"/>
                        </a:spcBef>
                        <a:spcAft>
                          <a:spcPts val="0"/>
                        </a:spcAft>
                        <a:buClr>
                          <a:schemeClr val="lt1"/>
                        </a:buClr>
                        <a:buSzPts val="600"/>
                        <a:buFont typeface="Poppins"/>
                        <a:buNone/>
                      </a:pPr>
                      <a:r>
                        <a:rPr b="1" lang="en" sz="600" u="none" cap="none" strike="noStrike">
                          <a:solidFill>
                            <a:schemeClr val="lt1"/>
                          </a:solidFill>
                          <a:latin typeface="Poppins"/>
                          <a:ea typeface="Poppins"/>
                          <a:cs typeface="Poppins"/>
                          <a:sym typeface="Poppins"/>
                        </a:rPr>
                        <a:t>Strengths</a:t>
                      </a:r>
                      <a:endParaRPr b="1" sz="600" u="none" cap="none" strike="noStrike">
                        <a:solidFill>
                          <a:schemeClr val="lt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Clr>
                          <a:schemeClr val="lt1"/>
                        </a:buClr>
                        <a:buSzPts val="600"/>
                        <a:buFont typeface="Poppins"/>
                        <a:buNone/>
                      </a:pPr>
                      <a:r>
                        <a:rPr b="1" lang="en" sz="600" u="none" cap="none" strike="noStrike">
                          <a:solidFill>
                            <a:schemeClr val="lt1"/>
                          </a:solidFill>
                          <a:latin typeface="Poppins"/>
                          <a:ea typeface="Poppins"/>
                          <a:cs typeface="Poppins"/>
                          <a:sym typeface="Poppins"/>
                        </a:rPr>
                        <a:t>Weaknesses</a:t>
                      </a:r>
                      <a:endParaRPr b="1" sz="600" u="none" cap="none" strike="noStrike">
                        <a:solidFill>
                          <a:schemeClr val="lt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999999"/>
                    </a:solidFill>
                  </a:tcPr>
                </a:tc>
                <a:tc>
                  <a:txBody>
                    <a:bodyPr/>
                    <a:lstStyle/>
                    <a:p>
                      <a:pPr indent="0" lvl="0" marL="0" marR="0" rtl="0" algn="l">
                        <a:spcBef>
                          <a:spcPts val="0"/>
                        </a:spcBef>
                        <a:spcAft>
                          <a:spcPts val="0"/>
                        </a:spcAft>
                        <a:buClr>
                          <a:schemeClr val="lt1"/>
                        </a:buClr>
                        <a:buSzPts val="600"/>
                        <a:buFont typeface="Poppins"/>
                        <a:buNone/>
                      </a:pPr>
                      <a:r>
                        <a:rPr b="1" lang="en" sz="600" u="none" cap="none" strike="noStrike">
                          <a:solidFill>
                            <a:schemeClr val="accent6"/>
                          </a:solidFill>
                          <a:latin typeface="Poppins"/>
                          <a:ea typeface="Poppins"/>
                          <a:cs typeface="Poppins"/>
                          <a:sym typeface="Poppins"/>
                        </a:rPr>
                        <a:t>Opportunities</a:t>
                      </a:r>
                      <a:endParaRPr b="1" sz="600" u="none" cap="none" strike="noStrike">
                        <a:solidFill>
                          <a:schemeClr val="accent6"/>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CCCC"/>
                    </a:solidFill>
                  </a:tcPr>
                </a:tc>
                <a:tc>
                  <a:txBody>
                    <a:bodyPr/>
                    <a:lstStyle/>
                    <a:p>
                      <a:pPr indent="0" lvl="0" marL="0" marR="0" rtl="0" algn="l">
                        <a:spcBef>
                          <a:spcPts val="0"/>
                        </a:spcBef>
                        <a:spcAft>
                          <a:spcPts val="0"/>
                        </a:spcAft>
                        <a:buClr>
                          <a:schemeClr val="lt1"/>
                        </a:buClr>
                        <a:buSzPts val="600"/>
                        <a:buFont typeface="Poppins"/>
                        <a:buNone/>
                      </a:pPr>
                      <a:r>
                        <a:rPr b="1" lang="en" sz="600" u="none" cap="none" strike="noStrike">
                          <a:solidFill>
                            <a:schemeClr val="dk1"/>
                          </a:solidFill>
                          <a:latin typeface="Poppins"/>
                          <a:ea typeface="Poppins"/>
                          <a:cs typeface="Poppins"/>
                          <a:sym typeface="Poppins"/>
                        </a:rPr>
                        <a:t>Threats</a:t>
                      </a:r>
                      <a:endParaRPr b="1" sz="600" u="none" cap="none" strike="noStrike">
                        <a:solidFill>
                          <a:schemeClr val="dk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FEFEF"/>
                    </a:solidFill>
                  </a:tcPr>
                </a:tc>
              </a:tr>
              <a:tr h="1197300">
                <a:tc>
                  <a:txBody>
                    <a:bodyPr/>
                    <a:lstStyle/>
                    <a:p>
                      <a:pPr indent="0" lvl="0" marL="0" marR="0" rtl="0" algn="l">
                        <a:spcBef>
                          <a:spcPts val="0"/>
                        </a:spcBef>
                        <a:spcAft>
                          <a:spcPts val="0"/>
                        </a:spcAft>
                        <a:buClr>
                          <a:schemeClr val="dk1"/>
                        </a:buClr>
                        <a:buSzPts val="600"/>
                        <a:buFont typeface="Poppins"/>
                        <a:buNone/>
                      </a:pPr>
                      <a:r>
                        <a:rPr b="1" lang="en" sz="600" u="none" cap="none" strike="noStrike">
                          <a:latin typeface="Poppins"/>
                          <a:ea typeface="Poppins"/>
                          <a:cs typeface="Poppins"/>
                          <a:sym typeface="Poppins"/>
                        </a:rPr>
                        <a:t>Your company</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txBody>
                  <a:tcPr marT="47625" marB="47625" marR="47625" marL="47625">
                    <a:lnL cap="flat" cmpd="sng" w="12700">
                      <a:solidFill>
                        <a:schemeClr val="lt1"/>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lt1"/>
                        </a:buClr>
                        <a:buSzPts val="600"/>
                        <a:buFont typeface="Poppins"/>
                        <a:buNone/>
                      </a:pPr>
                      <a:r>
                        <a:rPr lang="en" sz="600" u="none" cap="none" strike="noStrike">
                          <a:solidFill>
                            <a:schemeClr val="lt1"/>
                          </a:solidFill>
                          <a:latin typeface="Poppins"/>
                          <a:ea typeface="Poppins"/>
                          <a:cs typeface="Poppins"/>
                          <a:sym typeface="Poppins"/>
                        </a:rPr>
                        <a:t>Out of everything you listed in your competitor intel worksheet, what do you outrightly do better than your competitors that distinguishes you? For example, industry-leading webinars that get engagement, skilled staff, a superior mobile app, customer traction, etc.</a:t>
                      </a:r>
                      <a:endParaRPr sz="600" u="none" cap="none" strike="noStrike">
                        <a:solidFill>
                          <a:schemeClr val="lt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lt1"/>
                        </a:buClr>
                        <a:buSzPts val="600"/>
                        <a:buFont typeface="Poppins"/>
                        <a:buNone/>
                      </a:pPr>
                      <a:r>
                        <a:rPr lang="en" sz="600" u="none" cap="none" strike="noStrike">
                          <a:solidFill>
                            <a:schemeClr val="lt1"/>
                          </a:solidFill>
                          <a:latin typeface="Poppins"/>
                          <a:ea typeface="Poppins"/>
                          <a:cs typeface="Poppins"/>
                          <a:sym typeface="Poppins"/>
                        </a:rPr>
                        <a:t>On the flip side, where did you lag behind your competitors? Remember, </a:t>
                      </a:r>
                      <a:r>
                        <a:rPr i="1" lang="en" sz="600" u="none" cap="none" strike="noStrike">
                          <a:solidFill>
                            <a:schemeClr val="lt1"/>
                          </a:solidFill>
                          <a:latin typeface="Poppins"/>
                          <a:ea typeface="Poppins"/>
                          <a:cs typeface="Poppins"/>
                          <a:sym typeface="Poppins"/>
                        </a:rPr>
                        <a:t>every</a:t>
                      </a:r>
                      <a:r>
                        <a:rPr lang="en" sz="600" u="none" cap="none" strike="noStrike">
                          <a:solidFill>
                            <a:schemeClr val="lt1"/>
                          </a:solidFill>
                          <a:latin typeface="Poppins"/>
                          <a:ea typeface="Poppins"/>
                          <a:cs typeface="Poppins"/>
                          <a:sym typeface="Poppins"/>
                        </a:rPr>
                        <a:t> company has weaknesses, whether that be customer service, wait time, lack of a feature, poor SEO rankings, etc.</a:t>
                      </a:r>
                      <a:endParaRPr sz="600" u="none" cap="none" strike="noStrike">
                        <a:solidFill>
                          <a:schemeClr val="lt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600"/>
                        <a:buFont typeface="Open Sans"/>
                        <a:buNone/>
                      </a:pPr>
                      <a:r>
                        <a:t/>
                      </a:r>
                      <a:endParaRPr sz="600" u="none" cap="none" strike="noStrike">
                        <a:solidFill>
                          <a:schemeClr val="lt1"/>
                        </a:solidFill>
                        <a:latin typeface="Poppins"/>
                        <a:ea typeface="Poppins"/>
                        <a:cs typeface="Poppins"/>
                        <a:sym typeface="Poppins"/>
                      </a:endParaRPr>
                    </a:p>
                    <a:p>
                      <a:pPr indent="0" lvl="0" marL="0" marR="0" rtl="0" algn="l">
                        <a:lnSpc>
                          <a:spcPct val="115000"/>
                        </a:lnSpc>
                        <a:spcBef>
                          <a:spcPts val="0"/>
                        </a:spcBef>
                        <a:spcAft>
                          <a:spcPts val="0"/>
                        </a:spcAft>
                        <a:buClr>
                          <a:schemeClr val="lt1"/>
                        </a:buClr>
                        <a:buSzPts val="600"/>
                        <a:buFont typeface="Poppins"/>
                        <a:buNone/>
                      </a:pPr>
                      <a:r>
                        <a:rPr b="1" lang="en" sz="600" u="none" cap="none" strike="noStrike">
                          <a:solidFill>
                            <a:schemeClr val="lt1"/>
                          </a:solidFill>
                          <a:latin typeface="Poppins"/>
                          <a:ea typeface="Poppins"/>
                          <a:cs typeface="Poppins"/>
                          <a:sym typeface="Poppins"/>
                        </a:rPr>
                        <a:t>Tip: </a:t>
                      </a:r>
                      <a:r>
                        <a:rPr lang="en" sz="600" u="none" cap="none" strike="noStrike">
                          <a:solidFill>
                            <a:schemeClr val="lt1"/>
                          </a:solidFill>
                          <a:latin typeface="Poppins"/>
                          <a:ea typeface="Poppins"/>
                          <a:cs typeface="Poppins"/>
                          <a:sym typeface="Poppins"/>
                        </a:rPr>
                        <a:t>when you’re working through your strengths and weaknesses, remember to call out </a:t>
                      </a:r>
                      <a:r>
                        <a:rPr b="1" lang="en" sz="600" u="none" cap="none" strike="noStrike">
                          <a:solidFill>
                            <a:schemeClr val="lt1"/>
                          </a:solidFill>
                          <a:latin typeface="Poppins"/>
                          <a:ea typeface="Poppins"/>
                          <a:cs typeface="Poppins"/>
                          <a:sym typeface="Poppins"/>
                        </a:rPr>
                        <a:t>perceived</a:t>
                      </a:r>
                      <a:r>
                        <a:rPr lang="en" sz="600" u="none" cap="none" strike="noStrike">
                          <a:solidFill>
                            <a:schemeClr val="lt1"/>
                          </a:solidFill>
                          <a:latin typeface="Poppins"/>
                          <a:ea typeface="Poppins"/>
                          <a:cs typeface="Poppins"/>
                          <a:sym typeface="Poppins"/>
                        </a:rPr>
                        <a:t> strengths and weaknesses, too.</a:t>
                      </a:r>
                      <a:endParaRPr sz="600" u="none" cap="none" strike="noStrike">
                        <a:solidFill>
                          <a:schemeClr val="lt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999999"/>
                    </a:solidFill>
                  </a:tcPr>
                </a:tc>
                <a:tc>
                  <a:txBody>
                    <a:bodyPr/>
                    <a:lstStyle/>
                    <a:p>
                      <a:pPr indent="0" lvl="0" marL="0" marR="0" rtl="0" algn="l">
                        <a:lnSpc>
                          <a:spcPct val="115000"/>
                        </a:lnSpc>
                        <a:spcBef>
                          <a:spcPts val="0"/>
                        </a:spcBef>
                        <a:spcAft>
                          <a:spcPts val="0"/>
                        </a:spcAft>
                        <a:buClr>
                          <a:schemeClr val="lt1"/>
                        </a:buClr>
                        <a:buSzPts val="600"/>
                        <a:buFont typeface="Poppins"/>
                        <a:buNone/>
                      </a:pPr>
                      <a:r>
                        <a:rPr lang="en" sz="600" u="none" cap="none" strike="noStrike">
                          <a:solidFill>
                            <a:schemeClr val="accent6"/>
                          </a:solidFill>
                          <a:latin typeface="Poppins"/>
                          <a:ea typeface="Poppins"/>
                          <a:cs typeface="Poppins"/>
                          <a:sym typeface="Poppins"/>
                        </a:rPr>
                        <a:t>Based on your competitor and customer research, what trends or untapped markets are emerging that you could jump on? This could be anything from a new feature or market to press opportunities. Also, remember to look for areas of the business that can be optimized to open up/capitalize on an opportunity.</a:t>
                      </a:r>
                      <a:endParaRPr sz="600" u="none" cap="none" strike="noStrike">
                        <a:solidFill>
                          <a:schemeClr val="accent6"/>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Clr>
                          <a:schemeClr val="lt1"/>
                        </a:buClr>
                        <a:buSzPts val="600"/>
                        <a:buFont typeface="Poppins"/>
                        <a:buNone/>
                      </a:pPr>
                      <a:r>
                        <a:rPr lang="en" sz="600" u="none" cap="none" strike="noStrike">
                          <a:solidFill>
                            <a:schemeClr val="dk1"/>
                          </a:solidFill>
                          <a:latin typeface="Poppins"/>
                          <a:ea typeface="Poppins"/>
                          <a:cs typeface="Poppins"/>
                          <a:sym typeface="Poppins"/>
                        </a:rPr>
                        <a:t>What could get in the way of your success either right now or in the future? Think about things like new competitors, a change in regulations, new technology, a shift in customer needs, areas where customer servicing costs can spike, etc.</a:t>
                      </a:r>
                      <a:endParaRPr sz="600" u="none" cap="none" strike="noStrike">
                        <a:solidFill>
                          <a:schemeClr val="dk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FEFEF"/>
                    </a:solidFill>
                  </a:tcPr>
                </a:tc>
              </a:tr>
              <a:tr h="871325">
                <a:tc>
                  <a:txBody>
                    <a:bodyPr/>
                    <a:lstStyle/>
                    <a:p>
                      <a:pPr indent="0" lvl="0" marL="0" marR="0" rtl="0" algn="l">
                        <a:spcBef>
                          <a:spcPts val="0"/>
                        </a:spcBef>
                        <a:spcAft>
                          <a:spcPts val="0"/>
                        </a:spcAft>
                        <a:buClr>
                          <a:schemeClr val="dk1"/>
                        </a:buClr>
                        <a:buSzPts val="600"/>
                        <a:buFont typeface="Poppins"/>
                        <a:buNone/>
                      </a:pPr>
                      <a:r>
                        <a:rPr b="1" lang="en" sz="600" u="none" cap="none" strike="noStrike">
                          <a:latin typeface="Poppins"/>
                          <a:ea typeface="Poppins"/>
                          <a:cs typeface="Poppins"/>
                          <a:sym typeface="Poppins"/>
                        </a:rPr>
                        <a:t>Competitor #1</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txBody>
                  <a:tcPr marT="47625" marB="47625" marR="47625" marL="47625">
                    <a:lnL cap="flat" cmpd="sng" w="12700">
                      <a:solidFill>
                        <a:schemeClr val="lt1"/>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chemeClr val="lt1"/>
                        </a:buClr>
                        <a:buSzPts val="600"/>
                        <a:buFont typeface="Poppins"/>
                        <a:buNone/>
                      </a:pPr>
                      <a:r>
                        <a:rPr lang="en" sz="600" u="none" cap="none" strike="noStrike">
                          <a:solidFill>
                            <a:schemeClr val="lt1"/>
                          </a:solidFill>
                          <a:latin typeface="Poppins"/>
                          <a:ea typeface="Poppins"/>
                          <a:cs typeface="Poppins"/>
                          <a:sym typeface="Poppins"/>
                        </a:rPr>
                        <a:t>What are your competitors doing really well that you’re either not doing, or not doing very well?</a:t>
                      </a:r>
                      <a:endParaRPr sz="600" u="none" cap="none" strike="noStrike">
                        <a:solidFill>
                          <a:schemeClr val="lt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lt1"/>
                        </a:buClr>
                        <a:buSzPts val="600"/>
                        <a:buFont typeface="Poppins"/>
                        <a:buNone/>
                      </a:pPr>
                      <a:r>
                        <a:rPr lang="en" sz="600" u="none" cap="none" strike="noStrike">
                          <a:solidFill>
                            <a:schemeClr val="lt1"/>
                          </a:solidFill>
                          <a:latin typeface="Poppins"/>
                          <a:ea typeface="Poppins"/>
                          <a:cs typeface="Poppins"/>
                          <a:sym typeface="Poppins"/>
                        </a:rPr>
                        <a:t>Where are your competitors’ holes? Ideally, these should be backed up with evidence - like a trend in customer reviews, for example.</a:t>
                      </a:r>
                      <a:endParaRPr sz="600" u="none" cap="none" strike="noStrike">
                        <a:solidFill>
                          <a:schemeClr val="lt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999999"/>
                    </a:solidFill>
                  </a:tcPr>
                </a:tc>
                <a:tc>
                  <a:txBody>
                    <a:bodyPr/>
                    <a:lstStyle/>
                    <a:p>
                      <a:pPr indent="0" lvl="0" marL="0" marR="0" rtl="0" algn="l">
                        <a:lnSpc>
                          <a:spcPct val="115000"/>
                        </a:lnSpc>
                        <a:spcBef>
                          <a:spcPts val="0"/>
                        </a:spcBef>
                        <a:spcAft>
                          <a:spcPts val="0"/>
                        </a:spcAft>
                        <a:buClr>
                          <a:schemeClr val="lt1"/>
                        </a:buClr>
                        <a:buSzPts val="600"/>
                        <a:buFont typeface="Poppins"/>
                        <a:buNone/>
                      </a:pPr>
                      <a:r>
                        <a:rPr lang="en" sz="600" u="none" cap="none" strike="noStrike">
                          <a:solidFill>
                            <a:schemeClr val="accent6"/>
                          </a:solidFill>
                          <a:latin typeface="Poppins"/>
                          <a:ea typeface="Poppins"/>
                          <a:cs typeface="Poppins"/>
                          <a:sym typeface="Poppins"/>
                        </a:rPr>
                        <a:t>What opportunities are your competitors ready to seize? Or are they better placed to capitalize on any of </a:t>
                      </a:r>
                      <a:r>
                        <a:rPr i="1" lang="en" sz="600" u="none" cap="none" strike="noStrike">
                          <a:solidFill>
                            <a:schemeClr val="accent6"/>
                          </a:solidFill>
                          <a:latin typeface="Poppins"/>
                          <a:ea typeface="Poppins"/>
                          <a:cs typeface="Poppins"/>
                          <a:sym typeface="Poppins"/>
                        </a:rPr>
                        <a:t>your</a:t>
                      </a:r>
                      <a:r>
                        <a:rPr lang="en" sz="600" u="none" cap="none" strike="noStrike">
                          <a:solidFill>
                            <a:schemeClr val="accent6"/>
                          </a:solidFill>
                          <a:latin typeface="Poppins"/>
                          <a:ea typeface="Poppins"/>
                          <a:cs typeface="Poppins"/>
                          <a:sym typeface="Poppins"/>
                        </a:rPr>
                        <a:t> opportunities? </a:t>
                      </a:r>
                      <a:endParaRPr sz="600" u="none" cap="none" strike="noStrike">
                        <a:solidFill>
                          <a:schemeClr val="accent6"/>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CCCC"/>
                    </a:solidFill>
                  </a:tcPr>
                </a:tc>
                <a:tc>
                  <a:txBody>
                    <a:bodyPr/>
                    <a:lstStyle/>
                    <a:p>
                      <a:pPr indent="0" lvl="0" marL="0" marR="0" rtl="0" algn="l">
                        <a:lnSpc>
                          <a:spcPct val="115000"/>
                        </a:lnSpc>
                        <a:spcBef>
                          <a:spcPts val="0"/>
                        </a:spcBef>
                        <a:spcAft>
                          <a:spcPts val="0"/>
                        </a:spcAft>
                        <a:buClr>
                          <a:schemeClr val="lt1"/>
                        </a:buClr>
                        <a:buSzPts val="600"/>
                        <a:buFont typeface="Poppins"/>
                        <a:buNone/>
                      </a:pPr>
                      <a:r>
                        <a:rPr lang="en" sz="600" u="none" cap="none" strike="noStrike">
                          <a:solidFill>
                            <a:schemeClr val="dk1"/>
                          </a:solidFill>
                          <a:latin typeface="Poppins"/>
                          <a:ea typeface="Poppins"/>
                          <a:cs typeface="Poppins"/>
                          <a:sym typeface="Poppins"/>
                        </a:rPr>
                        <a:t>What threats stand in the way of your competitors’ success? And thinking next level, how do your competitors pose a direct threat to you? For example, are they growing faster than you? Are they entering a new market? Or branching out overseas?</a:t>
                      </a:r>
                      <a:endParaRPr sz="600" u="none" cap="none" strike="noStrike">
                        <a:solidFill>
                          <a:schemeClr val="dk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FEFEF"/>
                    </a:solidFill>
                  </a:tcPr>
                </a:tc>
              </a:tr>
              <a:tr h="365550">
                <a:tc>
                  <a:txBody>
                    <a:bodyPr/>
                    <a:lstStyle/>
                    <a:p>
                      <a:pPr indent="0" lvl="0" marL="0" marR="0" rtl="0" algn="l">
                        <a:spcBef>
                          <a:spcPts val="0"/>
                        </a:spcBef>
                        <a:spcAft>
                          <a:spcPts val="0"/>
                        </a:spcAft>
                        <a:buClr>
                          <a:schemeClr val="dk1"/>
                        </a:buClr>
                        <a:buSzPts val="600"/>
                        <a:buFont typeface="Poppins"/>
                        <a:buNone/>
                      </a:pPr>
                      <a:r>
                        <a:rPr b="1" lang="en" sz="600" u="none" cap="none" strike="noStrike">
                          <a:latin typeface="Poppins"/>
                          <a:ea typeface="Poppins"/>
                          <a:cs typeface="Poppins"/>
                          <a:sym typeface="Poppins"/>
                        </a:rPr>
                        <a:t>Competitor #2</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txBody>
                  <a:tcPr marT="47625" marB="47625" marR="47625" marL="47625">
                    <a:lnL cap="flat" cmpd="sng" w="12700">
                      <a:solidFill>
                        <a:schemeClr val="lt1"/>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600"/>
                        <a:buFont typeface="Open Sans"/>
                        <a:buNone/>
                      </a:pPr>
                      <a:r>
                        <a:t/>
                      </a:r>
                      <a:endParaRPr sz="600" u="none" cap="none" strike="noStrike">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Clr>
                          <a:schemeClr val="dk1"/>
                        </a:buClr>
                        <a:buSzPts val="600"/>
                        <a:buFont typeface="Open Sans"/>
                        <a:buNone/>
                      </a:pPr>
                      <a:r>
                        <a:t/>
                      </a:r>
                      <a:endParaRPr sz="600" u="none" cap="none" strike="noStrike">
                        <a:solidFill>
                          <a:schemeClr val="lt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999999"/>
                    </a:solidFill>
                  </a:tcPr>
                </a:tc>
                <a:tc>
                  <a:txBody>
                    <a:bodyPr/>
                    <a:lstStyle/>
                    <a:p>
                      <a:pPr indent="0" lvl="0" marL="0" marR="0" rtl="0" algn="l">
                        <a:spcBef>
                          <a:spcPts val="0"/>
                        </a:spcBef>
                        <a:spcAft>
                          <a:spcPts val="0"/>
                        </a:spcAft>
                        <a:buClr>
                          <a:schemeClr val="dk1"/>
                        </a:buClr>
                        <a:buSzPts val="600"/>
                        <a:buFont typeface="Open Sans"/>
                        <a:buNone/>
                      </a:pPr>
                      <a:r>
                        <a:t/>
                      </a:r>
                      <a:endParaRPr sz="600" u="none" cap="none" strike="noStrike">
                        <a:solidFill>
                          <a:schemeClr val="lt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CCCC"/>
                    </a:solidFill>
                  </a:tcPr>
                </a:tc>
                <a:tc>
                  <a:txBody>
                    <a:bodyPr/>
                    <a:lstStyle/>
                    <a:p>
                      <a:pPr indent="0" lvl="0" marL="0" marR="0" rtl="0" algn="l">
                        <a:spcBef>
                          <a:spcPts val="0"/>
                        </a:spcBef>
                        <a:spcAft>
                          <a:spcPts val="0"/>
                        </a:spcAft>
                        <a:buClr>
                          <a:schemeClr val="dk1"/>
                        </a:buClr>
                        <a:buSzPts val="600"/>
                        <a:buFont typeface="Open Sans"/>
                        <a:buNone/>
                      </a:pPr>
                      <a:r>
                        <a:t/>
                      </a:r>
                      <a:endParaRPr sz="600" u="none" cap="none" strike="noStrike">
                        <a:solidFill>
                          <a:schemeClr val="dk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FEFEF"/>
                    </a:solidFill>
                  </a:tcPr>
                </a:tc>
              </a:tr>
              <a:tr h="484250">
                <a:tc>
                  <a:txBody>
                    <a:bodyPr/>
                    <a:lstStyle/>
                    <a:p>
                      <a:pPr indent="0" lvl="0" marL="0" marR="0" rtl="0" algn="l">
                        <a:spcBef>
                          <a:spcPts val="0"/>
                        </a:spcBef>
                        <a:spcAft>
                          <a:spcPts val="0"/>
                        </a:spcAft>
                        <a:buClr>
                          <a:schemeClr val="dk1"/>
                        </a:buClr>
                        <a:buSzPts val="600"/>
                        <a:buFont typeface="Poppins"/>
                        <a:buNone/>
                      </a:pPr>
                      <a:r>
                        <a:rPr b="1" lang="en" sz="600" u="none" cap="none" strike="noStrike">
                          <a:latin typeface="Poppins"/>
                          <a:ea typeface="Poppins"/>
                          <a:cs typeface="Poppins"/>
                          <a:sym typeface="Poppins"/>
                        </a:rPr>
                        <a:t>Competitor #3</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p>
                      <a:pPr indent="0" lvl="0" marL="0" marR="0" rtl="0" algn="l">
                        <a:spcBef>
                          <a:spcPts val="0"/>
                        </a:spcBef>
                        <a:spcAft>
                          <a:spcPts val="0"/>
                        </a:spcAft>
                        <a:buClr>
                          <a:schemeClr val="dk1"/>
                        </a:buClr>
                        <a:buSzPts val="600"/>
                        <a:buFont typeface="Open Sans"/>
                        <a:buNone/>
                      </a:pPr>
                      <a:r>
                        <a:t/>
                      </a:r>
                      <a:endParaRPr b="1" sz="600" u="none" cap="none" strike="noStrike">
                        <a:latin typeface="Poppins"/>
                        <a:ea typeface="Poppins"/>
                        <a:cs typeface="Poppins"/>
                        <a:sym typeface="Poppins"/>
                      </a:endParaRPr>
                    </a:p>
                  </a:txBody>
                  <a:tcPr marT="47625" marB="47625" marR="47625" marL="47625">
                    <a:lnL cap="flat" cmpd="sng" w="12700">
                      <a:solidFill>
                        <a:schemeClr val="lt1"/>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600"/>
                        <a:buFont typeface="Open Sans"/>
                        <a:buNone/>
                      </a:pPr>
                      <a:r>
                        <a:t/>
                      </a:r>
                      <a:endParaRPr sz="600" u="none" cap="none" strike="noStrike">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Clr>
                          <a:schemeClr val="dk1"/>
                        </a:buClr>
                        <a:buSzPts val="600"/>
                        <a:buFont typeface="Open Sans"/>
                        <a:buNone/>
                      </a:pPr>
                      <a:r>
                        <a:t/>
                      </a:r>
                      <a:endParaRPr sz="600" u="none" cap="none" strike="noStrike">
                        <a:solidFill>
                          <a:schemeClr val="lt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999999"/>
                    </a:solidFill>
                  </a:tcPr>
                </a:tc>
                <a:tc>
                  <a:txBody>
                    <a:bodyPr/>
                    <a:lstStyle/>
                    <a:p>
                      <a:pPr indent="0" lvl="0" marL="0" marR="0" rtl="0" algn="l">
                        <a:spcBef>
                          <a:spcPts val="0"/>
                        </a:spcBef>
                        <a:spcAft>
                          <a:spcPts val="0"/>
                        </a:spcAft>
                        <a:buClr>
                          <a:schemeClr val="dk1"/>
                        </a:buClr>
                        <a:buSzPts val="600"/>
                        <a:buFont typeface="Open Sans"/>
                        <a:buNone/>
                      </a:pPr>
                      <a:r>
                        <a:t/>
                      </a:r>
                      <a:endParaRPr sz="600" u="none" cap="none" strike="noStrike">
                        <a:solidFill>
                          <a:schemeClr val="lt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alpha val="0"/>
                        </a:scheme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CCCCC"/>
                    </a:solidFill>
                  </a:tcPr>
                </a:tc>
                <a:tc>
                  <a:txBody>
                    <a:bodyPr/>
                    <a:lstStyle/>
                    <a:p>
                      <a:pPr indent="0" lvl="0" marL="0" marR="0" rtl="0" algn="l">
                        <a:spcBef>
                          <a:spcPts val="0"/>
                        </a:spcBef>
                        <a:spcAft>
                          <a:spcPts val="0"/>
                        </a:spcAft>
                        <a:buClr>
                          <a:schemeClr val="dk1"/>
                        </a:buClr>
                        <a:buSzPts val="600"/>
                        <a:buFont typeface="Open Sans"/>
                        <a:buNone/>
                      </a:pPr>
                      <a:r>
                        <a:t/>
                      </a:r>
                      <a:endParaRPr sz="600" u="none" cap="none" strike="noStrike">
                        <a:solidFill>
                          <a:schemeClr val="dk1"/>
                        </a:solidFill>
                        <a:latin typeface="Poppins"/>
                        <a:ea typeface="Poppins"/>
                        <a:cs typeface="Poppins"/>
                        <a:sym typeface="Poppins"/>
                      </a:endParaRPr>
                    </a:p>
                  </a:txBody>
                  <a:tcPr marT="47625" marB="47625" marR="47625" marL="47625">
                    <a:lnL cap="flat" cmpd="sng" w="12700">
                      <a:solidFill>
                        <a:schemeClr val="lt1">
                          <a:alpha val="0"/>
                        </a:scheme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FEFEF"/>
                    </a:solidFill>
                  </a:tcPr>
                </a:tc>
              </a:tr>
            </a:tbl>
          </a:graphicData>
        </a:graphic>
      </p:graphicFrame>
      <p:sp>
        <p:nvSpPr>
          <p:cNvPr id="335" name="Google Shape;335;p56"/>
          <p:cNvSpPr txBox="1"/>
          <p:nvPr>
            <p:ph type="title"/>
          </p:nvPr>
        </p:nvSpPr>
        <p:spPr>
          <a:xfrm>
            <a:off x="413650" y="598550"/>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SWOT analysis</a:t>
            </a:r>
            <a:endParaRPr/>
          </a:p>
        </p:txBody>
      </p:sp>
      <p:sp>
        <p:nvSpPr>
          <p:cNvPr id="336" name="Google Shape;336;p5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7"/>
          <p:cNvSpPr txBox="1"/>
          <p:nvPr/>
        </p:nvSpPr>
        <p:spPr>
          <a:xfrm>
            <a:off x="5547712" y="4706707"/>
            <a:ext cx="500700" cy="207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900">
                <a:solidFill>
                  <a:schemeClr val="accent5"/>
                </a:solidFill>
                <a:latin typeface="Poppins"/>
                <a:ea typeface="Poppins"/>
                <a:cs typeface="Poppins"/>
                <a:sym typeface="Poppins"/>
              </a:rPr>
              <a:t>HIGH</a:t>
            </a:r>
            <a:endParaRPr sz="1100"/>
          </a:p>
        </p:txBody>
      </p:sp>
      <p:sp>
        <p:nvSpPr>
          <p:cNvPr id="343" name="Google Shape;343;p57"/>
          <p:cNvSpPr txBox="1"/>
          <p:nvPr/>
        </p:nvSpPr>
        <p:spPr>
          <a:xfrm>
            <a:off x="1373048" y="4706707"/>
            <a:ext cx="441900" cy="207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900">
                <a:solidFill>
                  <a:schemeClr val="accent5"/>
                </a:solidFill>
                <a:latin typeface="Poppins"/>
                <a:ea typeface="Poppins"/>
                <a:cs typeface="Poppins"/>
                <a:sym typeface="Poppins"/>
              </a:rPr>
              <a:t>LOW</a:t>
            </a:r>
            <a:endParaRPr sz="1100"/>
          </a:p>
        </p:txBody>
      </p:sp>
      <p:sp>
        <p:nvSpPr>
          <p:cNvPr id="344" name="Google Shape;344;p57"/>
          <p:cNvSpPr txBox="1"/>
          <p:nvPr/>
        </p:nvSpPr>
        <p:spPr>
          <a:xfrm>
            <a:off x="3274967" y="4706709"/>
            <a:ext cx="709200" cy="207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900">
                <a:solidFill>
                  <a:schemeClr val="accent5"/>
                </a:solidFill>
                <a:latin typeface="Poppins"/>
                <a:ea typeface="Poppins"/>
                <a:cs typeface="Poppins"/>
                <a:sym typeface="Poppins"/>
              </a:rPr>
              <a:t>MEDIUM</a:t>
            </a:r>
            <a:endParaRPr sz="1100"/>
          </a:p>
        </p:txBody>
      </p:sp>
      <p:sp>
        <p:nvSpPr>
          <p:cNvPr id="345" name="Google Shape;345;p57"/>
          <p:cNvSpPr txBox="1"/>
          <p:nvPr/>
        </p:nvSpPr>
        <p:spPr>
          <a:xfrm rot="5400000">
            <a:off x="6610673" y="1913203"/>
            <a:ext cx="500700" cy="207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900">
                <a:solidFill>
                  <a:schemeClr val="accent5"/>
                </a:solidFill>
                <a:latin typeface="Poppins"/>
                <a:ea typeface="Poppins"/>
                <a:cs typeface="Poppins"/>
                <a:sym typeface="Poppins"/>
              </a:rPr>
              <a:t>HIGH</a:t>
            </a:r>
            <a:endParaRPr sz="1100"/>
          </a:p>
        </p:txBody>
      </p:sp>
      <p:sp>
        <p:nvSpPr>
          <p:cNvPr id="346" name="Google Shape;346;p57"/>
          <p:cNvSpPr txBox="1"/>
          <p:nvPr/>
        </p:nvSpPr>
        <p:spPr>
          <a:xfrm rot="5400000">
            <a:off x="6506425" y="3024757"/>
            <a:ext cx="709200" cy="207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900">
                <a:solidFill>
                  <a:schemeClr val="accent5"/>
                </a:solidFill>
                <a:latin typeface="Poppins"/>
                <a:ea typeface="Poppins"/>
                <a:cs typeface="Poppins"/>
                <a:sym typeface="Poppins"/>
              </a:rPr>
              <a:t>MEDIUM</a:t>
            </a:r>
            <a:endParaRPr sz="1100"/>
          </a:p>
        </p:txBody>
      </p:sp>
      <p:sp>
        <p:nvSpPr>
          <p:cNvPr id="347" name="Google Shape;347;p57"/>
          <p:cNvSpPr/>
          <p:nvPr/>
        </p:nvSpPr>
        <p:spPr>
          <a:xfrm>
            <a:off x="514641" y="1431660"/>
            <a:ext cx="6229800" cy="3206100"/>
          </a:xfrm>
          <a:prstGeom prst="roundRect">
            <a:avLst>
              <a:gd fmla="val 0" name="adj"/>
            </a:avLst>
          </a:prstGeom>
          <a:solidFill>
            <a:schemeClr val="lt1"/>
          </a:solidFill>
          <a:ln cap="flat" cmpd="sng" w="1270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348" name="Google Shape;348;p57"/>
          <p:cNvGrpSpPr/>
          <p:nvPr/>
        </p:nvGrpSpPr>
        <p:grpSpPr>
          <a:xfrm>
            <a:off x="676410" y="1636019"/>
            <a:ext cx="6048036" cy="3001507"/>
            <a:chOff x="2571750" y="1714500"/>
            <a:chExt cx="4229100" cy="3677867"/>
          </a:xfrm>
        </p:grpSpPr>
        <p:cxnSp>
          <p:nvCxnSpPr>
            <p:cNvPr id="349" name="Google Shape;349;p57"/>
            <p:cNvCxnSpPr/>
            <p:nvPr/>
          </p:nvCxnSpPr>
          <p:spPr>
            <a:xfrm>
              <a:off x="3902976" y="1714500"/>
              <a:ext cx="0" cy="3657600"/>
            </a:xfrm>
            <a:prstGeom prst="straightConnector1">
              <a:avLst/>
            </a:prstGeom>
            <a:noFill/>
            <a:ln cap="rnd" cmpd="sng" w="25400">
              <a:solidFill>
                <a:srgbClr val="CCCCCC"/>
              </a:solidFill>
              <a:prstDash val="dot"/>
              <a:miter lim="800000"/>
              <a:headEnd len="sm" w="sm" type="none"/>
              <a:tailEnd len="sm" w="sm" type="none"/>
            </a:ln>
          </p:spPr>
        </p:cxnSp>
        <p:cxnSp>
          <p:nvCxnSpPr>
            <p:cNvPr id="350" name="Google Shape;350;p57"/>
            <p:cNvCxnSpPr/>
            <p:nvPr/>
          </p:nvCxnSpPr>
          <p:spPr>
            <a:xfrm>
              <a:off x="5378071" y="1734767"/>
              <a:ext cx="0" cy="3657600"/>
            </a:xfrm>
            <a:prstGeom prst="straightConnector1">
              <a:avLst/>
            </a:prstGeom>
            <a:noFill/>
            <a:ln cap="rnd" cmpd="sng" w="25400">
              <a:solidFill>
                <a:srgbClr val="CCCCCC"/>
              </a:solidFill>
              <a:prstDash val="dot"/>
              <a:miter lim="800000"/>
              <a:headEnd len="sm" w="sm" type="none"/>
              <a:tailEnd len="sm" w="sm" type="none"/>
            </a:ln>
          </p:spPr>
        </p:cxnSp>
        <p:cxnSp>
          <p:nvCxnSpPr>
            <p:cNvPr id="351" name="Google Shape;351;p57"/>
            <p:cNvCxnSpPr/>
            <p:nvPr/>
          </p:nvCxnSpPr>
          <p:spPr>
            <a:xfrm rot="10800000">
              <a:off x="2571750" y="2864947"/>
              <a:ext cx="4229100" cy="0"/>
            </a:xfrm>
            <a:prstGeom prst="straightConnector1">
              <a:avLst/>
            </a:prstGeom>
            <a:noFill/>
            <a:ln cap="rnd" cmpd="sng" w="25400">
              <a:solidFill>
                <a:srgbClr val="CCCCCC"/>
              </a:solidFill>
              <a:prstDash val="dot"/>
              <a:miter lim="800000"/>
              <a:headEnd len="sm" w="sm" type="none"/>
              <a:tailEnd len="sm" w="sm" type="none"/>
            </a:ln>
          </p:spPr>
        </p:cxnSp>
        <p:cxnSp>
          <p:nvCxnSpPr>
            <p:cNvPr id="352" name="Google Shape;352;p57"/>
            <p:cNvCxnSpPr/>
            <p:nvPr/>
          </p:nvCxnSpPr>
          <p:spPr>
            <a:xfrm rot="10800000">
              <a:off x="2571750" y="4210194"/>
              <a:ext cx="4229100" cy="0"/>
            </a:xfrm>
            <a:prstGeom prst="straightConnector1">
              <a:avLst/>
            </a:prstGeom>
            <a:noFill/>
            <a:ln cap="rnd" cmpd="sng" w="25400">
              <a:solidFill>
                <a:srgbClr val="CCCCCC"/>
              </a:solidFill>
              <a:prstDash val="dot"/>
              <a:miter lim="800000"/>
              <a:headEnd len="sm" w="sm" type="none"/>
              <a:tailEnd len="sm" w="sm" type="none"/>
            </a:ln>
          </p:spPr>
        </p:cxnSp>
      </p:grpSp>
      <p:sp>
        <p:nvSpPr>
          <p:cNvPr id="353" name="Google Shape;353;p57"/>
          <p:cNvSpPr txBox="1"/>
          <p:nvPr/>
        </p:nvSpPr>
        <p:spPr>
          <a:xfrm rot="5400000">
            <a:off x="6640072" y="4053310"/>
            <a:ext cx="441900" cy="207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900">
                <a:solidFill>
                  <a:schemeClr val="accent5"/>
                </a:solidFill>
                <a:latin typeface="Poppins"/>
                <a:ea typeface="Poppins"/>
                <a:cs typeface="Poppins"/>
                <a:sym typeface="Poppins"/>
              </a:rPr>
              <a:t>LOW</a:t>
            </a:r>
            <a:endParaRPr sz="1100"/>
          </a:p>
        </p:txBody>
      </p:sp>
      <p:sp>
        <p:nvSpPr>
          <p:cNvPr id="354" name="Google Shape;354;p57"/>
          <p:cNvSpPr/>
          <p:nvPr/>
        </p:nvSpPr>
        <p:spPr>
          <a:xfrm>
            <a:off x="2231165" y="1994516"/>
            <a:ext cx="681900" cy="681900"/>
          </a:xfrm>
          <a:prstGeom prst="ellipse">
            <a:avLst/>
          </a:prstGeom>
          <a:solidFill>
            <a:schemeClr val="accent6"/>
          </a:solidFill>
          <a:ln cap="rnd" cmpd="sng" w="19050">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355" name="Google Shape;355;p57"/>
          <p:cNvGrpSpPr/>
          <p:nvPr/>
        </p:nvGrpSpPr>
        <p:grpSpPr>
          <a:xfrm>
            <a:off x="2576323" y="1835489"/>
            <a:ext cx="1442795" cy="487006"/>
            <a:chOff x="4595943" y="2124553"/>
            <a:chExt cx="2074472" cy="700224"/>
          </a:xfrm>
        </p:grpSpPr>
        <p:sp>
          <p:nvSpPr>
            <p:cNvPr id="356" name="Google Shape;356;p57"/>
            <p:cNvSpPr txBox="1"/>
            <p:nvPr/>
          </p:nvSpPr>
          <p:spPr>
            <a:xfrm>
              <a:off x="5327615" y="2124553"/>
              <a:ext cx="1342800" cy="204600"/>
            </a:xfrm>
            <a:prstGeom prst="rect">
              <a:avLst/>
            </a:prstGeom>
            <a:noFill/>
            <a:ln>
              <a:noFill/>
            </a:ln>
          </p:spPr>
          <p:txBody>
            <a:bodyPr anchorCtr="0" anchor="ctr" bIns="34275" lIns="68575" spcFirstLastPara="1" rIns="68575" wrap="square" tIns="0">
              <a:spAutoFit/>
            </a:bodyPr>
            <a:lstStyle/>
            <a:p>
              <a:pPr indent="0" lvl="0" marL="0" marR="0" rtl="0" algn="l">
                <a:lnSpc>
                  <a:spcPct val="144444"/>
                </a:lnSpc>
                <a:spcBef>
                  <a:spcPts val="0"/>
                </a:spcBef>
                <a:spcAft>
                  <a:spcPts val="0"/>
                </a:spcAft>
                <a:buNone/>
              </a:pPr>
              <a:r>
                <a:rPr lang="en" sz="700">
                  <a:solidFill>
                    <a:schemeClr val="dk1"/>
                  </a:solidFill>
                  <a:latin typeface="Poppins"/>
                  <a:ea typeface="Poppins"/>
                  <a:cs typeface="Poppins"/>
                  <a:sym typeface="Poppins"/>
                </a:rPr>
                <a:t>Brand group B</a:t>
              </a:r>
              <a:endParaRPr sz="1100"/>
            </a:p>
          </p:txBody>
        </p:sp>
        <p:grpSp>
          <p:nvGrpSpPr>
            <p:cNvPr id="357" name="Google Shape;357;p57"/>
            <p:cNvGrpSpPr/>
            <p:nvPr/>
          </p:nvGrpSpPr>
          <p:grpSpPr>
            <a:xfrm>
              <a:off x="4595943" y="2226853"/>
              <a:ext cx="731672" cy="597924"/>
              <a:chOff x="4595943" y="2226853"/>
              <a:chExt cx="731672" cy="597924"/>
            </a:xfrm>
          </p:grpSpPr>
          <p:cxnSp>
            <p:nvCxnSpPr>
              <p:cNvPr id="358" name="Google Shape;358;p57"/>
              <p:cNvCxnSpPr>
                <a:endCxn id="356" idx="1"/>
              </p:cNvCxnSpPr>
              <p:nvPr/>
            </p:nvCxnSpPr>
            <p:spPr>
              <a:xfrm>
                <a:off x="5141915" y="2226853"/>
                <a:ext cx="185700" cy="0"/>
              </a:xfrm>
              <a:prstGeom prst="straightConnector1">
                <a:avLst/>
              </a:prstGeom>
              <a:noFill/>
              <a:ln cap="rnd" cmpd="sng" w="9525">
                <a:solidFill>
                  <a:schemeClr val="accent4"/>
                </a:solidFill>
                <a:prstDash val="solid"/>
                <a:miter lim="800000"/>
                <a:headEnd len="sm" w="sm" type="none"/>
                <a:tailEnd len="sm" w="sm" type="none"/>
              </a:ln>
            </p:spPr>
          </p:cxnSp>
          <p:cxnSp>
            <p:nvCxnSpPr>
              <p:cNvPr id="359" name="Google Shape;359;p57"/>
              <p:cNvCxnSpPr/>
              <p:nvPr/>
            </p:nvCxnSpPr>
            <p:spPr>
              <a:xfrm flipH="1" rot="10800000">
                <a:off x="4595943" y="2238577"/>
                <a:ext cx="532800" cy="586200"/>
              </a:xfrm>
              <a:prstGeom prst="straightConnector1">
                <a:avLst/>
              </a:prstGeom>
              <a:noFill/>
              <a:ln cap="rnd" cmpd="sng" w="9525">
                <a:solidFill>
                  <a:schemeClr val="accent4"/>
                </a:solidFill>
                <a:prstDash val="solid"/>
                <a:miter lim="800000"/>
                <a:headEnd len="sm" w="sm" type="none"/>
                <a:tailEnd len="sm" w="sm" type="none"/>
              </a:ln>
            </p:spPr>
          </p:cxnSp>
        </p:grpSp>
      </p:grpSp>
      <p:sp>
        <p:nvSpPr>
          <p:cNvPr id="360" name="Google Shape;360;p57"/>
          <p:cNvSpPr/>
          <p:nvPr/>
        </p:nvSpPr>
        <p:spPr>
          <a:xfrm>
            <a:off x="2542982" y="2306333"/>
            <a:ext cx="58200" cy="582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361" name="Google Shape;361;p57"/>
          <p:cNvSpPr/>
          <p:nvPr/>
        </p:nvSpPr>
        <p:spPr>
          <a:xfrm>
            <a:off x="3791957" y="2111381"/>
            <a:ext cx="537900" cy="537900"/>
          </a:xfrm>
          <a:prstGeom prst="ellipse">
            <a:avLst/>
          </a:prstGeom>
          <a:solidFill>
            <a:schemeClr val="accent6"/>
          </a:solidFill>
          <a:ln cap="rnd" cmpd="sng" w="19050">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362" name="Google Shape;362;p57"/>
          <p:cNvGrpSpPr/>
          <p:nvPr/>
        </p:nvGrpSpPr>
        <p:grpSpPr>
          <a:xfrm>
            <a:off x="4076138" y="1874006"/>
            <a:ext cx="1443208" cy="482869"/>
            <a:chOff x="6724915" y="2179934"/>
            <a:chExt cx="2075066" cy="694276"/>
          </a:xfrm>
        </p:grpSpPr>
        <p:sp>
          <p:nvSpPr>
            <p:cNvPr id="363" name="Google Shape;363;p57"/>
            <p:cNvSpPr txBox="1"/>
            <p:nvPr/>
          </p:nvSpPr>
          <p:spPr>
            <a:xfrm>
              <a:off x="7457181" y="2179934"/>
              <a:ext cx="1342800" cy="204600"/>
            </a:xfrm>
            <a:prstGeom prst="rect">
              <a:avLst/>
            </a:prstGeom>
            <a:noFill/>
            <a:ln>
              <a:noFill/>
            </a:ln>
          </p:spPr>
          <p:txBody>
            <a:bodyPr anchorCtr="0" anchor="ctr" bIns="34275" lIns="68575" spcFirstLastPara="1" rIns="68575" wrap="square" tIns="0">
              <a:spAutoFit/>
            </a:bodyPr>
            <a:lstStyle/>
            <a:p>
              <a:pPr indent="0" lvl="0" marL="0" marR="0" rtl="0" algn="l">
                <a:lnSpc>
                  <a:spcPct val="144444"/>
                </a:lnSpc>
                <a:spcBef>
                  <a:spcPts val="0"/>
                </a:spcBef>
                <a:spcAft>
                  <a:spcPts val="0"/>
                </a:spcAft>
                <a:buNone/>
              </a:pPr>
              <a:r>
                <a:rPr lang="en" sz="700">
                  <a:solidFill>
                    <a:schemeClr val="dk1"/>
                  </a:solidFill>
                  <a:latin typeface="Poppins"/>
                  <a:ea typeface="Poppins"/>
                  <a:cs typeface="Poppins"/>
                  <a:sym typeface="Poppins"/>
                </a:rPr>
                <a:t>Brand group C</a:t>
              </a:r>
              <a:endParaRPr sz="1100"/>
            </a:p>
          </p:txBody>
        </p:sp>
        <p:grpSp>
          <p:nvGrpSpPr>
            <p:cNvPr id="364" name="Google Shape;364;p57"/>
            <p:cNvGrpSpPr/>
            <p:nvPr/>
          </p:nvGrpSpPr>
          <p:grpSpPr>
            <a:xfrm>
              <a:off x="6724915" y="2278410"/>
              <a:ext cx="732266" cy="595800"/>
              <a:chOff x="6724915" y="2278410"/>
              <a:chExt cx="732266" cy="595800"/>
            </a:xfrm>
          </p:grpSpPr>
          <p:cxnSp>
            <p:nvCxnSpPr>
              <p:cNvPr id="365" name="Google Shape;365;p57"/>
              <p:cNvCxnSpPr>
                <a:endCxn id="363" idx="1"/>
              </p:cNvCxnSpPr>
              <p:nvPr/>
            </p:nvCxnSpPr>
            <p:spPr>
              <a:xfrm>
                <a:off x="7271481" y="2282234"/>
                <a:ext cx="185700" cy="0"/>
              </a:xfrm>
              <a:prstGeom prst="straightConnector1">
                <a:avLst/>
              </a:prstGeom>
              <a:noFill/>
              <a:ln cap="rnd" cmpd="sng" w="9525">
                <a:solidFill>
                  <a:schemeClr val="accent4"/>
                </a:solidFill>
                <a:prstDash val="solid"/>
                <a:miter lim="800000"/>
                <a:headEnd len="sm" w="sm" type="none"/>
                <a:tailEnd len="sm" w="sm" type="none"/>
              </a:ln>
            </p:spPr>
          </p:cxnSp>
          <p:cxnSp>
            <p:nvCxnSpPr>
              <p:cNvPr id="366" name="Google Shape;366;p57"/>
              <p:cNvCxnSpPr/>
              <p:nvPr/>
            </p:nvCxnSpPr>
            <p:spPr>
              <a:xfrm flipH="1" rot="10800000">
                <a:off x="6724915" y="2278410"/>
                <a:ext cx="539400" cy="595800"/>
              </a:xfrm>
              <a:prstGeom prst="straightConnector1">
                <a:avLst/>
              </a:prstGeom>
              <a:noFill/>
              <a:ln cap="rnd" cmpd="sng" w="9525">
                <a:solidFill>
                  <a:schemeClr val="accent4"/>
                </a:solidFill>
                <a:prstDash val="solid"/>
                <a:miter lim="800000"/>
                <a:headEnd len="sm" w="sm" type="none"/>
                <a:tailEnd len="sm" w="sm" type="none"/>
              </a:ln>
            </p:spPr>
          </p:cxnSp>
        </p:grpSp>
      </p:grpSp>
      <p:sp>
        <p:nvSpPr>
          <p:cNvPr id="367" name="Google Shape;367;p57"/>
          <p:cNvSpPr/>
          <p:nvPr/>
        </p:nvSpPr>
        <p:spPr>
          <a:xfrm>
            <a:off x="4031924" y="2351348"/>
            <a:ext cx="58200" cy="582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368" name="Google Shape;368;p57"/>
          <p:cNvSpPr/>
          <p:nvPr/>
        </p:nvSpPr>
        <p:spPr>
          <a:xfrm>
            <a:off x="3069275" y="3114705"/>
            <a:ext cx="552900" cy="552900"/>
          </a:xfrm>
          <a:prstGeom prst="ellipse">
            <a:avLst/>
          </a:prstGeom>
          <a:solidFill>
            <a:schemeClr val="accent6"/>
          </a:solidFill>
          <a:ln cap="rnd" cmpd="sng" w="19050">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369" name="Google Shape;369;p57"/>
          <p:cNvGrpSpPr/>
          <p:nvPr/>
        </p:nvGrpSpPr>
        <p:grpSpPr>
          <a:xfrm>
            <a:off x="3354736" y="2927054"/>
            <a:ext cx="1622102" cy="434982"/>
            <a:chOff x="5716091" y="3694021"/>
            <a:chExt cx="2332282" cy="625424"/>
          </a:xfrm>
        </p:grpSpPr>
        <p:sp>
          <p:nvSpPr>
            <p:cNvPr id="370" name="Google Shape;370;p57"/>
            <p:cNvSpPr txBox="1"/>
            <p:nvPr/>
          </p:nvSpPr>
          <p:spPr>
            <a:xfrm>
              <a:off x="6437673" y="3694021"/>
              <a:ext cx="1610700" cy="204600"/>
            </a:xfrm>
            <a:prstGeom prst="rect">
              <a:avLst/>
            </a:prstGeom>
            <a:noFill/>
            <a:ln>
              <a:noFill/>
            </a:ln>
          </p:spPr>
          <p:txBody>
            <a:bodyPr anchorCtr="0" anchor="ctr" bIns="34275" lIns="68575" spcFirstLastPara="1" rIns="68575" wrap="square" tIns="0">
              <a:spAutoFit/>
            </a:bodyPr>
            <a:lstStyle/>
            <a:p>
              <a:pPr indent="0" lvl="0" marL="0" marR="0" rtl="0" algn="l">
                <a:lnSpc>
                  <a:spcPct val="144444"/>
                </a:lnSpc>
                <a:spcBef>
                  <a:spcPts val="0"/>
                </a:spcBef>
                <a:spcAft>
                  <a:spcPts val="0"/>
                </a:spcAft>
                <a:buNone/>
              </a:pPr>
              <a:r>
                <a:rPr lang="en" sz="700">
                  <a:solidFill>
                    <a:schemeClr val="dk1"/>
                  </a:solidFill>
                  <a:latin typeface="Poppins"/>
                  <a:ea typeface="Poppins"/>
                  <a:cs typeface="Poppins"/>
                  <a:sym typeface="Poppins"/>
                </a:rPr>
                <a:t>Brand group D</a:t>
              </a:r>
              <a:endParaRPr sz="1100"/>
            </a:p>
          </p:txBody>
        </p:sp>
        <p:grpSp>
          <p:nvGrpSpPr>
            <p:cNvPr id="371" name="Google Shape;371;p57"/>
            <p:cNvGrpSpPr/>
            <p:nvPr/>
          </p:nvGrpSpPr>
          <p:grpSpPr>
            <a:xfrm>
              <a:off x="5716091" y="3784545"/>
              <a:ext cx="721582" cy="534900"/>
              <a:chOff x="5716091" y="3784545"/>
              <a:chExt cx="721582" cy="534900"/>
            </a:xfrm>
          </p:grpSpPr>
          <p:cxnSp>
            <p:nvCxnSpPr>
              <p:cNvPr id="372" name="Google Shape;372;p57"/>
              <p:cNvCxnSpPr>
                <a:endCxn id="370" idx="1"/>
              </p:cNvCxnSpPr>
              <p:nvPr/>
            </p:nvCxnSpPr>
            <p:spPr>
              <a:xfrm>
                <a:off x="6251973" y="3796321"/>
                <a:ext cx="185700" cy="0"/>
              </a:xfrm>
              <a:prstGeom prst="straightConnector1">
                <a:avLst/>
              </a:prstGeom>
              <a:noFill/>
              <a:ln cap="rnd" cmpd="sng" w="9525">
                <a:solidFill>
                  <a:schemeClr val="accent4"/>
                </a:solidFill>
                <a:prstDash val="solid"/>
                <a:miter lim="800000"/>
                <a:headEnd len="sm" w="sm" type="none"/>
                <a:tailEnd len="sm" w="sm" type="none"/>
              </a:ln>
            </p:spPr>
          </p:cxnSp>
          <p:cxnSp>
            <p:nvCxnSpPr>
              <p:cNvPr id="373" name="Google Shape;373;p57"/>
              <p:cNvCxnSpPr/>
              <p:nvPr/>
            </p:nvCxnSpPr>
            <p:spPr>
              <a:xfrm flipH="1" rot="10800000">
                <a:off x="5716091" y="3784545"/>
                <a:ext cx="545100" cy="534900"/>
              </a:xfrm>
              <a:prstGeom prst="straightConnector1">
                <a:avLst/>
              </a:prstGeom>
              <a:noFill/>
              <a:ln cap="rnd" cmpd="sng" w="9525">
                <a:solidFill>
                  <a:schemeClr val="accent4"/>
                </a:solidFill>
                <a:prstDash val="solid"/>
                <a:miter lim="800000"/>
                <a:headEnd len="sm" w="sm" type="none"/>
                <a:tailEnd len="sm" w="sm" type="none"/>
              </a:ln>
            </p:spPr>
          </p:cxnSp>
        </p:grpSp>
      </p:grpSp>
      <p:sp>
        <p:nvSpPr>
          <p:cNvPr id="374" name="Google Shape;374;p57"/>
          <p:cNvSpPr/>
          <p:nvPr/>
        </p:nvSpPr>
        <p:spPr>
          <a:xfrm>
            <a:off x="3316581" y="3362011"/>
            <a:ext cx="58200" cy="582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375" name="Google Shape;375;p57"/>
          <p:cNvSpPr/>
          <p:nvPr/>
        </p:nvSpPr>
        <p:spPr>
          <a:xfrm>
            <a:off x="4146216" y="3390568"/>
            <a:ext cx="552900" cy="552900"/>
          </a:xfrm>
          <a:prstGeom prst="ellipse">
            <a:avLst/>
          </a:prstGeom>
          <a:solidFill>
            <a:schemeClr val="accent6"/>
          </a:solidFill>
          <a:ln cap="rnd" cmpd="sng" w="19050">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376" name="Google Shape;376;p57"/>
          <p:cNvGrpSpPr/>
          <p:nvPr/>
        </p:nvGrpSpPr>
        <p:grpSpPr>
          <a:xfrm>
            <a:off x="3984174" y="3696074"/>
            <a:ext cx="811231" cy="556351"/>
            <a:chOff x="6749895" y="4799729"/>
            <a:chExt cx="1166400" cy="799929"/>
          </a:xfrm>
        </p:grpSpPr>
        <p:sp>
          <p:nvSpPr>
            <p:cNvPr id="377" name="Google Shape;377;p57"/>
            <p:cNvSpPr txBox="1"/>
            <p:nvPr/>
          </p:nvSpPr>
          <p:spPr>
            <a:xfrm>
              <a:off x="6749895" y="5395058"/>
              <a:ext cx="1166400" cy="204600"/>
            </a:xfrm>
            <a:prstGeom prst="rect">
              <a:avLst/>
            </a:prstGeom>
            <a:noFill/>
            <a:ln>
              <a:noFill/>
            </a:ln>
          </p:spPr>
          <p:txBody>
            <a:bodyPr anchorCtr="0" anchor="ctr" bIns="34275" lIns="68575" spcFirstLastPara="1" rIns="68575" wrap="square" tIns="0">
              <a:spAutoFit/>
            </a:bodyPr>
            <a:lstStyle/>
            <a:p>
              <a:pPr indent="0" lvl="0" marL="0" marR="0" rtl="0" algn="ctr">
                <a:lnSpc>
                  <a:spcPct val="144444"/>
                </a:lnSpc>
                <a:spcBef>
                  <a:spcPts val="0"/>
                </a:spcBef>
                <a:spcAft>
                  <a:spcPts val="0"/>
                </a:spcAft>
                <a:buNone/>
              </a:pPr>
              <a:r>
                <a:rPr lang="en" sz="700">
                  <a:solidFill>
                    <a:schemeClr val="dk1"/>
                  </a:solidFill>
                  <a:latin typeface="Poppins"/>
                  <a:ea typeface="Poppins"/>
                  <a:cs typeface="Poppins"/>
                  <a:sym typeface="Poppins"/>
                </a:rPr>
                <a:t>Brand group G</a:t>
              </a:r>
              <a:endParaRPr sz="1100"/>
            </a:p>
          </p:txBody>
        </p:sp>
        <p:cxnSp>
          <p:nvCxnSpPr>
            <p:cNvPr id="378" name="Google Shape;378;p57"/>
            <p:cNvCxnSpPr>
              <a:stCxn id="379" idx="4"/>
              <a:endCxn id="377" idx="0"/>
            </p:cNvCxnSpPr>
            <p:nvPr/>
          </p:nvCxnSpPr>
          <p:spPr>
            <a:xfrm flipH="1">
              <a:off x="7333202" y="4799729"/>
              <a:ext cx="47100" cy="595200"/>
            </a:xfrm>
            <a:prstGeom prst="straightConnector1">
              <a:avLst/>
            </a:prstGeom>
            <a:noFill/>
            <a:ln cap="rnd" cmpd="sng" w="9525">
              <a:solidFill>
                <a:schemeClr val="accent4"/>
              </a:solidFill>
              <a:prstDash val="solid"/>
              <a:miter lim="800000"/>
              <a:headEnd len="sm" w="sm" type="none"/>
              <a:tailEnd len="sm" w="sm" type="none"/>
            </a:ln>
          </p:spPr>
        </p:cxnSp>
      </p:grpSp>
      <p:sp>
        <p:nvSpPr>
          <p:cNvPr id="379" name="Google Shape;379;p57"/>
          <p:cNvSpPr/>
          <p:nvPr/>
        </p:nvSpPr>
        <p:spPr>
          <a:xfrm>
            <a:off x="4393522" y="3637874"/>
            <a:ext cx="58200" cy="582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380" name="Google Shape;380;p57"/>
          <p:cNvSpPr/>
          <p:nvPr/>
        </p:nvSpPr>
        <p:spPr>
          <a:xfrm>
            <a:off x="1260760" y="1622752"/>
            <a:ext cx="300900" cy="300900"/>
          </a:xfrm>
          <a:prstGeom prst="ellipse">
            <a:avLst/>
          </a:prstGeom>
          <a:solidFill>
            <a:schemeClr val="accent6"/>
          </a:solidFill>
          <a:ln cap="rnd" cmpd="sng" w="19050">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381" name="Google Shape;381;p57"/>
          <p:cNvGrpSpPr/>
          <p:nvPr/>
        </p:nvGrpSpPr>
        <p:grpSpPr>
          <a:xfrm>
            <a:off x="884912" y="1802450"/>
            <a:ext cx="1058273" cy="384329"/>
            <a:chOff x="2280852" y="2077050"/>
            <a:chExt cx="1521600" cy="552594"/>
          </a:xfrm>
        </p:grpSpPr>
        <p:sp>
          <p:nvSpPr>
            <p:cNvPr id="382" name="Google Shape;382;p57"/>
            <p:cNvSpPr txBox="1"/>
            <p:nvPr/>
          </p:nvSpPr>
          <p:spPr>
            <a:xfrm>
              <a:off x="2280852" y="2425044"/>
              <a:ext cx="1521600" cy="204600"/>
            </a:xfrm>
            <a:prstGeom prst="rect">
              <a:avLst/>
            </a:prstGeom>
            <a:noFill/>
            <a:ln>
              <a:noFill/>
            </a:ln>
          </p:spPr>
          <p:txBody>
            <a:bodyPr anchorCtr="0" anchor="ctr" bIns="34275" lIns="68575" spcFirstLastPara="1" rIns="68575" wrap="square" tIns="0">
              <a:spAutoFit/>
            </a:bodyPr>
            <a:lstStyle/>
            <a:p>
              <a:pPr indent="0" lvl="0" marL="0" marR="0" rtl="0" algn="ctr">
                <a:lnSpc>
                  <a:spcPct val="144444"/>
                </a:lnSpc>
                <a:spcBef>
                  <a:spcPts val="0"/>
                </a:spcBef>
                <a:spcAft>
                  <a:spcPts val="0"/>
                </a:spcAft>
                <a:buNone/>
              </a:pPr>
              <a:r>
                <a:rPr lang="en" sz="700">
                  <a:solidFill>
                    <a:schemeClr val="dk1"/>
                  </a:solidFill>
                  <a:latin typeface="Poppins"/>
                  <a:ea typeface="Poppins"/>
                  <a:cs typeface="Poppins"/>
                  <a:sym typeface="Poppins"/>
                </a:rPr>
                <a:t>Brand group A</a:t>
              </a:r>
              <a:endParaRPr sz="1100"/>
            </a:p>
          </p:txBody>
        </p:sp>
        <p:cxnSp>
          <p:nvCxnSpPr>
            <p:cNvPr id="383" name="Google Shape;383;p57"/>
            <p:cNvCxnSpPr>
              <a:stCxn id="384" idx="4"/>
              <a:endCxn id="382" idx="0"/>
            </p:cNvCxnSpPr>
            <p:nvPr/>
          </p:nvCxnSpPr>
          <p:spPr>
            <a:xfrm>
              <a:off x="3037784" y="2077050"/>
              <a:ext cx="3900" cy="348000"/>
            </a:xfrm>
            <a:prstGeom prst="straightConnector1">
              <a:avLst/>
            </a:prstGeom>
            <a:noFill/>
            <a:ln cap="rnd" cmpd="sng" w="9525">
              <a:solidFill>
                <a:schemeClr val="accent4"/>
              </a:solidFill>
              <a:prstDash val="solid"/>
              <a:miter lim="800000"/>
              <a:headEnd len="sm" w="sm" type="none"/>
              <a:tailEnd len="sm" w="sm" type="none"/>
            </a:ln>
          </p:spPr>
        </p:cxnSp>
      </p:grpSp>
      <p:sp>
        <p:nvSpPr>
          <p:cNvPr id="384" name="Google Shape;384;p57"/>
          <p:cNvSpPr/>
          <p:nvPr/>
        </p:nvSpPr>
        <p:spPr>
          <a:xfrm>
            <a:off x="1382258" y="1744250"/>
            <a:ext cx="58200" cy="582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385" name="Google Shape;385;p57"/>
          <p:cNvSpPr/>
          <p:nvPr/>
        </p:nvSpPr>
        <p:spPr>
          <a:xfrm>
            <a:off x="1597230" y="3009595"/>
            <a:ext cx="758400" cy="758400"/>
          </a:xfrm>
          <a:prstGeom prst="ellipse">
            <a:avLst/>
          </a:prstGeom>
          <a:solidFill>
            <a:schemeClr val="accent6"/>
          </a:solidFill>
          <a:ln cap="rnd" cmpd="sng" w="19050">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386" name="Google Shape;386;p57"/>
          <p:cNvGrpSpPr/>
          <p:nvPr/>
        </p:nvGrpSpPr>
        <p:grpSpPr>
          <a:xfrm>
            <a:off x="805525" y="3391768"/>
            <a:ext cx="1167642" cy="572806"/>
            <a:chOff x="2010485" y="4362194"/>
            <a:chExt cx="1678852" cy="823589"/>
          </a:xfrm>
        </p:grpSpPr>
        <p:sp>
          <p:nvSpPr>
            <p:cNvPr id="387" name="Google Shape;387;p57"/>
            <p:cNvSpPr txBox="1"/>
            <p:nvPr/>
          </p:nvSpPr>
          <p:spPr>
            <a:xfrm>
              <a:off x="2010485" y="4981183"/>
              <a:ext cx="1090500" cy="204600"/>
            </a:xfrm>
            <a:prstGeom prst="rect">
              <a:avLst/>
            </a:prstGeom>
            <a:noFill/>
            <a:ln>
              <a:noFill/>
            </a:ln>
          </p:spPr>
          <p:txBody>
            <a:bodyPr anchorCtr="0" anchor="ctr" bIns="34275" lIns="68575" spcFirstLastPara="1" rIns="68575" wrap="square" tIns="0">
              <a:spAutoFit/>
            </a:bodyPr>
            <a:lstStyle/>
            <a:p>
              <a:pPr indent="0" lvl="0" marL="0" marR="0" rtl="0" algn="r">
                <a:lnSpc>
                  <a:spcPct val="144444"/>
                </a:lnSpc>
                <a:spcBef>
                  <a:spcPts val="0"/>
                </a:spcBef>
                <a:spcAft>
                  <a:spcPts val="0"/>
                </a:spcAft>
                <a:buNone/>
              </a:pPr>
              <a:r>
                <a:rPr lang="en" sz="700">
                  <a:solidFill>
                    <a:schemeClr val="dk1"/>
                  </a:solidFill>
                  <a:latin typeface="Poppins"/>
                  <a:ea typeface="Poppins"/>
                  <a:cs typeface="Poppins"/>
                  <a:sym typeface="Poppins"/>
                </a:rPr>
                <a:t>Brand group I</a:t>
              </a:r>
              <a:endParaRPr sz="1100"/>
            </a:p>
          </p:txBody>
        </p:sp>
        <p:grpSp>
          <p:nvGrpSpPr>
            <p:cNvPr id="388" name="Google Shape;388;p57"/>
            <p:cNvGrpSpPr/>
            <p:nvPr/>
          </p:nvGrpSpPr>
          <p:grpSpPr>
            <a:xfrm>
              <a:off x="3126701" y="4362194"/>
              <a:ext cx="562636" cy="710439"/>
              <a:chOff x="3126701" y="4362194"/>
              <a:chExt cx="562636" cy="710439"/>
            </a:xfrm>
          </p:grpSpPr>
          <p:cxnSp>
            <p:nvCxnSpPr>
              <p:cNvPr id="389" name="Google Shape;389;p57"/>
              <p:cNvCxnSpPr/>
              <p:nvPr/>
            </p:nvCxnSpPr>
            <p:spPr>
              <a:xfrm>
                <a:off x="3126701" y="5072633"/>
                <a:ext cx="155700" cy="0"/>
              </a:xfrm>
              <a:prstGeom prst="straightConnector1">
                <a:avLst/>
              </a:prstGeom>
              <a:noFill/>
              <a:ln cap="rnd" cmpd="sng" w="9525">
                <a:solidFill>
                  <a:schemeClr val="accent4"/>
                </a:solidFill>
                <a:prstDash val="solid"/>
                <a:miter lim="800000"/>
                <a:headEnd len="sm" w="sm" type="none"/>
                <a:tailEnd len="sm" w="sm" type="none"/>
              </a:ln>
            </p:spPr>
          </p:cxnSp>
          <p:cxnSp>
            <p:nvCxnSpPr>
              <p:cNvPr id="390" name="Google Shape;390;p57"/>
              <p:cNvCxnSpPr/>
              <p:nvPr/>
            </p:nvCxnSpPr>
            <p:spPr>
              <a:xfrm flipH="1">
                <a:off x="3282537" y="4362194"/>
                <a:ext cx="406800" cy="696600"/>
              </a:xfrm>
              <a:prstGeom prst="straightConnector1">
                <a:avLst/>
              </a:prstGeom>
              <a:noFill/>
              <a:ln cap="rnd" cmpd="sng" w="9525">
                <a:solidFill>
                  <a:schemeClr val="accent4"/>
                </a:solidFill>
                <a:prstDash val="solid"/>
                <a:miter lim="800000"/>
                <a:headEnd len="sm" w="sm" type="none"/>
                <a:tailEnd len="sm" w="sm" type="none"/>
              </a:ln>
            </p:spPr>
          </p:cxnSp>
        </p:grpSp>
      </p:grpSp>
      <p:sp>
        <p:nvSpPr>
          <p:cNvPr id="391" name="Google Shape;391;p57"/>
          <p:cNvSpPr/>
          <p:nvPr/>
        </p:nvSpPr>
        <p:spPr>
          <a:xfrm>
            <a:off x="1947246" y="3359611"/>
            <a:ext cx="58200" cy="582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392" name="Google Shape;392;p57"/>
          <p:cNvSpPr/>
          <p:nvPr/>
        </p:nvSpPr>
        <p:spPr>
          <a:xfrm>
            <a:off x="2361667" y="3803886"/>
            <a:ext cx="552900" cy="552900"/>
          </a:xfrm>
          <a:prstGeom prst="ellipse">
            <a:avLst/>
          </a:prstGeom>
          <a:solidFill>
            <a:schemeClr val="accent6"/>
          </a:solidFill>
          <a:ln cap="rnd" cmpd="sng" w="19050">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393" name="Google Shape;393;p57"/>
          <p:cNvGrpSpPr/>
          <p:nvPr/>
        </p:nvGrpSpPr>
        <p:grpSpPr>
          <a:xfrm>
            <a:off x="2626983" y="4091429"/>
            <a:ext cx="1404993" cy="439646"/>
            <a:chOff x="4672022" y="5368176"/>
            <a:chExt cx="2020119" cy="632129"/>
          </a:xfrm>
        </p:grpSpPr>
        <p:sp>
          <p:nvSpPr>
            <p:cNvPr id="394" name="Google Shape;394;p57"/>
            <p:cNvSpPr txBox="1"/>
            <p:nvPr/>
          </p:nvSpPr>
          <p:spPr>
            <a:xfrm>
              <a:off x="5396741" y="5795705"/>
              <a:ext cx="1295400" cy="204600"/>
            </a:xfrm>
            <a:prstGeom prst="rect">
              <a:avLst/>
            </a:prstGeom>
            <a:noFill/>
            <a:ln>
              <a:noFill/>
            </a:ln>
          </p:spPr>
          <p:txBody>
            <a:bodyPr anchorCtr="0" anchor="ctr" bIns="34275" lIns="68575" spcFirstLastPara="1" rIns="68575" wrap="square" tIns="0">
              <a:spAutoFit/>
            </a:bodyPr>
            <a:lstStyle/>
            <a:p>
              <a:pPr indent="0" lvl="0" marL="0" marR="0" rtl="0" algn="ctr">
                <a:lnSpc>
                  <a:spcPct val="144444"/>
                </a:lnSpc>
                <a:spcBef>
                  <a:spcPts val="0"/>
                </a:spcBef>
                <a:spcAft>
                  <a:spcPts val="0"/>
                </a:spcAft>
                <a:buNone/>
              </a:pPr>
              <a:r>
                <a:rPr lang="en" sz="700">
                  <a:solidFill>
                    <a:schemeClr val="dk1"/>
                  </a:solidFill>
                  <a:latin typeface="Poppins"/>
                  <a:ea typeface="Poppins"/>
                  <a:cs typeface="Poppins"/>
                  <a:sym typeface="Poppins"/>
                </a:rPr>
                <a:t>Brand group H</a:t>
              </a:r>
              <a:endParaRPr sz="1100"/>
            </a:p>
          </p:txBody>
        </p:sp>
        <p:grpSp>
          <p:nvGrpSpPr>
            <p:cNvPr id="395" name="Google Shape;395;p57"/>
            <p:cNvGrpSpPr/>
            <p:nvPr/>
          </p:nvGrpSpPr>
          <p:grpSpPr>
            <a:xfrm>
              <a:off x="4672022" y="5368176"/>
              <a:ext cx="724719" cy="529829"/>
              <a:chOff x="4672022" y="5368176"/>
              <a:chExt cx="724719" cy="529829"/>
            </a:xfrm>
          </p:grpSpPr>
          <p:cxnSp>
            <p:nvCxnSpPr>
              <p:cNvPr id="396" name="Google Shape;396;p57"/>
              <p:cNvCxnSpPr>
                <a:endCxn id="394" idx="1"/>
              </p:cNvCxnSpPr>
              <p:nvPr/>
            </p:nvCxnSpPr>
            <p:spPr>
              <a:xfrm>
                <a:off x="5211041" y="5898005"/>
                <a:ext cx="185700" cy="0"/>
              </a:xfrm>
              <a:prstGeom prst="straightConnector1">
                <a:avLst/>
              </a:prstGeom>
              <a:noFill/>
              <a:ln cap="rnd" cmpd="sng" w="9525">
                <a:solidFill>
                  <a:schemeClr val="accent4"/>
                </a:solidFill>
                <a:prstDash val="solid"/>
                <a:miter lim="800000"/>
                <a:headEnd len="sm" w="sm" type="none"/>
                <a:tailEnd len="sm" w="sm" type="none"/>
              </a:ln>
            </p:spPr>
          </p:cxnSp>
          <p:cxnSp>
            <p:nvCxnSpPr>
              <p:cNvPr id="397" name="Google Shape;397;p57"/>
              <p:cNvCxnSpPr/>
              <p:nvPr/>
            </p:nvCxnSpPr>
            <p:spPr>
              <a:xfrm>
                <a:off x="4672022" y="5368176"/>
                <a:ext cx="518100" cy="516900"/>
              </a:xfrm>
              <a:prstGeom prst="straightConnector1">
                <a:avLst/>
              </a:prstGeom>
              <a:noFill/>
              <a:ln cap="rnd" cmpd="sng" w="9525">
                <a:solidFill>
                  <a:schemeClr val="accent4"/>
                </a:solidFill>
                <a:prstDash val="solid"/>
                <a:miter lim="800000"/>
                <a:headEnd len="sm" w="sm" type="none"/>
                <a:tailEnd len="sm" w="sm" type="none"/>
              </a:ln>
            </p:spPr>
          </p:cxnSp>
        </p:grpSp>
      </p:grpSp>
      <p:sp>
        <p:nvSpPr>
          <p:cNvPr id="398" name="Google Shape;398;p57"/>
          <p:cNvSpPr/>
          <p:nvPr/>
        </p:nvSpPr>
        <p:spPr>
          <a:xfrm>
            <a:off x="2608974" y="4051192"/>
            <a:ext cx="58200" cy="582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399" name="Google Shape;399;p57"/>
          <p:cNvSpPr/>
          <p:nvPr/>
        </p:nvSpPr>
        <p:spPr>
          <a:xfrm>
            <a:off x="5335533" y="3265037"/>
            <a:ext cx="1181400" cy="1181400"/>
          </a:xfrm>
          <a:prstGeom prst="ellipse">
            <a:avLst/>
          </a:prstGeom>
          <a:solidFill>
            <a:schemeClr val="accent6"/>
          </a:solidFill>
          <a:ln cap="rnd" cmpd="sng" w="19050">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400" name="Google Shape;400;p57"/>
          <p:cNvSpPr/>
          <p:nvPr/>
        </p:nvSpPr>
        <p:spPr>
          <a:xfrm>
            <a:off x="5897154" y="3826659"/>
            <a:ext cx="58200" cy="582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401" name="Google Shape;401;p57"/>
          <p:cNvGrpSpPr/>
          <p:nvPr/>
        </p:nvGrpSpPr>
        <p:grpSpPr>
          <a:xfrm>
            <a:off x="4607875" y="3876335"/>
            <a:ext cx="1297802" cy="697664"/>
            <a:chOff x="7466624" y="4937785"/>
            <a:chExt cx="1865998" cy="1003111"/>
          </a:xfrm>
        </p:grpSpPr>
        <p:sp>
          <p:nvSpPr>
            <p:cNvPr id="402" name="Google Shape;402;p57"/>
            <p:cNvSpPr txBox="1"/>
            <p:nvPr/>
          </p:nvSpPr>
          <p:spPr>
            <a:xfrm>
              <a:off x="7466624" y="5736296"/>
              <a:ext cx="1223400" cy="204600"/>
            </a:xfrm>
            <a:prstGeom prst="rect">
              <a:avLst/>
            </a:prstGeom>
            <a:noFill/>
            <a:ln>
              <a:noFill/>
            </a:ln>
          </p:spPr>
          <p:txBody>
            <a:bodyPr anchorCtr="0" anchor="ctr" bIns="34275" lIns="68575" spcFirstLastPara="1" rIns="68575" wrap="square" tIns="0">
              <a:spAutoFit/>
            </a:bodyPr>
            <a:lstStyle/>
            <a:p>
              <a:pPr indent="0" lvl="0" marL="0" marR="0" rtl="0" algn="r">
                <a:lnSpc>
                  <a:spcPct val="144444"/>
                </a:lnSpc>
                <a:spcBef>
                  <a:spcPts val="0"/>
                </a:spcBef>
                <a:spcAft>
                  <a:spcPts val="0"/>
                </a:spcAft>
                <a:buNone/>
              </a:pPr>
              <a:r>
                <a:rPr lang="en" sz="700">
                  <a:solidFill>
                    <a:schemeClr val="dk1"/>
                  </a:solidFill>
                  <a:latin typeface="Poppins"/>
                  <a:ea typeface="Poppins"/>
                  <a:cs typeface="Poppins"/>
                  <a:sym typeface="Poppins"/>
                </a:rPr>
                <a:t>Brand group F</a:t>
              </a:r>
              <a:endParaRPr sz="1100"/>
            </a:p>
          </p:txBody>
        </p:sp>
        <p:grpSp>
          <p:nvGrpSpPr>
            <p:cNvPr id="403" name="Google Shape;403;p57"/>
            <p:cNvGrpSpPr/>
            <p:nvPr/>
          </p:nvGrpSpPr>
          <p:grpSpPr>
            <a:xfrm>
              <a:off x="8690024" y="4937785"/>
              <a:ext cx="642598" cy="900811"/>
              <a:chOff x="8690024" y="4937785"/>
              <a:chExt cx="642598" cy="900811"/>
            </a:xfrm>
          </p:grpSpPr>
          <p:cxnSp>
            <p:nvCxnSpPr>
              <p:cNvPr id="404" name="Google Shape;404;p57"/>
              <p:cNvCxnSpPr>
                <a:stCxn id="400" idx="3"/>
              </p:cNvCxnSpPr>
              <p:nvPr/>
            </p:nvCxnSpPr>
            <p:spPr>
              <a:xfrm flipH="1">
                <a:off x="8824122" y="4937785"/>
                <a:ext cx="508500" cy="890400"/>
              </a:xfrm>
              <a:prstGeom prst="straightConnector1">
                <a:avLst/>
              </a:prstGeom>
              <a:noFill/>
              <a:ln cap="rnd" cmpd="sng" w="9525">
                <a:solidFill>
                  <a:schemeClr val="accent4"/>
                </a:solidFill>
                <a:prstDash val="solid"/>
                <a:miter lim="800000"/>
                <a:headEnd len="sm" w="sm" type="none"/>
                <a:tailEnd len="sm" w="sm" type="none"/>
              </a:ln>
            </p:spPr>
          </p:cxnSp>
          <p:cxnSp>
            <p:nvCxnSpPr>
              <p:cNvPr id="405" name="Google Shape;405;p57"/>
              <p:cNvCxnSpPr>
                <a:stCxn id="402" idx="3"/>
              </p:cNvCxnSpPr>
              <p:nvPr/>
            </p:nvCxnSpPr>
            <p:spPr>
              <a:xfrm>
                <a:off x="8690024" y="5838596"/>
                <a:ext cx="159900" cy="0"/>
              </a:xfrm>
              <a:prstGeom prst="straightConnector1">
                <a:avLst/>
              </a:prstGeom>
              <a:noFill/>
              <a:ln cap="rnd" cmpd="sng" w="9525">
                <a:solidFill>
                  <a:schemeClr val="accent4"/>
                </a:solidFill>
                <a:prstDash val="solid"/>
                <a:miter lim="800000"/>
                <a:headEnd len="sm" w="sm" type="none"/>
                <a:tailEnd len="sm" w="sm" type="none"/>
              </a:ln>
            </p:spPr>
          </p:cxnSp>
        </p:grpSp>
      </p:grpSp>
      <p:sp>
        <p:nvSpPr>
          <p:cNvPr id="406" name="Google Shape;406;p57"/>
          <p:cNvSpPr/>
          <p:nvPr/>
        </p:nvSpPr>
        <p:spPr>
          <a:xfrm>
            <a:off x="5056365" y="3246459"/>
            <a:ext cx="552900" cy="552900"/>
          </a:xfrm>
          <a:prstGeom prst="ellipse">
            <a:avLst/>
          </a:prstGeom>
          <a:solidFill>
            <a:schemeClr val="accent6"/>
          </a:solidFill>
          <a:ln cap="rnd" cmpd="sng" w="19050">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grpSp>
        <p:nvGrpSpPr>
          <p:cNvPr id="407" name="Google Shape;407;p57"/>
          <p:cNvGrpSpPr/>
          <p:nvPr/>
        </p:nvGrpSpPr>
        <p:grpSpPr>
          <a:xfrm>
            <a:off x="5335972" y="2934100"/>
            <a:ext cx="1388465" cy="566773"/>
            <a:chOff x="8579586" y="3704152"/>
            <a:chExt cx="1996355" cy="814915"/>
          </a:xfrm>
        </p:grpSpPr>
        <p:sp>
          <p:nvSpPr>
            <p:cNvPr id="408" name="Google Shape;408;p57"/>
            <p:cNvSpPr txBox="1"/>
            <p:nvPr/>
          </p:nvSpPr>
          <p:spPr>
            <a:xfrm>
              <a:off x="9209141" y="3704152"/>
              <a:ext cx="1366800" cy="226800"/>
            </a:xfrm>
            <a:prstGeom prst="rect">
              <a:avLst/>
            </a:prstGeom>
            <a:noFill/>
            <a:ln>
              <a:noFill/>
            </a:ln>
          </p:spPr>
          <p:txBody>
            <a:bodyPr anchorCtr="0" anchor="ctr" bIns="34275" lIns="68575" spcFirstLastPara="1" rIns="68575" wrap="square" tIns="0">
              <a:spAutoFit/>
            </a:bodyPr>
            <a:lstStyle/>
            <a:p>
              <a:pPr indent="0" lvl="0" marL="0" marR="0" rtl="0" algn="l">
                <a:lnSpc>
                  <a:spcPct val="130000"/>
                </a:lnSpc>
                <a:spcBef>
                  <a:spcPts val="0"/>
                </a:spcBef>
                <a:spcAft>
                  <a:spcPts val="0"/>
                </a:spcAft>
                <a:buNone/>
              </a:pPr>
              <a:r>
                <a:rPr lang="en" sz="800">
                  <a:solidFill>
                    <a:schemeClr val="dk1"/>
                  </a:solidFill>
                  <a:latin typeface="Poppins"/>
                  <a:ea typeface="Poppins"/>
                  <a:cs typeface="Poppins"/>
                  <a:sym typeface="Poppins"/>
                </a:rPr>
                <a:t>Brand group E</a:t>
              </a:r>
              <a:endParaRPr sz="1100"/>
            </a:p>
          </p:txBody>
        </p:sp>
        <p:grpSp>
          <p:nvGrpSpPr>
            <p:cNvPr id="409" name="Google Shape;409;p57"/>
            <p:cNvGrpSpPr/>
            <p:nvPr/>
          </p:nvGrpSpPr>
          <p:grpSpPr>
            <a:xfrm>
              <a:off x="8579586" y="3806867"/>
              <a:ext cx="629555" cy="712200"/>
              <a:chOff x="8579586" y="3806867"/>
              <a:chExt cx="629555" cy="712200"/>
            </a:xfrm>
          </p:grpSpPr>
          <p:cxnSp>
            <p:nvCxnSpPr>
              <p:cNvPr id="410" name="Google Shape;410;p57"/>
              <p:cNvCxnSpPr>
                <a:endCxn id="408" idx="1"/>
              </p:cNvCxnSpPr>
              <p:nvPr/>
            </p:nvCxnSpPr>
            <p:spPr>
              <a:xfrm>
                <a:off x="9023441" y="3817552"/>
                <a:ext cx="185700" cy="0"/>
              </a:xfrm>
              <a:prstGeom prst="straightConnector1">
                <a:avLst/>
              </a:prstGeom>
              <a:noFill/>
              <a:ln cap="rnd" cmpd="sng" w="9525">
                <a:solidFill>
                  <a:schemeClr val="accent4"/>
                </a:solidFill>
                <a:prstDash val="solid"/>
                <a:miter lim="800000"/>
                <a:headEnd len="sm" w="sm" type="none"/>
                <a:tailEnd len="sm" w="sm" type="none"/>
              </a:ln>
            </p:spPr>
          </p:cxnSp>
          <p:cxnSp>
            <p:nvCxnSpPr>
              <p:cNvPr id="411" name="Google Shape;411;p57"/>
              <p:cNvCxnSpPr/>
              <p:nvPr/>
            </p:nvCxnSpPr>
            <p:spPr>
              <a:xfrm flipH="1" rot="10800000">
                <a:off x="8579586" y="3806867"/>
                <a:ext cx="445800" cy="712200"/>
              </a:xfrm>
              <a:prstGeom prst="straightConnector1">
                <a:avLst/>
              </a:prstGeom>
              <a:noFill/>
              <a:ln cap="rnd" cmpd="sng" w="9525">
                <a:solidFill>
                  <a:schemeClr val="accent4"/>
                </a:solidFill>
                <a:prstDash val="solid"/>
                <a:miter lim="800000"/>
                <a:headEnd len="sm" w="sm" type="none"/>
                <a:tailEnd len="sm" w="sm" type="none"/>
              </a:ln>
            </p:spPr>
          </p:cxnSp>
        </p:grpSp>
      </p:grpSp>
      <p:sp>
        <p:nvSpPr>
          <p:cNvPr id="412" name="Google Shape;412;p57"/>
          <p:cNvSpPr/>
          <p:nvPr/>
        </p:nvSpPr>
        <p:spPr>
          <a:xfrm>
            <a:off x="5303672" y="3493766"/>
            <a:ext cx="58200" cy="582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413" name="Google Shape;413;p57"/>
          <p:cNvSpPr/>
          <p:nvPr/>
        </p:nvSpPr>
        <p:spPr>
          <a:xfrm>
            <a:off x="1453439" y="1355702"/>
            <a:ext cx="4349258" cy="251555"/>
          </a:xfrm>
          <a:custGeom>
            <a:rect b="b" l="l" r="r" t="t"/>
            <a:pathLst>
              <a:path extrusionOk="0" h="361950" w="6257925">
                <a:moveTo>
                  <a:pt x="6260306" y="108109"/>
                </a:moveTo>
                <a:cubicBezTo>
                  <a:pt x="6182392" y="108109"/>
                  <a:pt x="6108573" y="142875"/>
                  <a:pt x="6059043" y="202882"/>
                </a:cubicBezTo>
                <a:lnTo>
                  <a:pt x="6050566" y="213170"/>
                </a:lnTo>
                <a:lnTo>
                  <a:pt x="6004370" y="269176"/>
                </a:lnTo>
                <a:cubicBezTo>
                  <a:pt x="5954840" y="329184"/>
                  <a:pt x="5881021" y="364046"/>
                  <a:pt x="5803106" y="364046"/>
                </a:cubicBezTo>
                <a:lnTo>
                  <a:pt x="457200" y="364046"/>
                </a:lnTo>
                <a:cubicBezTo>
                  <a:pt x="379286" y="364046"/>
                  <a:pt x="305467" y="329184"/>
                  <a:pt x="255937" y="269176"/>
                </a:cubicBezTo>
                <a:lnTo>
                  <a:pt x="209741" y="213170"/>
                </a:lnTo>
                <a:lnTo>
                  <a:pt x="201263" y="202882"/>
                </a:lnTo>
                <a:cubicBezTo>
                  <a:pt x="151733" y="142875"/>
                  <a:pt x="77915" y="108109"/>
                  <a:pt x="0" y="108109"/>
                </a:cubicBezTo>
                <a:lnTo>
                  <a:pt x="0" y="0"/>
                </a:lnTo>
                <a:lnTo>
                  <a:pt x="6260306" y="0"/>
                </a:lnTo>
                <a:lnTo>
                  <a:pt x="6260306" y="108109"/>
                </a:ln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414" name="Google Shape;414;p57"/>
          <p:cNvSpPr/>
          <p:nvPr/>
        </p:nvSpPr>
        <p:spPr>
          <a:xfrm>
            <a:off x="1599313" y="1329800"/>
            <a:ext cx="4057983" cy="278035"/>
          </a:xfrm>
          <a:custGeom>
            <a:rect b="b" l="l" r="r" t="t"/>
            <a:pathLst>
              <a:path extrusionOk="0" h="400050" w="5838825">
                <a:moveTo>
                  <a:pt x="5840825" y="250412"/>
                </a:moveTo>
                <a:lnTo>
                  <a:pt x="5794629" y="306419"/>
                </a:lnTo>
                <a:cubicBezTo>
                  <a:pt x="5745099" y="366427"/>
                  <a:pt x="5671280" y="401288"/>
                  <a:pt x="5593366" y="401288"/>
                </a:cubicBezTo>
                <a:lnTo>
                  <a:pt x="247460" y="401288"/>
                </a:lnTo>
                <a:cubicBezTo>
                  <a:pt x="169545" y="401288"/>
                  <a:pt x="95726" y="366427"/>
                  <a:pt x="46196" y="306419"/>
                </a:cubicBezTo>
                <a:lnTo>
                  <a:pt x="0" y="250412"/>
                </a:lnTo>
                <a:lnTo>
                  <a:pt x="92107" y="145352"/>
                </a:lnTo>
                <a:lnTo>
                  <a:pt x="116872" y="117062"/>
                </a:lnTo>
                <a:cubicBezTo>
                  <a:pt x="182118" y="42577"/>
                  <a:pt x="276225" y="0"/>
                  <a:pt x="375190" y="0"/>
                </a:cubicBezTo>
                <a:lnTo>
                  <a:pt x="5465636" y="0"/>
                </a:lnTo>
                <a:cubicBezTo>
                  <a:pt x="5564600" y="0"/>
                  <a:pt x="5658707" y="42577"/>
                  <a:pt x="5723954" y="117062"/>
                </a:cubicBezTo>
                <a:lnTo>
                  <a:pt x="5748719" y="145352"/>
                </a:lnTo>
                <a:lnTo>
                  <a:pt x="5840825" y="250412"/>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900">
                <a:solidFill>
                  <a:schemeClr val="lt1"/>
                </a:solidFill>
                <a:latin typeface="Poppins"/>
                <a:ea typeface="Poppins"/>
                <a:cs typeface="Poppins"/>
                <a:sym typeface="Poppins"/>
              </a:rPr>
              <a:t>GEOGRAPHIC COVERAGE</a:t>
            </a:r>
            <a:endParaRPr sz="1100"/>
          </a:p>
        </p:txBody>
      </p:sp>
      <p:sp>
        <p:nvSpPr>
          <p:cNvPr id="415" name="Google Shape;415;p57"/>
          <p:cNvSpPr/>
          <p:nvPr/>
        </p:nvSpPr>
        <p:spPr>
          <a:xfrm>
            <a:off x="1453439" y="1430891"/>
            <a:ext cx="4349258" cy="172117"/>
          </a:xfrm>
          <a:custGeom>
            <a:rect b="b" l="l" r="r" t="t"/>
            <a:pathLst>
              <a:path extrusionOk="0" h="247650" w="6257925">
                <a:moveTo>
                  <a:pt x="6260306" y="0"/>
                </a:moveTo>
                <a:cubicBezTo>
                  <a:pt x="6182392" y="0"/>
                  <a:pt x="6108573" y="34766"/>
                  <a:pt x="6059043" y="94774"/>
                </a:cubicBezTo>
                <a:lnTo>
                  <a:pt x="6050566" y="105061"/>
                </a:lnTo>
                <a:lnTo>
                  <a:pt x="6004370" y="161068"/>
                </a:lnTo>
                <a:cubicBezTo>
                  <a:pt x="5954840" y="221075"/>
                  <a:pt x="5881021" y="255937"/>
                  <a:pt x="5803106"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12700">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416" name="Google Shape;416;p57"/>
          <p:cNvSpPr/>
          <p:nvPr/>
        </p:nvSpPr>
        <p:spPr>
          <a:xfrm rot="-5400000">
            <a:off x="-576599" y="2909816"/>
            <a:ext cx="2283857" cy="251555"/>
          </a:xfrm>
          <a:custGeom>
            <a:rect b="b" l="l" r="r" t="t"/>
            <a:pathLst>
              <a:path extrusionOk="0" h="361950" w="3286125">
                <a:moveTo>
                  <a:pt x="3294888" y="108109"/>
                </a:moveTo>
                <a:cubicBezTo>
                  <a:pt x="3216974" y="108109"/>
                  <a:pt x="3143155" y="142875"/>
                  <a:pt x="3093625" y="202883"/>
                </a:cubicBezTo>
                <a:lnTo>
                  <a:pt x="3085148" y="213170"/>
                </a:lnTo>
                <a:lnTo>
                  <a:pt x="3038951" y="269176"/>
                </a:lnTo>
                <a:cubicBezTo>
                  <a:pt x="2989421" y="329184"/>
                  <a:pt x="2915603" y="364046"/>
                  <a:pt x="2837688" y="364046"/>
                </a:cubicBezTo>
                <a:lnTo>
                  <a:pt x="457200" y="364046"/>
                </a:lnTo>
                <a:cubicBezTo>
                  <a:pt x="379286" y="364046"/>
                  <a:pt x="305467" y="329184"/>
                  <a:pt x="255937" y="269176"/>
                </a:cubicBezTo>
                <a:lnTo>
                  <a:pt x="209741" y="213170"/>
                </a:lnTo>
                <a:lnTo>
                  <a:pt x="201263" y="202883"/>
                </a:lnTo>
                <a:cubicBezTo>
                  <a:pt x="151733" y="142875"/>
                  <a:pt x="77915" y="108109"/>
                  <a:pt x="0" y="108109"/>
                </a:cubicBezTo>
                <a:lnTo>
                  <a:pt x="0" y="0"/>
                </a:lnTo>
                <a:lnTo>
                  <a:pt x="3294888" y="0"/>
                </a:lnTo>
                <a:lnTo>
                  <a:pt x="3294888" y="108109"/>
                </a:ln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417" name="Google Shape;417;p57"/>
          <p:cNvSpPr/>
          <p:nvPr/>
        </p:nvSpPr>
        <p:spPr>
          <a:xfrm rot="-5400000">
            <a:off x="-443624" y="2896340"/>
            <a:ext cx="1992582" cy="278035"/>
          </a:xfrm>
          <a:custGeom>
            <a:rect b="b" l="l" r="r" t="t"/>
            <a:pathLst>
              <a:path extrusionOk="0" h="400050" w="2867025">
                <a:moveTo>
                  <a:pt x="2875407" y="250412"/>
                </a:moveTo>
                <a:lnTo>
                  <a:pt x="2829211" y="306419"/>
                </a:lnTo>
                <a:cubicBezTo>
                  <a:pt x="2779681" y="366427"/>
                  <a:pt x="2705862" y="401288"/>
                  <a:pt x="2627948" y="401288"/>
                </a:cubicBezTo>
                <a:lnTo>
                  <a:pt x="247460" y="401288"/>
                </a:lnTo>
                <a:cubicBezTo>
                  <a:pt x="169545" y="401288"/>
                  <a:pt x="95726" y="366427"/>
                  <a:pt x="46196" y="306419"/>
                </a:cubicBezTo>
                <a:lnTo>
                  <a:pt x="0" y="250412"/>
                </a:lnTo>
                <a:lnTo>
                  <a:pt x="92107" y="145351"/>
                </a:lnTo>
                <a:lnTo>
                  <a:pt x="116872" y="117062"/>
                </a:lnTo>
                <a:cubicBezTo>
                  <a:pt x="182118" y="42577"/>
                  <a:pt x="276225" y="0"/>
                  <a:pt x="375190" y="0"/>
                </a:cubicBezTo>
                <a:lnTo>
                  <a:pt x="2500217" y="0"/>
                </a:lnTo>
                <a:cubicBezTo>
                  <a:pt x="2599182" y="0"/>
                  <a:pt x="2693289" y="42577"/>
                  <a:pt x="2758535" y="117062"/>
                </a:cubicBezTo>
                <a:lnTo>
                  <a:pt x="2783300" y="145351"/>
                </a:lnTo>
                <a:lnTo>
                  <a:pt x="2875407" y="250412"/>
                </a:lnTo>
                <a:close/>
              </a:path>
            </a:pathLst>
          </a:custGeom>
          <a:solidFill>
            <a:srgbClr val="99999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900">
                <a:solidFill>
                  <a:schemeClr val="lt1"/>
                </a:solidFill>
                <a:latin typeface="Poppins"/>
                <a:ea typeface="Poppins"/>
                <a:cs typeface="Poppins"/>
                <a:sym typeface="Poppins"/>
              </a:rPr>
              <a:t>PRICE / QUALITY</a:t>
            </a:r>
            <a:endParaRPr sz="1100"/>
          </a:p>
        </p:txBody>
      </p:sp>
      <p:sp>
        <p:nvSpPr>
          <p:cNvPr id="418" name="Google Shape;418;p57"/>
          <p:cNvSpPr/>
          <p:nvPr/>
        </p:nvSpPr>
        <p:spPr>
          <a:xfrm rot="-5400000">
            <a:off x="-541129" y="2949536"/>
            <a:ext cx="2283857" cy="172117"/>
          </a:xfrm>
          <a:custGeom>
            <a:rect b="b" l="l" r="r" t="t"/>
            <a:pathLst>
              <a:path extrusionOk="0" h="247650" w="3286125">
                <a:moveTo>
                  <a:pt x="3294888" y="0"/>
                </a:moveTo>
                <a:cubicBezTo>
                  <a:pt x="3216974" y="0"/>
                  <a:pt x="3143155" y="34766"/>
                  <a:pt x="3093625" y="94774"/>
                </a:cubicBezTo>
                <a:lnTo>
                  <a:pt x="3085148" y="105061"/>
                </a:lnTo>
                <a:lnTo>
                  <a:pt x="3038951" y="161068"/>
                </a:lnTo>
                <a:cubicBezTo>
                  <a:pt x="2989421" y="221075"/>
                  <a:pt x="2915603" y="255937"/>
                  <a:pt x="2837688" y="255937"/>
                </a:cubicBezTo>
                <a:lnTo>
                  <a:pt x="457200" y="255937"/>
                </a:lnTo>
                <a:cubicBezTo>
                  <a:pt x="379286" y="255937"/>
                  <a:pt x="305467" y="221075"/>
                  <a:pt x="255937" y="161068"/>
                </a:cubicBezTo>
                <a:lnTo>
                  <a:pt x="209741" y="105061"/>
                </a:lnTo>
                <a:lnTo>
                  <a:pt x="201263" y="94774"/>
                </a:lnTo>
                <a:cubicBezTo>
                  <a:pt x="151733" y="34766"/>
                  <a:pt x="77915" y="0"/>
                  <a:pt x="0" y="0"/>
                </a:cubicBezTo>
              </a:path>
            </a:pathLst>
          </a:custGeom>
          <a:noFill/>
          <a:ln cap="flat" cmpd="sng" w="12700">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419" name="Google Shape;419;p57"/>
          <p:cNvSpPr txBox="1"/>
          <p:nvPr>
            <p:ph type="title"/>
          </p:nvPr>
        </p:nvSpPr>
        <p:spPr>
          <a:xfrm>
            <a:off x="413650" y="672750"/>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Generic group analysis map</a:t>
            </a:r>
            <a:endParaRPr/>
          </a:p>
        </p:txBody>
      </p:sp>
      <p:sp>
        <p:nvSpPr>
          <p:cNvPr id="420" name="Google Shape;420;p5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1500"/>
                                        <p:tgtEl>
                                          <p:spTgt spid="347"/>
                                        </p:tgtEl>
                                        <p:attrNameLst>
                                          <p:attrName>ppt_w</p:attrName>
                                        </p:attrNameLst>
                                      </p:cBhvr>
                                      <p:tavLst>
                                        <p:tav fmla="" tm="0">
                                          <p:val>
                                            <p:strVal val="0"/>
                                          </p:val>
                                        </p:tav>
                                        <p:tav fmla="" tm="100000">
                                          <p:val>
                                            <p:strVal val="#ppt_w"/>
                                          </p:val>
                                        </p:tav>
                                      </p:tavLst>
                                    </p:anim>
                                    <p:anim calcmode="lin" valueType="num">
                                      <p:cBhvr additive="base">
                                        <p:cTn dur="1500"/>
                                        <p:tgtEl>
                                          <p:spTgt spid="34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000"/>
                                  </p:stCondLst>
                                  <p:childTnLst>
                                    <p:set>
                                      <p:cBhvr>
                                        <p:cTn dur="1" fill="hold">
                                          <p:stCondLst>
                                            <p:cond delay="0"/>
                                          </p:stCondLst>
                                        </p:cTn>
                                        <p:tgtEl>
                                          <p:spTgt spid="413"/>
                                        </p:tgtEl>
                                        <p:attrNameLst>
                                          <p:attrName>style.visibility</p:attrName>
                                        </p:attrNameLst>
                                      </p:cBhvr>
                                      <p:to>
                                        <p:strVal val="visible"/>
                                      </p:to>
                                    </p:set>
                                    <p:animEffect filter="fade" transition="in">
                                      <p:cBhvr>
                                        <p:cTn dur="750"/>
                                        <p:tgtEl>
                                          <p:spTgt spid="413"/>
                                        </p:tgtEl>
                                      </p:cBhvr>
                                    </p:animEffect>
                                  </p:childTnLst>
                                </p:cTn>
                              </p:par>
                              <p:par>
                                <p:cTn fill="hold" nodeType="withEffect" presetClass="entr" presetID="10" presetSubtype="0">
                                  <p:stCondLst>
                                    <p:cond delay="1000"/>
                                  </p:stCondLst>
                                  <p:childTnLst>
                                    <p:set>
                                      <p:cBhvr>
                                        <p:cTn dur="1" fill="hold">
                                          <p:stCondLst>
                                            <p:cond delay="0"/>
                                          </p:stCondLst>
                                        </p:cTn>
                                        <p:tgtEl>
                                          <p:spTgt spid="415"/>
                                        </p:tgtEl>
                                        <p:attrNameLst>
                                          <p:attrName>style.visibility</p:attrName>
                                        </p:attrNameLst>
                                      </p:cBhvr>
                                      <p:to>
                                        <p:strVal val="visible"/>
                                      </p:to>
                                    </p:set>
                                    <p:animEffect filter="fade" transition="in">
                                      <p:cBhvr>
                                        <p:cTn dur="750"/>
                                        <p:tgtEl>
                                          <p:spTgt spid="415"/>
                                        </p:tgtEl>
                                      </p:cBhvr>
                                    </p:animEffect>
                                  </p:childTnLst>
                                </p:cTn>
                              </p:par>
                              <p:par>
                                <p:cTn fill="hold" nodeType="withEffect" presetClass="entr" presetID="10" presetSubtype="0">
                                  <p:stCondLst>
                                    <p:cond delay="1000"/>
                                  </p:stCondLst>
                                  <p:childTnLst>
                                    <p:set>
                                      <p:cBhvr>
                                        <p:cTn dur="1" fill="hold">
                                          <p:stCondLst>
                                            <p:cond delay="0"/>
                                          </p:stCondLst>
                                        </p:cTn>
                                        <p:tgtEl>
                                          <p:spTgt spid="416"/>
                                        </p:tgtEl>
                                        <p:attrNameLst>
                                          <p:attrName>style.visibility</p:attrName>
                                        </p:attrNameLst>
                                      </p:cBhvr>
                                      <p:to>
                                        <p:strVal val="visible"/>
                                      </p:to>
                                    </p:set>
                                    <p:animEffect filter="fade" transition="in">
                                      <p:cBhvr>
                                        <p:cTn dur="750"/>
                                        <p:tgtEl>
                                          <p:spTgt spid="416"/>
                                        </p:tgtEl>
                                      </p:cBhvr>
                                    </p:animEffect>
                                  </p:childTnLst>
                                </p:cTn>
                              </p:par>
                              <p:par>
                                <p:cTn fill="hold" nodeType="withEffect" presetClass="entr" presetID="10" presetSubtype="0">
                                  <p:stCondLst>
                                    <p:cond delay="1000"/>
                                  </p:stCondLst>
                                  <p:childTnLst>
                                    <p:set>
                                      <p:cBhvr>
                                        <p:cTn dur="1" fill="hold">
                                          <p:stCondLst>
                                            <p:cond delay="0"/>
                                          </p:stCondLst>
                                        </p:cTn>
                                        <p:tgtEl>
                                          <p:spTgt spid="418"/>
                                        </p:tgtEl>
                                        <p:attrNameLst>
                                          <p:attrName>style.visibility</p:attrName>
                                        </p:attrNameLst>
                                      </p:cBhvr>
                                      <p:to>
                                        <p:strVal val="visible"/>
                                      </p:to>
                                    </p:set>
                                    <p:animEffect filter="fade" transition="in">
                                      <p:cBhvr>
                                        <p:cTn dur="750"/>
                                        <p:tgtEl>
                                          <p:spTgt spid="418"/>
                                        </p:tgtEl>
                                      </p:cBhvr>
                                    </p:animEffect>
                                  </p:childTnLst>
                                </p:cTn>
                              </p:par>
                              <p:par>
                                <p:cTn fill="hold" nodeType="withEffect" presetClass="entr" presetID="10" presetSubtype="0">
                                  <p:stCondLst>
                                    <p:cond delay="140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par>
                                <p:cTn fill="hold" nodeType="withEffect" presetClass="entr" presetID="10" presetSubtype="0">
                                  <p:stCondLst>
                                    <p:cond delay="140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par>
                                <p:cTn fill="hold" nodeType="withEffect" presetClass="entr" presetID="10" presetSubtype="0">
                                  <p:stCondLst>
                                    <p:cond delay="140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par>
                          <p:cTn fill="hold">
                            <p:stCondLst>
                              <p:cond delay="1500"/>
                            </p:stCondLst>
                            <p:childTnLst>
                              <p:par>
                                <p:cTn fill="hold" nodeType="afterEffect" presetClass="entr" presetID="10" presetSubtype="0">
                                  <p:stCondLst>
                                    <p:cond delay="150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par>
                          <p:cTn fill="hold">
                            <p:stCondLst>
                              <p:cond delay="2000"/>
                            </p:stCondLst>
                            <p:childTnLst>
                              <p:par>
                                <p:cTn fill="hold" nodeType="afterEffect" presetClass="entr" presetID="10" presetSubtype="0">
                                  <p:stCondLst>
                                    <p:cond delay="160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par>
                          <p:cTn fill="hold">
                            <p:stCondLst>
                              <p:cond delay="2500"/>
                            </p:stCondLst>
                            <p:childTnLst>
                              <p:par>
                                <p:cTn fill="hold" nodeType="afterEffect" presetClass="entr" presetID="10" presetSubtype="0">
                                  <p:stCondLst>
                                    <p:cond delay="140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par>
                          <p:cTn fill="hold">
                            <p:stCondLst>
                              <p:cond delay="3000"/>
                            </p:stCondLst>
                            <p:childTnLst>
                              <p:par>
                                <p:cTn fill="hold" nodeType="afterEffect" presetClass="entr" presetID="10" presetSubtype="0">
                                  <p:stCondLst>
                                    <p:cond delay="150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par>
                          <p:cTn fill="hold">
                            <p:stCondLst>
                              <p:cond delay="3500"/>
                            </p:stCondLst>
                            <p:childTnLst>
                              <p:par>
                                <p:cTn fill="hold" nodeType="afterEffect" presetClass="entr" presetID="10" presetSubtype="0">
                                  <p:stCondLst>
                                    <p:cond delay="160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par>
                          <p:cTn fill="hold">
                            <p:stCondLst>
                              <p:cond delay="4000"/>
                            </p:stCondLst>
                            <p:childTnLst>
                              <p:par>
                                <p:cTn fill="hold" nodeType="afterEffect" presetClass="entr" presetID="23" presetSubtype="16">
                                  <p:stCondLst>
                                    <p:cond delay="160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1000"/>
                                        <p:tgtEl>
                                          <p:spTgt spid="380"/>
                                        </p:tgtEl>
                                        <p:attrNameLst>
                                          <p:attrName>ppt_w</p:attrName>
                                        </p:attrNameLst>
                                      </p:cBhvr>
                                      <p:tavLst>
                                        <p:tav fmla="" tm="0">
                                          <p:val>
                                            <p:strVal val="0"/>
                                          </p:val>
                                        </p:tav>
                                        <p:tav fmla="" tm="100000">
                                          <p:val>
                                            <p:strVal val="#ppt_w"/>
                                          </p:val>
                                        </p:tav>
                                      </p:tavLst>
                                    </p:anim>
                                    <p:anim calcmode="lin" valueType="num">
                                      <p:cBhvr additive="base">
                                        <p:cTn dur="1000"/>
                                        <p:tgtEl>
                                          <p:spTgt spid="38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1000"/>
                                        <p:tgtEl>
                                          <p:spTgt spid="354"/>
                                        </p:tgtEl>
                                        <p:attrNameLst>
                                          <p:attrName>ppt_w</p:attrName>
                                        </p:attrNameLst>
                                      </p:cBhvr>
                                      <p:tavLst>
                                        <p:tav fmla="" tm="0">
                                          <p:val>
                                            <p:strVal val="0"/>
                                          </p:val>
                                        </p:tav>
                                        <p:tav fmla="" tm="100000">
                                          <p:val>
                                            <p:strVal val="#ppt_w"/>
                                          </p:val>
                                        </p:tav>
                                      </p:tavLst>
                                    </p:anim>
                                    <p:anim calcmode="lin" valueType="num">
                                      <p:cBhvr additive="base">
                                        <p:cTn dur="1000"/>
                                        <p:tgtEl>
                                          <p:spTgt spid="3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1000"/>
                                        <p:tgtEl>
                                          <p:spTgt spid="361"/>
                                        </p:tgtEl>
                                        <p:attrNameLst>
                                          <p:attrName>ppt_w</p:attrName>
                                        </p:attrNameLst>
                                      </p:cBhvr>
                                      <p:tavLst>
                                        <p:tav fmla="" tm="0">
                                          <p:val>
                                            <p:strVal val="0"/>
                                          </p:val>
                                        </p:tav>
                                        <p:tav fmla="" tm="100000">
                                          <p:val>
                                            <p:strVal val="#ppt_w"/>
                                          </p:val>
                                        </p:tav>
                                      </p:tavLst>
                                    </p:anim>
                                    <p:anim calcmode="lin" valueType="num">
                                      <p:cBhvr additive="base">
                                        <p:cTn dur="1000"/>
                                        <p:tgtEl>
                                          <p:spTgt spid="36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0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1000"/>
                                        <p:tgtEl>
                                          <p:spTgt spid="385"/>
                                        </p:tgtEl>
                                        <p:attrNameLst>
                                          <p:attrName>ppt_w</p:attrName>
                                        </p:attrNameLst>
                                      </p:cBhvr>
                                      <p:tavLst>
                                        <p:tav fmla="" tm="0">
                                          <p:val>
                                            <p:strVal val="0"/>
                                          </p:val>
                                        </p:tav>
                                        <p:tav fmla="" tm="100000">
                                          <p:val>
                                            <p:strVal val="#ppt_w"/>
                                          </p:val>
                                        </p:tav>
                                      </p:tavLst>
                                    </p:anim>
                                    <p:anim calcmode="lin" valueType="num">
                                      <p:cBhvr additive="base">
                                        <p:cTn dur="1000"/>
                                        <p:tgtEl>
                                          <p:spTgt spid="38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400"/>
                                  </p:stCondLst>
                                  <p:childTnLst>
                                    <p:set>
                                      <p:cBhvr>
                                        <p:cTn dur="1" fill="hold">
                                          <p:stCondLst>
                                            <p:cond delay="0"/>
                                          </p:stCondLst>
                                        </p:cTn>
                                        <p:tgtEl>
                                          <p:spTgt spid="392"/>
                                        </p:tgtEl>
                                        <p:attrNameLst>
                                          <p:attrName>style.visibility</p:attrName>
                                        </p:attrNameLst>
                                      </p:cBhvr>
                                      <p:to>
                                        <p:strVal val="visible"/>
                                      </p:to>
                                    </p:set>
                                    <p:anim calcmode="lin" valueType="num">
                                      <p:cBhvr additive="base">
                                        <p:cTn dur="1000"/>
                                        <p:tgtEl>
                                          <p:spTgt spid="392"/>
                                        </p:tgtEl>
                                        <p:attrNameLst>
                                          <p:attrName>ppt_w</p:attrName>
                                        </p:attrNameLst>
                                      </p:cBhvr>
                                      <p:tavLst>
                                        <p:tav fmla="" tm="0">
                                          <p:val>
                                            <p:strVal val="0"/>
                                          </p:val>
                                        </p:tav>
                                        <p:tav fmla="" tm="100000">
                                          <p:val>
                                            <p:strVal val="#ppt_w"/>
                                          </p:val>
                                        </p:tav>
                                      </p:tavLst>
                                    </p:anim>
                                    <p:anim calcmode="lin" valueType="num">
                                      <p:cBhvr additive="base">
                                        <p:cTn dur="1000"/>
                                        <p:tgtEl>
                                          <p:spTgt spid="3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60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1000"/>
                                        <p:tgtEl>
                                          <p:spTgt spid="368"/>
                                        </p:tgtEl>
                                        <p:attrNameLst>
                                          <p:attrName>ppt_w</p:attrName>
                                        </p:attrNameLst>
                                      </p:cBhvr>
                                      <p:tavLst>
                                        <p:tav fmla="" tm="0">
                                          <p:val>
                                            <p:strVal val="0"/>
                                          </p:val>
                                        </p:tav>
                                        <p:tav fmla="" tm="100000">
                                          <p:val>
                                            <p:strVal val="#ppt_w"/>
                                          </p:val>
                                        </p:tav>
                                      </p:tavLst>
                                    </p:anim>
                                    <p:anim calcmode="lin" valueType="num">
                                      <p:cBhvr additive="base">
                                        <p:cTn dur="1000"/>
                                        <p:tgtEl>
                                          <p:spTgt spid="36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80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1000"/>
                                        <p:tgtEl>
                                          <p:spTgt spid="375"/>
                                        </p:tgtEl>
                                        <p:attrNameLst>
                                          <p:attrName>ppt_w</p:attrName>
                                        </p:attrNameLst>
                                      </p:cBhvr>
                                      <p:tavLst>
                                        <p:tav fmla="" tm="0">
                                          <p:val>
                                            <p:strVal val="0"/>
                                          </p:val>
                                        </p:tav>
                                        <p:tav fmla="" tm="100000">
                                          <p:val>
                                            <p:strVal val="#ppt_w"/>
                                          </p:val>
                                        </p:tav>
                                      </p:tavLst>
                                    </p:anim>
                                    <p:anim calcmode="lin" valueType="num">
                                      <p:cBhvr additive="base">
                                        <p:cTn dur="1000"/>
                                        <p:tgtEl>
                                          <p:spTgt spid="3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1000"/>
                                        <p:tgtEl>
                                          <p:spTgt spid="406"/>
                                        </p:tgtEl>
                                        <p:attrNameLst>
                                          <p:attrName>ppt_w</p:attrName>
                                        </p:attrNameLst>
                                      </p:cBhvr>
                                      <p:tavLst>
                                        <p:tav fmla="" tm="0">
                                          <p:val>
                                            <p:strVal val="0"/>
                                          </p:val>
                                        </p:tav>
                                        <p:tav fmla="" tm="100000">
                                          <p:val>
                                            <p:strVal val="#ppt_w"/>
                                          </p:val>
                                        </p:tav>
                                      </p:tavLst>
                                    </p:anim>
                                    <p:anim calcmode="lin" valueType="num">
                                      <p:cBhvr additive="base">
                                        <p:cTn dur="1000"/>
                                        <p:tgtEl>
                                          <p:spTgt spid="4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200"/>
                                  </p:stCondLst>
                                  <p:childTnLst>
                                    <p:set>
                                      <p:cBhvr>
                                        <p:cTn dur="1" fill="hold">
                                          <p:stCondLst>
                                            <p:cond delay="0"/>
                                          </p:stCondLst>
                                        </p:cTn>
                                        <p:tgtEl>
                                          <p:spTgt spid="399"/>
                                        </p:tgtEl>
                                        <p:attrNameLst>
                                          <p:attrName>style.visibility</p:attrName>
                                        </p:attrNameLst>
                                      </p:cBhvr>
                                      <p:to>
                                        <p:strVal val="visible"/>
                                      </p:to>
                                    </p:set>
                                    <p:anim calcmode="lin" valueType="num">
                                      <p:cBhvr additive="base">
                                        <p:cTn dur="1000"/>
                                        <p:tgtEl>
                                          <p:spTgt spid="399"/>
                                        </p:tgtEl>
                                        <p:attrNameLst>
                                          <p:attrName>ppt_w</p:attrName>
                                        </p:attrNameLst>
                                      </p:cBhvr>
                                      <p:tavLst>
                                        <p:tav fmla="" tm="0">
                                          <p:val>
                                            <p:strVal val="0"/>
                                          </p:val>
                                        </p:tav>
                                        <p:tav fmla="" tm="100000">
                                          <p:val>
                                            <p:strVal val="#ppt_w"/>
                                          </p:val>
                                        </p:tav>
                                      </p:tavLst>
                                    </p:anim>
                                    <p:anim calcmode="lin" valueType="num">
                                      <p:cBhvr additive="base">
                                        <p:cTn dur="1000"/>
                                        <p:tgtEl>
                                          <p:spTgt spid="39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750"/>
                                        <p:tgtEl>
                                          <p:spTgt spid="384"/>
                                        </p:tgtEl>
                                        <p:attrNameLst>
                                          <p:attrName>ppt_w</p:attrName>
                                        </p:attrNameLst>
                                      </p:cBhvr>
                                      <p:tavLst>
                                        <p:tav fmla="" tm="0">
                                          <p:val>
                                            <p:strVal val="0"/>
                                          </p:val>
                                        </p:tav>
                                        <p:tav fmla="" tm="100000">
                                          <p:val>
                                            <p:strVal val="#ppt_w"/>
                                          </p:val>
                                        </p:tav>
                                      </p:tavLst>
                                    </p:anim>
                                    <p:anim calcmode="lin" valueType="num">
                                      <p:cBhvr additive="base">
                                        <p:cTn dur="750"/>
                                        <p:tgtEl>
                                          <p:spTgt spid="3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750"/>
                                        <p:tgtEl>
                                          <p:spTgt spid="391"/>
                                        </p:tgtEl>
                                        <p:attrNameLst>
                                          <p:attrName>ppt_w</p:attrName>
                                        </p:attrNameLst>
                                      </p:cBhvr>
                                      <p:tavLst>
                                        <p:tav fmla="" tm="0">
                                          <p:val>
                                            <p:strVal val="0"/>
                                          </p:val>
                                        </p:tav>
                                        <p:tav fmla="" tm="100000">
                                          <p:val>
                                            <p:strVal val="#ppt_w"/>
                                          </p:val>
                                        </p:tav>
                                      </p:tavLst>
                                    </p:anim>
                                    <p:anim calcmode="lin" valueType="num">
                                      <p:cBhvr additive="base">
                                        <p:cTn dur="750"/>
                                        <p:tgtEl>
                                          <p:spTgt spid="3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750"/>
                                        <p:tgtEl>
                                          <p:spTgt spid="360"/>
                                        </p:tgtEl>
                                        <p:attrNameLst>
                                          <p:attrName>ppt_w</p:attrName>
                                        </p:attrNameLst>
                                      </p:cBhvr>
                                      <p:tavLst>
                                        <p:tav fmla="" tm="0">
                                          <p:val>
                                            <p:strVal val="0"/>
                                          </p:val>
                                        </p:tav>
                                        <p:tav fmla="" tm="100000">
                                          <p:val>
                                            <p:strVal val="#ppt_w"/>
                                          </p:val>
                                        </p:tav>
                                      </p:tavLst>
                                    </p:anim>
                                    <p:anim calcmode="lin" valueType="num">
                                      <p:cBhvr additive="base">
                                        <p:cTn dur="750"/>
                                        <p:tgtEl>
                                          <p:spTgt spid="3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750"/>
                                        <p:tgtEl>
                                          <p:spTgt spid="374"/>
                                        </p:tgtEl>
                                        <p:attrNameLst>
                                          <p:attrName>ppt_w</p:attrName>
                                        </p:attrNameLst>
                                      </p:cBhvr>
                                      <p:tavLst>
                                        <p:tav fmla="" tm="0">
                                          <p:val>
                                            <p:strVal val="0"/>
                                          </p:val>
                                        </p:tav>
                                        <p:tav fmla="" tm="100000">
                                          <p:val>
                                            <p:strVal val="#ppt_w"/>
                                          </p:val>
                                        </p:tav>
                                      </p:tavLst>
                                    </p:anim>
                                    <p:anim calcmode="lin" valueType="num">
                                      <p:cBhvr additive="base">
                                        <p:cTn dur="750"/>
                                        <p:tgtEl>
                                          <p:spTgt spid="37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750"/>
                                        <p:tgtEl>
                                          <p:spTgt spid="398"/>
                                        </p:tgtEl>
                                        <p:attrNameLst>
                                          <p:attrName>ppt_w</p:attrName>
                                        </p:attrNameLst>
                                      </p:cBhvr>
                                      <p:tavLst>
                                        <p:tav fmla="" tm="0">
                                          <p:val>
                                            <p:strVal val="0"/>
                                          </p:val>
                                        </p:tav>
                                        <p:tav fmla="" tm="100000">
                                          <p:val>
                                            <p:strVal val="#ppt_w"/>
                                          </p:val>
                                        </p:tav>
                                      </p:tavLst>
                                    </p:anim>
                                    <p:anim calcmode="lin" valueType="num">
                                      <p:cBhvr additive="base">
                                        <p:cTn dur="750"/>
                                        <p:tgtEl>
                                          <p:spTgt spid="39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750"/>
                                        <p:tgtEl>
                                          <p:spTgt spid="379"/>
                                        </p:tgtEl>
                                        <p:attrNameLst>
                                          <p:attrName>ppt_w</p:attrName>
                                        </p:attrNameLst>
                                      </p:cBhvr>
                                      <p:tavLst>
                                        <p:tav fmla="" tm="0">
                                          <p:val>
                                            <p:strVal val="0"/>
                                          </p:val>
                                        </p:tav>
                                        <p:tav fmla="" tm="100000">
                                          <p:val>
                                            <p:strVal val="#ppt_w"/>
                                          </p:val>
                                        </p:tav>
                                      </p:tavLst>
                                    </p:anim>
                                    <p:anim calcmode="lin" valueType="num">
                                      <p:cBhvr additive="base">
                                        <p:cTn dur="750"/>
                                        <p:tgtEl>
                                          <p:spTgt spid="37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750"/>
                                        <p:tgtEl>
                                          <p:spTgt spid="367"/>
                                        </p:tgtEl>
                                        <p:attrNameLst>
                                          <p:attrName>ppt_w</p:attrName>
                                        </p:attrNameLst>
                                      </p:cBhvr>
                                      <p:tavLst>
                                        <p:tav fmla="" tm="0">
                                          <p:val>
                                            <p:strVal val="0"/>
                                          </p:val>
                                        </p:tav>
                                        <p:tav fmla="" tm="100000">
                                          <p:val>
                                            <p:strVal val="#ppt_w"/>
                                          </p:val>
                                        </p:tav>
                                      </p:tavLst>
                                    </p:anim>
                                    <p:anim calcmode="lin" valueType="num">
                                      <p:cBhvr additive="base">
                                        <p:cTn dur="750"/>
                                        <p:tgtEl>
                                          <p:spTgt spid="36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412"/>
                                        </p:tgtEl>
                                        <p:attrNameLst>
                                          <p:attrName>style.visibility</p:attrName>
                                        </p:attrNameLst>
                                      </p:cBhvr>
                                      <p:to>
                                        <p:strVal val="visible"/>
                                      </p:to>
                                    </p:set>
                                    <p:anim calcmode="lin" valueType="num">
                                      <p:cBhvr additive="base">
                                        <p:cTn dur="750"/>
                                        <p:tgtEl>
                                          <p:spTgt spid="412"/>
                                        </p:tgtEl>
                                        <p:attrNameLst>
                                          <p:attrName>ppt_w</p:attrName>
                                        </p:attrNameLst>
                                      </p:cBhvr>
                                      <p:tavLst>
                                        <p:tav fmla="" tm="0">
                                          <p:val>
                                            <p:strVal val="0"/>
                                          </p:val>
                                        </p:tav>
                                        <p:tav fmla="" tm="100000">
                                          <p:val>
                                            <p:strVal val="#ppt_w"/>
                                          </p:val>
                                        </p:tav>
                                      </p:tavLst>
                                    </p:anim>
                                    <p:anim calcmode="lin" valueType="num">
                                      <p:cBhvr additive="base">
                                        <p:cTn dur="750"/>
                                        <p:tgtEl>
                                          <p:spTgt spid="41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400"/>
                                        </p:tgtEl>
                                        <p:attrNameLst>
                                          <p:attrName>style.visibility</p:attrName>
                                        </p:attrNameLst>
                                      </p:cBhvr>
                                      <p:to>
                                        <p:strVal val="visible"/>
                                      </p:to>
                                    </p:set>
                                    <p:anim calcmode="lin" valueType="num">
                                      <p:cBhvr additive="base">
                                        <p:cTn dur="750"/>
                                        <p:tgtEl>
                                          <p:spTgt spid="400"/>
                                        </p:tgtEl>
                                        <p:attrNameLst>
                                          <p:attrName>ppt_w</p:attrName>
                                        </p:attrNameLst>
                                      </p:cBhvr>
                                      <p:tavLst>
                                        <p:tav fmla="" tm="0">
                                          <p:val>
                                            <p:strVal val="0"/>
                                          </p:val>
                                        </p:tav>
                                        <p:tav fmla="" tm="100000">
                                          <p:val>
                                            <p:strVal val="#ppt_w"/>
                                          </p:val>
                                        </p:tav>
                                      </p:tavLst>
                                    </p:anim>
                                    <p:anim calcmode="lin" valueType="num">
                                      <p:cBhvr additive="base">
                                        <p:cTn dur="750"/>
                                        <p:tgtEl>
                                          <p:spTgt spid="40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4250"/>
                                  </p:stCondLst>
                                  <p:childTnLst>
                                    <p:set>
                                      <p:cBhvr>
                                        <p:cTn dur="1" fill="hold">
                                          <p:stCondLst>
                                            <p:cond delay="0"/>
                                          </p:stCondLst>
                                        </p:cTn>
                                        <p:tgtEl>
                                          <p:spTgt spid="381"/>
                                        </p:tgtEl>
                                        <p:attrNameLst>
                                          <p:attrName>style.visibility</p:attrName>
                                        </p:attrNameLst>
                                      </p:cBhvr>
                                      <p:to>
                                        <p:strVal val="visible"/>
                                      </p:to>
                                    </p:set>
                                    <p:animEffect filter="fade" transition="in">
                                      <p:cBhvr>
                                        <p:cTn dur="1500"/>
                                        <p:tgtEl>
                                          <p:spTgt spid="381"/>
                                        </p:tgtEl>
                                      </p:cBhvr>
                                    </p:animEffect>
                                  </p:childTnLst>
                                </p:cTn>
                              </p:par>
                              <p:par>
                                <p:cTn fill="hold" nodeType="withEffect" presetClass="entr" presetID="10" presetSubtype="0">
                                  <p:stCondLst>
                                    <p:cond delay="4250"/>
                                  </p:stCondLst>
                                  <p:childTnLst>
                                    <p:set>
                                      <p:cBhvr>
                                        <p:cTn dur="1" fill="hold">
                                          <p:stCondLst>
                                            <p:cond delay="0"/>
                                          </p:stCondLst>
                                        </p:cTn>
                                        <p:tgtEl>
                                          <p:spTgt spid="355"/>
                                        </p:tgtEl>
                                        <p:attrNameLst>
                                          <p:attrName>style.visibility</p:attrName>
                                        </p:attrNameLst>
                                      </p:cBhvr>
                                      <p:to>
                                        <p:strVal val="visible"/>
                                      </p:to>
                                    </p:set>
                                    <p:animEffect filter="fade" transition="in">
                                      <p:cBhvr>
                                        <p:cTn dur="1500"/>
                                        <p:tgtEl>
                                          <p:spTgt spid="355"/>
                                        </p:tgtEl>
                                      </p:cBhvr>
                                    </p:animEffect>
                                  </p:childTnLst>
                                </p:cTn>
                              </p:par>
                              <p:par>
                                <p:cTn fill="hold" nodeType="withEffect" presetClass="entr" presetID="10" presetSubtype="0">
                                  <p:stCondLst>
                                    <p:cond delay="4250"/>
                                  </p:stCondLst>
                                  <p:childTnLst>
                                    <p:set>
                                      <p:cBhvr>
                                        <p:cTn dur="1" fill="hold">
                                          <p:stCondLst>
                                            <p:cond delay="0"/>
                                          </p:stCondLst>
                                        </p:cTn>
                                        <p:tgtEl>
                                          <p:spTgt spid="362"/>
                                        </p:tgtEl>
                                        <p:attrNameLst>
                                          <p:attrName>style.visibility</p:attrName>
                                        </p:attrNameLst>
                                      </p:cBhvr>
                                      <p:to>
                                        <p:strVal val="visible"/>
                                      </p:to>
                                    </p:set>
                                    <p:animEffect filter="fade" transition="in">
                                      <p:cBhvr>
                                        <p:cTn dur="1500"/>
                                        <p:tgtEl>
                                          <p:spTgt spid="362"/>
                                        </p:tgtEl>
                                      </p:cBhvr>
                                    </p:animEffect>
                                  </p:childTnLst>
                                </p:cTn>
                              </p:par>
                              <p:par>
                                <p:cTn fill="hold" nodeType="withEffect" presetClass="entr" presetID="10" presetSubtype="0">
                                  <p:stCondLst>
                                    <p:cond delay="4250"/>
                                  </p:stCondLst>
                                  <p:childTnLst>
                                    <p:set>
                                      <p:cBhvr>
                                        <p:cTn dur="1" fill="hold">
                                          <p:stCondLst>
                                            <p:cond delay="0"/>
                                          </p:stCondLst>
                                        </p:cTn>
                                        <p:tgtEl>
                                          <p:spTgt spid="386"/>
                                        </p:tgtEl>
                                        <p:attrNameLst>
                                          <p:attrName>style.visibility</p:attrName>
                                        </p:attrNameLst>
                                      </p:cBhvr>
                                      <p:to>
                                        <p:strVal val="visible"/>
                                      </p:to>
                                    </p:set>
                                    <p:animEffect filter="fade" transition="in">
                                      <p:cBhvr>
                                        <p:cTn dur="1500"/>
                                        <p:tgtEl>
                                          <p:spTgt spid="386"/>
                                        </p:tgtEl>
                                      </p:cBhvr>
                                    </p:animEffect>
                                  </p:childTnLst>
                                </p:cTn>
                              </p:par>
                              <p:par>
                                <p:cTn fill="hold" nodeType="withEffect" presetClass="entr" presetID="10" presetSubtype="0">
                                  <p:stCondLst>
                                    <p:cond delay="4250"/>
                                  </p:stCondLst>
                                  <p:childTnLst>
                                    <p:set>
                                      <p:cBhvr>
                                        <p:cTn dur="1" fill="hold">
                                          <p:stCondLst>
                                            <p:cond delay="0"/>
                                          </p:stCondLst>
                                        </p:cTn>
                                        <p:tgtEl>
                                          <p:spTgt spid="393"/>
                                        </p:tgtEl>
                                        <p:attrNameLst>
                                          <p:attrName>style.visibility</p:attrName>
                                        </p:attrNameLst>
                                      </p:cBhvr>
                                      <p:to>
                                        <p:strVal val="visible"/>
                                      </p:to>
                                    </p:set>
                                    <p:animEffect filter="fade" transition="in">
                                      <p:cBhvr>
                                        <p:cTn dur="1500"/>
                                        <p:tgtEl>
                                          <p:spTgt spid="393"/>
                                        </p:tgtEl>
                                      </p:cBhvr>
                                    </p:animEffect>
                                  </p:childTnLst>
                                </p:cTn>
                              </p:par>
                              <p:par>
                                <p:cTn fill="hold" nodeType="withEffect" presetClass="entr" presetID="10" presetSubtype="0">
                                  <p:stCondLst>
                                    <p:cond delay="4250"/>
                                  </p:stCondLst>
                                  <p:childTnLst>
                                    <p:set>
                                      <p:cBhvr>
                                        <p:cTn dur="1" fill="hold">
                                          <p:stCondLst>
                                            <p:cond delay="0"/>
                                          </p:stCondLst>
                                        </p:cTn>
                                        <p:tgtEl>
                                          <p:spTgt spid="369"/>
                                        </p:tgtEl>
                                        <p:attrNameLst>
                                          <p:attrName>style.visibility</p:attrName>
                                        </p:attrNameLst>
                                      </p:cBhvr>
                                      <p:to>
                                        <p:strVal val="visible"/>
                                      </p:to>
                                    </p:set>
                                    <p:animEffect filter="fade" transition="in">
                                      <p:cBhvr>
                                        <p:cTn dur="1500"/>
                                        <p:tgtEl>
                                          <p:spTgt spid="369"/>
                                        </p:tgtEl>
                                      </p:cBhvr>
                                    </p:animEffect>
                                  </p:childTnLst>
                                </p:cTn>
                              </p:par>
                              <p:par>
                                <p:cTn fill="hold" nodeType="withEffect" presetClass="entr" presetID="10" presetSubtype="0">
                                  <p:stCondLst>
                                    <p:cond delay="4250"/>
                                  </p:stCondLst>
                                  <p:childTnLst>
                                    <p:set>
                                      <p:cBhvr>
                                        <p:cTn dur="1" fill="hold">
                                          <p:stCondLst>
                                            <p:cond delay="0"/>
                                          </p:stCondLst>
                                        </p:cTn>
                                        <p:tgtEl>
                                          <p:spTgt spid="376"/>
                                        </p:tgtEl>
                                        <p:attrNameLst>
                                          <p:attrName>style.visibility</p:attrName>
                                        </p:attrNameLst>
                                      </p:cBhvr>
                                      <p:to>
                                        <p:strVal val="visible"/>
                                      </p:to>
                                    </p:set>
                                    <p:animEffect filter="fade" transition="in">
                                      <p:cBhvr>
                                        <p:cTn dur="1500"/>
                                        <p:tgtEl>
                                          <p:spTgt spid="376"/>
                                        </p:tgtEl>
                                      </p:cBhvr>
                                    </p:animEffect>
                                  </p:childTnLst>
                                </p:cTn>
                              </p:par>
                              <p:par>
                                <p:cTn fill="hold" nodeType="withEffect" presetClass="entr" presetID="10" presetSubtype="0">
                                  <p:stCondLst>
                                    <p:cond delay="4250"/>
                                  </p:stCondLst>
                                  <p:childTnLst>
                                    <p:set>
                                      <p:cBhvr>
                                        <p:cTn dur="1" fill="hold">
                                          <p:stCondLst>
                                            <p:cond delay="0"/>
                                          </p:stCondLst>
                                        </p:cTn>
                                        <p:tgtEl>
                                          <p:spTgt spid="407"/>
                                        </p:tgtEl>
                                        <p:attrNameLst>
                                          <p:attrName>style.visibility</p:attrName>
                                        </p:attrNameLst>
                                      </p:cBhvr>
                                      <p:to>
                                        <p:strVal val="visible"/>
                                      </p:to>
                                    </p:set>
                                    <p:animEffect filter="fade" transition="in">
                                      <p:cBhvr>
                                        <p:cTn dur="1500"/>
                                        <p:tgtEl>
                                          <p:spTgt spid="407"/>
                                        </p:tgtEl>
                                      </p:cBhvr>
                                    </p:animEffect>
                                  </p:childTnLst>
                                </p:cTn>
                              </p:par>
                              <p:par>
                                <p:cTn fill="hold" nodeType="withEffect" presetClass="entr" presetID="10" presetSubtype="0">
                                  <p:stCondLst>
                                    <p:cond delay="4250"/>
                                  </p:stCondLst>
                                  <p:childTnLst>
                                    <p:set>
                                      <p:cBhvr>
                                        <p:cTn dur="1" fill="hold">
                                          <p:stCondLst>
                                            <p:cond delay="0"/>
                                          </p:stCondLst>
                                        </p:cTn>
                                        <p:tgtEl>
                                          <p:spTgt spid="401"/>
                                        </p:tgtEl>
                                        <p:attrNameLst>
                                          <p:attrName>style.visibility</p:attrName>
                                        </p:attrNameLst>
                                      </p:cBhvr>
                                      <p:to>
                                        <p:strVal val="visible"/>
                                      </p:to>
                                    </p:set>
                                    <p:animEffect filter="fade" transition="in">
                                      <p:cBhvr>
                                        <p:cTn dur="1500"/>
                                        <p:tgtEl>
                                          <p:spTgt spid="401"/>
                                        </p:tgtEl>
                                      </p:cBhvr>
                                    </p:animEffect>
                                  </p:childTnLst>
                                </p:cTn>
                              </p:par>
                              <p:par>
                                <p:cTn fill="hold" nodeType="withEffect" presetClass="entr" presetID="10" presetSubtype="0">
                                  <p:stCondLst>
                                    <p:cond delay="1500"/>
                                  </p:stCondLst>
                                  <p:childTnLst>
                                    <p:set>
                                      <p:cBhvr>
                                        <p:cTn dur="1" fill="hold">
                                          <p:stCondLst>
                                            <p:cond delay="0"/>
                                          </p:stCondLst>
                                        </p:cTn>
                                        <p:tgtEl>
                                          <p:spTgt spid="348"/>
                                        </p:tgtEl>
                                        <p:attrNameLst>
                                          <p:attrName>style.visibility</p:attrName>
                                        </p:attrNameLst>
                                      </p:cBhvr>
                                      <p:to>
                                        <p:strVal val="visible"/>
                                      </p:to>
                                    </p:set>
                                    <p:animEffect filter="fade" transition="in">
                                      <p:cBhvr>
                                        <p:cTn dur="2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8"/>
          <p:cNvSpPr/>
          <p:nvPr/>
        </p:nvSpPr>
        <p:spPr>
          <a:xfrm>
            <a:off x="5807643" y="3915515"/>
            <a:ext cx="2613600" cy="988800"/>
          </a:xfrm>
          <a:prstGeom prst="roundRect">
            <a:avLst>
              <a:gd fmla="val 0" name="adj"/>
            </a:avLst>
          </a:prstGeom>
          <a:solidFill>
            <a:schemeClr val="dk1"/>
          </a:solidFill>
          <a:ln>
            <a:noFill/>
          </a:ln>
        </p:spPr>
        <p:txBody>
          <a:bodyPr anchorCtr="0" anchor="t" bIns="34275" lIns="102875" spcFirstLastPara="1" rIns="102875" wrap="square" tIns="342900">
            <a:noAutofit/>
          </a:bodyPr>
          <a:lstStyle/>
          <a:p>
            <a:pPr indent="0" lvl="0" marL="0" marR="0" rtl="0" algn="ctr">
              <a:lnSpc>
                <a:spcPct val="155555"/>
              </a:lnSpc>
              <a:spcBef>
                <a:spcPts val="0"/>
              </a:spcBef>
              <a:spcAft>
                <a:spcPts val="0"/>
              </a:spcAft>
              <a:buClr>
                <a:schemeClr val="dk1"/>
              </a:buClr>
              <a:buSzPts val="700"/>
              <a:buFont typeface="Poppins"/>
              <a:buNone/>
            </a:pPr>
            <a:r>
              <a:rPr lang="en" sz="700">
                <a:solidFill>
                  <a:schemeClr val="lt1"/>
                </a:solidFill>
                <a:latin typeface="Poppins"/>
                <a:ea typeface="Poppins"/>
                <a:cs typeface="Poppins"/>
                <a:sym typeface="Poppins"/>
              </a:rPr>
              <a:t>High growth, high share</a:t>
            </a:r>
            <a:endParaRPr sz="700">
              <a:solidFill>
                <a:schemeClr val="lt1"/>
              </a:solidFill>
              <a:latin typeface="Poppins"/>
              <a:ea typeface="Poppins"/>
              <a:cs typeface="Poppins"/>
              <a:sym typeface="Poppins"/>
            </a:endParaRPr>
          </a:p>
          <a:p>
            <a:pPr indent="0" lvl="0" marL="0" marR="0" rtl="0" algn="ctr">
              <a:lnSpc>
                <a:spcPct val="155555"/>
              </a:lnSpc>
              <a:spcBef>
                <a:spcPts val="0"/>
              </a:spcBef>
              <a:spcAft>
                <a:spcPts val="0"/>
              </a:spcAft>
              <a:buClr>
                <a:schemeClr val="dk1"/>
              </a:buClr>
              <a:buSzPts val="700"/>
              <a:buFont typeface="Poppins"/>
              <a:buNone/>
            </a:pPr>
            <a:r>
              <a:rPr lang="en" sz="700">
                <a:solidFill>
                  <a:schemeClr val="lt1"/>
                </a:solidFill>
                <a:latin typeface="Poppins"/>
                <a:ea typeface="Poppins"/>
                <a:cs typeface="Poppins"/>
                <a:sym typeface="Poppins"/>
              </a:rPr>
              <a:t>“Stars” operate in high growth industries and maintain high market share, Stars are both cash generators and cash users</a:t>
            </a:r>
            <a:endParaRPr sz="1400">
              <a:solidFill>
                <a:schemeClr val="lt1"/>
              </a:solidFill>
              <a:latin typeface="Poppins"/>
              <a:ea typeface="Poppins"/>
              <a:cs typeface="Poppins"/>
              <a:sym typeface="Poppins"/>
            </a:endParaRPr>
          </a:p>
        </p:txBody>
      </p:sp>
      <p:sp>
        <p:nvSpPr>
          <p:cNvPr id="427" name="Google Shape;427;p58"/>
          <p:cNvSpPr/>
          <p:nvPr/>
        </p:nvSpPr>
        <p:spPr>
          <a:xfrm>
            <a:off x="5807825" y="2836913"/>
            <a:ext cx="2613600" cy="988800"/>
          </a:xfrm>
          <a:prstGeom prst="roundRect">
            <a:avLst>
              <a:gd fmla="val 0" name="adj"/>
            </a:avLst>
          </a:prstGeom>
          <a:solidFill>
            <a:schemeClr val="dk1"/>
          </a:solidFill>
          <a:ln>
            <a:noFill/>
          </a:ln>
        </p:spPr>
        <p:txBody>
          <a:bodyPr anchorCtr="0" anchor="t" bIns="34275" lIns="102875" spcFirstLastPara="1" rIns="102875" wrap="square" tIns="342900">
            <a:noAutofit/>
          </a:bodyPr>
          <a:lstStyle/>
          <a:p>
            <a:pPr indent="0" lvl="0" marL="0" marR="0" rtl="0" algn="ctr">
              <a:lnSpc>
                <a:spcPct val="155555"/>
              </a:lnSpc>
              <a:spcBef>
                <a:spcPts val="0"/>
              </a:spcBef>
              <a:spcAft>
                <a:spcPts val="0"/>
              </a:spcAft>
              <a:buClr>
                <a:schemeClr val="dk1"/>
              </a:buClr>
              <a:buSzPts val="700"/>
              <a:buFont typeface="Poppins"/>
              <a:buNone/>
            </a:pPr>
            <a:r>
              <a:rPr lang="en" sz="700">
                <a:solidFill>
                  <a:schemeClr val="lt1"/>
                </a:solidFill>
                <a:latin typeface="Poppins"/>
                <a:ea typeface="Poppins"/>
                <a:cs typeface="Poppins"/>
                <a:sym typeface="Poppins"/>
              </a:rPr>
              <a:t>High growth, low share</a:t>
            </a:r>
            <a:endParaRPr sz="700">
              <a:solidFill>
                <a:schemeClr val="lt1"/>
              </a:solidFill>
              <a:latin typeface="Poppins"/>
              <a:ea typeface="Poppins"/>
              <a:cs typeface="Poppins"/>
              <a:sym typeface="Poppins"/>
            </a:endParaRPr>
          </a:p>
          <a:p>
            <a:pPr indent="0" lvl="0" marL="0" marR="0" rtl="0" algn="ctr">
              <a:lnSpc>
                <a:spcPct val="155555"/>
              </a:lnSpc>
              <a:spcBef>
                <a:spcPts val="0"/>
              </a:spcBef>
              <a:spcAft>
                <a:spcPts val="0"/>
              </a:spcAft>
              <a:buClr>
                <a:schemeClr val="dk1"/>
              </a:buClr>
              <a:buSzPts val="700"/>
              <a:buFont typeface="Poppins"/>
              <a:buNone/>
            </a:pPr>
            <a:r>
              <a:rPr lang="en" sz="700">
                <a:solidFill>
                  <a:schemeClr val="lt1"/>
                </a:solidFill>
                <a:latin typeface="Poppins"/>
                <a:ea typeface="Poppins"/>
                <a:cs typeface="Poppins"/>
                <a:sym typeface="Poppins"/>
              </a:rPr>
              <a:t>“Question marks” are the brands that hold low market share in fast growing markets consuming large amount of cash.</a:t>
            </a:r>
            <a:endParaRPr sz="1400">
              <a:solidFill>
                <a:schemeClr val="lt1"/>
              </a:solidFill>
              <a:latin typeface="Poppins"/>
              <a:ea typeface="Poppins"/>
              <a:cs typeface="Poppins"/>
              <a:sym typeface="Poppins"/>
            </a:endParaRPr>
          </a:p>
        </p:txBody>
      </p:sp>
      <p:sp>
        <p:nvSpPr>
          <p:cNvPr id="428" name="Google Shape;428;p58"/>
          <p:cNvSpPr/>
          <p:nvPr/>
        </p:nvSpPr>
        <p:spPr>
          <a:xfrm>
            <a:off x="5807825" y="1765322"/>
            <a:ext cx="2613600" cy="988800"/>
          </a:xfrm>
          <a:prstGeom prst="roundRect">
            <a:avLst>
              <a:gd fmla="val 0" name="adj"/>
            </a:avLst>
          </a:prstGeom>
          <a:solidFill>
            <a:schemeClr val="dk1"/>
          </a:solidFill>
          <a:ln>
            <a:noFill/>
          </a:ln>
        </p:spPr>
        <p:txBody>
          <a:bodyPr anchorCtr="0" anchor="t" bIns="34275" lIns="102875" spcFirstLastPara="1" rIns="102875" wrap="square" tIns="342900">
            <a:noAutofit/>
          </a:bodyPr>
          <a:lstStyle/>
          <a:p>
            <a:pPr indent="0" lvl="0" marL="0" marR="0" rtl="0" algn="ctr">
              <a:lnSpc>
                <a:spcPct val="155555"/>
              </a:lnSpc>
              <a:spcBef>
                <a:spcPts val="0"/>
              </a:spcBef>
              <a:spcAft>
                <a:spcPts val="0"/>
              </a:spcAft>
              <a:buClr>
                <a:schemeClr val="dk1"/>
              </a:buClr>
              <a:buSzPts val="700"/>
              <a:buFont typeface="Poppins"/>
              <a:buNone/>
            </a:pPr>
            <a:r>
              <a:rPr lang="en" sz="700">
                <a:solidFill>
                  <a:schemeClr val="lt1"/>
                </a:solidFill>
                <a:latin typeface="Poppins"/>
                <a:ea typeface="Poppins"/>
                <a:cs typeface="Poppins"/>
                <a:sym typeface="Poppins"/>
              </a:rPr>
              <a:t>Low growth, high share</a:t>
            </a:r>
            <a:endParaRPr sz="700">
              <a:solidFill>
                <a:schemeClr val="lt1"/>
              </a:solidFill>
              <a:latin typeface="Poppins"/>
              <a:ea typeface="Poppins"/>
              <a:cs typeface="Poppins"/>
              <a:sym typeface="Poppins"/>
            </a:endParaRPr>
          </a:p>
          <a:p>
            <a:pPr indent="0" lvl="0" marL="0" marR="0" rtl="0" algn="ctr">
              <a:lnSpc>
                <a:spcPct val="155555"/>
              </a:lnSpc>
              <a:spcBef>
                <a:spcPts val="0"/>
              </a:spcBef>
              <a:spcAft>
                <a:spcPts val="0"/>
              </a:spcAft>
              <a:buClr>
                <a:schemeClr val="dk1"/>
              </a:buClr>
              <a:buSzPts val="700"/>
              <a:buFont typeface="Poppins"/>
              <a:buNone/>
            </a:pPr>
            <a:r>
              <a:rPr lang="en" sz="700">
                <a:solidFill>
                  <a:schemeClr val="lt1"/>
                </a:solidFill>
                <a:latin typeface="Poppins"/>
                <a:ea typeface="Poppins"/>
                <a:cs typeface="Poppins"/>
                <a:sym typeface="Poppins"/>
              </a:rPr>
              <a:t>“Cash cows” are the most profitable brands and should be “milked” to provide as much cash as possible.</a:t>
            </a:r>
            <a:endParaRPr sz="1400">
              <a:solidFill>
                <a:schemeClr val="lt1"/>
              </a:solidFill>
              <a:latin typeface="Poppins"/>
              <a:ea typeface="Poppins"/>
              <a:cs typeface="Poppins"/>
              <a:sym typeface="Poppins"/>
            </a:endParaRPr>
          </a:p>
        </p:txBody>
      </p:sp>
      <p:sp>
        <p:nvSpPr>
          <p:cNvPr id="429" name="Google Shape;429;p58"/>
          <p:cNvSpPr/>
          <p:nvPr/>
        </p:nvSpPr>
        <p:spPr>
          <a:xfrm>
            <a:off x="5807830" y="664182"/>
            <a:ext cx="2613600" cy="988800"/>
          </a:xfrm>
          <a:prstGeom prst="roundRect">
            <a:avLst>
              <a:gd fmla="val 0" name="adj"/>
            </a:avLst>
          </a:prstGeom>
          <a:solidFill>
            <a:schemeClr val="dk1"/>
          </a:solidFill>
          <a:ln>
            <a:noFill/>
          </a:ln>
        </p:spPr>
        <p:txBody>
          <a:bodyPr anchorCtr="0" anchor="t" bIns="34275" lIns="102875" spcFirstLastPara="1" rIns="102875" wrap="square" tIns="342900">
            <a:noAutofit/>
          </a:bodyPr>
          <a:lstStyle/>
          <a:p>
            <a:pPr indent="0" lvl="0" marL="0" marR="0" rtl="0" algn="ctr">
              <a:lnSpc>
                <a:spcPct val="155555"/>
              </a:lnSpc>
              <a:spcBef>
                <a:spcPts val="0"/>
              </a:spcBef>
              <a:spcAft>
                <a:spcPts val="0"/>
              </a:spcAft>
              <a:buClr>
                <a:schemeClr val="dk1"/>
              </a:buClr>
              <a:buSzPts val="700"/>
              <a:buFont typeface="Poppins"/>
              <a:buNone/>
            </a:pPr>
            <a:r>
              <a:rPr lang="en" sz="700">
                <a:solidFill>
                  <a:schemeClr val="lt1"/>
                </a:solidFill>
                <a:latin typeface="Poppins"/>
                <a:ea typeface="Poppins"/>
                <a:cs typeface="Poppins"/>
                <a:sym typeface="Poppins"/>
              </a:rPr>
              <a:t>Low growth, low share</a:t>
            </a:r>
            <a:endParaRPr sz="700">
              <a:solidFill>
                <a:schemeClr val="lt1"/>
              </a:solidFill>
              <a:latin typeface="Poppins"/>
              <a:ea typeface="Poppins"/>
              <a:cs typeface="Poppins"/>
              <a:sym typeface="Poppins"/>
            </a:endParaRPr>
          </a:p>
          <a:p>
            <a:pPr indent="0" lvl="0" marL="0" marR="0" rtl="0" algn="ctr">
              <a:lnSpc>
                <a:spcPct val="155555"/>
              </a:lnSpc>
              <a:spcBef>
                <a:spcPts val="0"/>
              </a:spcBef>
              <a:spcAft>
                <a:spcPts val="0"/>
              </a:spcAft>
              <a:buClr>
                <a:schemeClr val="dk1"/>
              </a:buClr>
              <a:buSzPts val="700"/>
              <a:buFont typeface="Poppins"/>
              <a:buNone/>
            </a:pPr>
            <a:r>
              <a:rPr lang="en" sz="700">
                <a:solidFill>
                  <a:schemeClr val="lt1"/>
                </a:solidFill>
                <a:latin typeface="Poppins"/>
                <a:ea typeface="Poppins"/>
                <a:cs typeface="Poppins"/>
                <a:sym typeface="Poppins"/>
              </a:rPr>
              <a:t>“Dogs” operate in a low market share compared to competitors and operate in a slowly growing market</a:t>
            </a:r>
            <a:endParaRPr sz="1400">
              <a:solidFill>
                <a:schemeClr val="lt1"/>
              </a:solidFill>
              <a:latin typeface="Poppins"/>
              <a:ea typeface="Poppins"/>
              <a:cs typeface="Poppins"/>
              <a:sym typeface="Poppins"/>
            </a:endParaRPr>
          </a:p>
        </p:txBody>
      </p:sp>
      <p:grpSp>
        <p:nvGrpSpPr>
          <p:cNvPr id="430" name="Google Shape;430;p58"/>
          <p:cNvGrpSpPr/>
          <p:nvPr/>
        </p:nvGrpSpPr>
        <p:grpSpPr>
          <a:xfrm>
            <a:off x="489975" y="2102314"/>
            <a:ext cx="4669659" cy="2225635"/>
            <a:chOff x="4431920" y="863097"/>
            <a:chExt cx="6868156" cy="2954121"/>
          </a:xfrm>
        </p:grpSpPr>
        <p:sp>
          <p:nvSpPr>
            <p:cNvPr id="431" name="Google Shape;431;p58"/>
            <p:cNvSpPr txBox="1"/>
            <p:nvPr/>
          </p:nvSpPr>
          <p:spPr>
            <a:xfrm rot="-5400000">
              <a:off x="4615059" y="1339072"/>
              <a:ext cx="485400" cy="237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600"/>
                <a:buFont typeface="Poppins"/>
                <a:buNone/>
              </a:pPr>
              <a:r>
                <a:rPr lang="en" sz="600">
                  <a:solidFill>
                    <a:schemeClr val="dk1"/>
                  </a:solidFill>
                  <a:latin typeface="Poppins"/>
                  <a:ea typeface="Poppins"/>
                  <a:cs typeface="Poppins"/>
                  <a:sym typeface="Poppins"/>
                </a:rPr>
                <a:t>High</a:t>
              </a:r>
              <a:endParaRPr sz="1400">
                <a:solidFill>
                  <a:schemeClr val="dk1"/>
                </a:solidFill>
                <a:latin typeface="Poppins"/>
                <a:ea typeface="Poppins"/>
                <a:cs typeface="Poppins"/>
                <a:sym typeface="Poppins"/>
              </a:endParaRPr>
            </a:p>
          </p:txBody>
        </p:sp>
        <p:sp>
          <p:nvSpPr>
            <p:cNvPr id="432" name="Google Shape;432;p58"/>
            <p:cNvSpPr txBox="1"/>
            <p:nvPr/>
          </p:nvSpPr>
          <p:spPr>
            <a:xfrm rot="-5400000">
              <a:off x="4701382" y="2522191"/>
              <a:ext cx="458700" cy="237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600"/>
                <a:buFont typeface="Poppins"/>
                <a:buNone/>
              </a:pPr>
              <a:r>
                <a:rPr lang="en" sz="600">
                  <a:solidFill>
                    <a:schemeClr val="dk1"/>
                  </a:solidFill>
                  <a:latin typeface="Poppins"/>
                  <a:ea typeface="Poppins"/>
                  <a:cs typeface="Poppins"/>
                  <a:sym typeface="Poppins"/>
                </a:rPr>
                <a:t>Low</a:t>
              </a:r>
              <a:endParaRPr sz="1400">
                <a:solidFill>
                  <a:schemeClr val="dk1"/>
                </a:solidFill>
                <a:latin typeface="Poppins"/>
                <a:ea typeface="Poppins"/>
                <a:cs typeface="Poppins"/>
                <a:sym typeface="Poppins"/>
              </a:endParaRPr>
            </a:p>
          </p:txBody>
        </p:sp>
        <p:sp>
          <p:nvSpPr>
            <p:cNvPr id="433" name="Google Shape;433;p58"/>
            <p:cNvSpPr txBox="1"/>
            <p:nvPr/>
          </p:nvSpPr>
          <p:spPr>
            <a:xfrm>
              <a:off x="9611006" y="3349542"/>
              <a:ext cx="499500" cy="214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600"/>
                <a:buFont typeface="Poppins"/>
                <a:buNone/>
              </a:pPr>
              <a:r>
                <a:rPr lang="en" sz="600">
                  <a:solidFill>
                    <a:schemeClr val="dk1"/>
                  </a:solidFill>
                  <a:latin typeface="Poppins"/>
                  <a:ea typeface="Poppins"/>
                  <a:cs typeface="Poppins"/>
                  <a:sym typeface="Poppins"/>
                </a:rPr>
                <a:t>High</a:t>
              </a:r>
              <a:endParaRPr sz="1400">
                <a:solidFill>
                  <a:schemeClr val="dk1"/>
                </a:solidFill>
                <a:latin typeface="Poppins"/>
                <a:ea typeface="Poppins"/>
                <a:cs typeface="Poppins"/>
                <a:sym typeface="Poppins"/>
              </a:endParaRPr>
            </a:p>
          </p:txBody>
        </p:sp>
        <p:sp>
          <p:nvSpPr>
            <p:cNvPr id="434" name="Google Shape;434;p58"/>
            <p:cNvSpPr txBox="1"/>
            <p:nvPr/>
          </p:nvSpPr>
          <p:spPr>
            <a:xfrm>
              <a:off x="6595156" y="3326617"/>
              <a:ext cx="458700" cy="214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600"/>
                <a:buFont typeface="Poppins"/>
                <a:buNone/>
              </a:pPr>
              <a:r>
                <a:rPr lang="en" sz="600">
                  <a:solidFill>
                    <a:schemeClr val="dk1"/>
                  </a:solidFill>
                  <a:latin typeface="Poppins"/>
                  <a:ea typeface="Poppins"/>
                  <a:cs typeface="Poppins"/>
                  <a:sym typeface="Poppins"/>
                </a:rPr>
                <a:t>Low</a:t>
              </a:r>
              <a:endParaRPr sz="1400">
                <a:solidFill>
                  <a:schemeClr val="dk1"/>
                </a:solidFill>
                <a:latin typeface="Poppins"/>
                <a:ea typeface="Poppins"/>
                <a:cs typeface="Poppins"/>
                <a:sym typeface="Poppins"/>
              </a:endParaRPr>
            </a:p>
          </p:txBody>
        </p:sp>
        <p:sp>
          <p:nvSpPr>
            <p:cNvPr id="435" name="Google Shape;435;p58"/>
            <p:cNvSpPr txBox="1"/>
            <p:nvPr/>
          </p:nvSpPr>
          <p:spPr>
            <a:xfrm rot="-5400000">
              <a:off x="3618920" y="1887735"/>
              <a:ext cx="1886400" cy="260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accent5"/>
                </a:buClr>
                <a:buSzPts val="700"/>
                <a:buFont typeface="Poppins"/>
                <a:buNone/>
              </a:pPr>
              <a:r>
                <a:rPr lang="en" sz="700">
                  <a:solidFill>
                    <a:schemeClr val="accent5"/>
                  </a:solidFill>
                  <a:latin typeface="Poppins"/>
                  <a:ea typeface="Poppins"/>
                  <a:cs typeface="Poppins"/>
                  <a:sym typeface="Poppins"/>
                </a:rPr>
                <a:t>MARKET GROWTH RATE</a:t>
              </a:r>
              <a:endParaRPr sz="1400">
                <a:solidFill>
                  <a:schemeClr val="dk1"/>
                </a:solidFill>
                <a:latin typeface="Poppins"/>
                <a:ea typeface="Poppins"/>
                <a:cs typeface="Poppins"/>
                <a:sym typeface="Poppins"/>
              </a:endParaRPr>
            </a:p>
          </p:txBody>
        </p:sp>
        <p:sp>
          <p:nvSpPr>
            <p:cNvPr id="436" name="Google Shape;436;p58"/>
            <p:cNvSpPr txBox="1"/>
            <p:nvPr/>
          </p:nvSpPr>
          <p:spPr>
            <a:xfrm>
              <a:off x="7373473" y="3582318"/>
              <a:ext cx="2130900" cy="234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accent5"/>
                </a:buClr>
                <a:buSzPts val="700"/>
                <a:buFont typeface="Poppins"/>
                <a:buNone/>
              </a:pPr>
              <a:r>
                <a:rPr lang="en" sz="700">
                  <a:solidFill>
                    <a:schemeClr val="accent5"/>
                  </a:solidFill>
                  <a:latin typeface="Poppins"/>
                  <a:ea typeface="Poppins"/>
                  <a:cs typeface="Poppins"/>
                  <a:sym typeface="Poppins"/>
                </a:rPr>
                <a:t>RELATIVE MARKET SHARE</a:t>
              </a:r>
              <a:endParaRPr sz="1400">
                <a:solidFill>
                  <a:schemeClr val="dk1"/>
                </a:solidFill>
                <a:latin typeface="Poppins"/>
                <a:ea typeface="Poppins"/>
                <a:cs typeface="Poppins"/>
                <a:sym typeface="Poppins"/>
              </a:endParaRPr>
            </a:p>
          </p:txBody>
        </p:sp>
        <p:sp>
          <p:nvSpPr>
            <p:cNvPr id="437" name="Google Shape;437;p58"/>
            <p:cNvSpPr/>
            <p:nvPr/>
          </p:nvSpPr>
          <p:spPr>
            <a:xfrm>
              <a:off x="5308176" y="863097"/>
              <a:ext cx="5991900" cy="2309400"/>
            </a:xfrm>
            <a:prstGeom prst="rect">
              <a:avLst/>
            </a:prstGeom>
            <a:solidFill>
              <a:srgbClr val="F5F1E8"/>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Open Sans"/>
                <a:buNone/>
              </a:pPr>
              <a:r>
                <a:t/>
              </a:r>
              <a:endParaRPr sz="1400">
                <a:solidFill>
                  <a:schemeClr val="lt1"/>
                </a:solidFill>
                <a:latin typeface="Poppins"/>
                <a:ea typeface="Poppins"/>
                <a:cs typeface="Poppins"/>
                <a:sym typeface="Poppins"/>
              </a:endParaRPr>
            </a:p>
          </p:txBody>
        </p:sp>
        <p:cxnSp>
          <p:nvCxnSpPr>
            <p:cNvPr id="438" name="Google Shape;438;p58"/>
            <p:cNvCxnSpPr>
              <a:stCxn id="437" idx="0"/>
              <a:endCxn id="437" idx="2"/>
            </p:cNvCxnSpPr>
            <p:nvPr/>
          </p:nvCxnSpPr>
          <p:spPr>
            <a:xfrm>
              <a:off x="8304126" y="863097"/>
              <a:ext cx="0" cy="2309400"/>
            </a:xfrm>
            <a:prstGeom prst="straightConnector1">
              <a:avLst/>
            </a:prstGeom>
            <a:noFill/>
            <a:ln cap="rnd" cmpd="sng" w="25400">
              <a:solidFill>
                <a:srgbClr val="999999"/>
              </a:solidFill>
              <a:prstDash val="dot"/>
              <a:miter lim="800000"/>
              <a:headEnd len="sm" w="sm" type="none"/>
              <a:tailEnd len="sm" w="sm" type="none"/>
            </a:ln>
          </p:spPr>
        </p:cxnSp>
        <p:cxnSp>
          <p:nvCxnSpPr>
            <p:cNvPr id="439" name="Google Shape;439;p58"/>
            <p:cNvCxnSpPr>
              <a:endCxn id="437" idx="1"/>
            </p:cNvCxnSpPr>
            <p:nvPr/>
          </p:nvCxnSpPr>
          <p:spPr>
            <a:xfrm rot="10800000">
              <a:off x="5308176" y="2017797"/>
              <a:ext cx="5991900" cy="0"/>
            </a:xfrm>
            <a:prstGeom prst="straightConnector1">
              <a:avLst/>
            </a:prstGeom>
            <a:noFill/>
            <a:ln cap="rnd" cmpd="sng" w="25400">
              <a:solidFill>
                <a:srgbClr val="999999"/>
              </a:solidFill>
              <a:prstDash val="dot"/>
              <a:miter lim="800000"/>
              <a:headEnd len="sm" w="sm" type="none"/>
              <a:tailEnd len="sm" w="sm" type="none"/>
            </a:ln>
          </p:spPr>
        </p:cxnSp>
        <p:sp>
          <p:nvSpPr>
            <p:cNvPr id="440" name="Google Shape;440;p58"/>
            <p:cNvSpPr/>
            <p:nvPr/>
          </p:nvSpPr>
          <p:spPr>
            <a:xfrm>
              <a:off x="6692584" y="1083181"/>
              <a:ext cx="497408" cy="684828"/>
            </a:xfrm>
            <a:custGeom>
              <a:rect b="b" l="l" r="r" t="t"/>
              <a:pathLst>
                <a:path extrusionOk="0" h="2766980" w="1686129">
                  <a:moveTo>
                    <a:pt x="843064" y="2280596"/>
                  </a:moveTo>
                  <a:cubicBezTo>
                    <a:pt x="753642" y="2280596"/>
                    <a:pt x="680936" y="2353302"/>
                    <a:pt x="680936" y="2442724"/>
                  </a:cubicBezTo>
                  <a:cubicBezTo>
                    <a:pt x="680936" y="2532147"/>
                    <a:pt x="753642" y="2604852"/>
                    <a:pt x="843064" y="2604852"/>
                  </a:cubicBezTo>
                  <a:cubicBezTo>
                    <a:pt x="932486" y="2604852"/>
                    <a:pt x="1005192" y="2532147"/>
                    <a:pt x="1005192" y="2442724"/>
                  </a:cubicBezTo>
                  <a:cubicBezTo>
                    <a:pt x="1005192" y="2353302"/>
                    <a:pt x="932486" y="2280596"/>
                    <a:pt x="843064" y="2280596"/>
                  </a:cubicBezTo>
                  <a:close/>
                  <a:moveTo>
                    <a:pt x="843064" y="2118468"/>
                  </a:moveTo>
                  <a:cubicBezTo>
                    <a:pt x="1021837" y="2118468"/>
                    <a:pt x="1167320" y="2263951"/>
                    <a:pt x="1167320" y="2442724"/>
                  </a:cubicBezTo>
                  <a:cubicBezTo>
                    <a:pt x="1167320" y="2621497"/>
                    <a:pt x="1021837" y="2766980"/>
                    <a:pt x="843064" y="2766980"/>
                  </a:cubicBezTo>
                  <a:cubicBezTo>
                    <a:pt x="664290" y="2766980"/>
                    <a:pt x="518808" y="2621497"/>
                    <a:pt x="518808" y="2442724"/>
                  </a:cubicBezTo>
                  <a:cubicBezTo>
                    <a:pt x="518808" y="2263951"/>
                    <a:pt x="664290" y="2118468"/>
                    <a:pt x="843064" y="2118468"/>
                  </a:cubicBezTo>
                  <a:close/>
                  <a:moveTo>
                    <a:pt x="842993" y="162056"/>
                  </a:moveTo>
                  <a:cubicBezTo>
                    <a:pt x="495103" y="162056"/>
                    <a:pt x="207236" y="424342"/>
                    <a:pt x="166883" y="761569"/>
                  </a:cubicBezTo>
                  <a:cubicBezTo>
                    <a:pt x="166883" y="761785"/>
                    <a:pt x="167027" y="761929"/>
                    <a:pt x="167172" y="761929"/>
                  </a:cubicBezTo>
                  <a:lnTo>
                    <a:pt x="495392" y="761929"/>
                  </a:lnTo>
                  <a:cubicBezTo>
                    <a:pt x="495535" y="761929"/>
                    <a:pt x="495679" y="761857"/>
                    <a:pt x="495679" y="761713"/>
                  </a:cubicBezTo>
                  <a:cubicBezTo>
                    <a:pt x="532572" y="604053"/>
                    <a:pt x="674308" y="486311"/>
                    <a:pt x="842993" y="486311"/>
                  </a:cubicBezTo>
                  <a:cubicBezTo>
                    <a:pt x="1039635" y="486311"/>
                    <a:pt x="1199674" y="646350"/>
                    <a:pt x="1199674" y="842993"/>
                  </a:cubicBezTo>
                  <a:cubicBezTo>
                    <a:pt x="1199674" y="947835"/>
                    <a:pt x="1153774" y="1046986"/>
                    <a:pt x="1073719" y="1115007"/>
                  </a:cubicBezTo>
                  <a:lnTo>
                    <a:pt x="681010" y="1448918"/>
                  </a:lnTo>
                  <a:cubicBezTo>
                    <a:pt x="681010" y="1448990"/>
                    <a:pt x="680938" y="1449062"/>
                    <a:pt x="680938" y="1449134"/>
                  </a:cubicBezTo>
                  <a:lnTo>
                    <a:pt x="680938" y="1793854"/>
                  </a:lnTo>
                  <a:cubicBezTo>
                    <a:pt x="680938" y="1793998"/>
                    <a:pt x="681081" y="1794142"/>
                    <a:pt x="681225" y="1794142"/>
                  </a:cubicBezTo>
                  <a:lnTo>
                    <a:pt x="1004904" y="1794142"/>
                  </a:lnTo>
                  <a:cubicBezTo>
                    <a:pt x="1005049" y="1794142"/>
                    <a:pt x="1005193" y="1793998"/>
                    <a:pt x="1005193" y="1793854"/>
                  </a:cubicBezTo>
                  <a:lnTo>
                    <a:pt x="1005193" y="1599012"/>
                  </a:lnTo>
                  <a:cubicBezTo>
                    <a:pt x="1005193" y="1598940"/>
                    <a:pt x="1005193" y="1598868"/>
                    <a:pt x="1005265" y="1598796"/>
                  </a:cubicBezTo>
                  <a:lnTo>
                    <a:pt x="1283764" y="1362090"/>
                  </a:lnTo>
                  <a:cubicBezTo>
                    <a:pt x="1436452" y="1232387"/>
                    <a:pt x="1524002" y="1043239"/>
                    <a:pt x="1523929" y="842993"/>
                  </a:cubicBezTo>
                  <a:cubicBezTo>
                    <a:pt x="1523929" y="467504"/>
                    <a:pt x="1218481" y="162056"/>
                    <a:pt x="842993" y="162056"/>
                  </a:cubicBezTo>
                  <a:close/>
                  <a:moveTo>
                    <a:pt x="843065" y="0"/>
                  </a:moveTo>
                  <a:cubicBezTo>
                    <a:pt x="1307975" y="0"/>
                    <a:pt x="1686129" y="378154"/>
                    <a:pt x="1686129" y="843065"/>
                  </a:cubicBezTo>
                  <a:cubicBezTo>
                    <a:pt x="1686129" y="1090868"/>
                    <a:pt x="1577756" y="1325124"/>
                    <a:pt x="1388751" y="1485667"/>
                  </a:cubicBezTo>
                  <a:lnTo>
                    <a:pt x="1167393" y="1673807"/>
                  </a:lnTo>
                  <a:cubicBezTo>
                    <a:pt x="1167393" y="1673879"/>
                    <a:pt x="1167321" y="1673951"/>
                    <a:pt x="1167321" y="1674023"/>
                  </a:cubicBezTo>
                  <a:lnTo>
                    <a:pt x="1167321" y="1881979"/>
                  </a:lnTo>
                  <a:cubicBezTo>
                    <a:pt x="1167321" y="1922979"/>
                    <a:pt x="1134103" y="1956270"/>
                    <a:pt x="1093030" y="1956270"/>
                  </a:cubicBezTo>
                  <a:lnTo>
                    <a:pt x="593100" y="1956270"/>
                  </a:lnTo>
                  <a:cubicBezTo>
                    <a:pt x="552100" y="1956270"/>
                    <a:pt x="518810" y="1923051"/>
                    <a:pt x="518810" y="1881979"/>
                  </a:cubicBezTo>
                  <a:lnTo>
                    <a:pt x="518810" y="1374195"/>
                  </a:lnTo>
                  <a:cubicBezTo>
                    <a:pt x="518810" y="1374123"/>
                    <a:pt x="518810" y="1374051"/>
                    <a:pt x="518882" y="1373979"/>
                  </a:cubicBezTo>
                  <a:lnTo>
                    <a:pt x="968732" y="991502"/>
                  </a:lnTo>
                  <a:cubicBezTo>
                    <a:pt x="1012542" y="954321"/>
                    <a:pt x="1037618" y="900206"/>
                    <a:pt x="1037618" y="843065"/>
                  </a:cubicBezTo>
                  <a:cubicBezTo>
                    <a:pt x="1037618" y="733899"/>
                    <a:pt x="947259" y="645485"/>
                    <a:pt x="837445" y="648584"/>
                  </a:cubicBezTo>
                  <a:cubicBezTo>
                    <a:pt x="731449" y="651538"/>
                    <a:pt x="648512" y="741465"/>
                    <a:pt x="648512" y="847460"/>
                  </a:cubicBezTo>
                  <a:cubicBezTo>
                    <a:pt x="648512" y="889830"/>
                    <a:pt x="614141" y="924129"/>
                    <a:pt x="571844" y="924129"/>
                  </a:cubicBezTo>
                  <a:lnTo>
                    <a:pt x="81064" y="924129"/>
                  </a:lnTo>
                  <a:cubicBezTo>
                    <a:pt x="36317" y="924129"/>
                    <a:pt x="0" y="887812"/>
                    <a:pt x="0" y="843065"/>
                  </a:cubicBezTo>
                  <a:cubicBezTo>
                    <a:pt x="0" y="378154"/>
                    <a:pt x="378154" y="0"/>
                    <a:pt x="843065"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441" name="Google Shape;441;p58"/>
            <p:cNvSpPr/>
            <p:nvPr/>
          </p:nvSpPr>
          <p:spPr>
            <a:xfrm>
              <a:off x="9543702" y="1065751"/>
              <a:ext cx="634099" cy="639972"/>
            </a:xfrm>
            <a:custGeom>
              <a:rect b="b" l="l" r="r" t="t"/>
              <a:pathLst>
                <a:path extrusionOk="0" h="2752567" w="2882269">
                  <a:moveTo>
                    <a:pt x="2203112" y="2735995"/>
                  </a:moveTo>
                  <a:lnTo>
                    <a:pt x="1443994" y="2184472"/>
                  </a:lnTo>
                  <a:lnTo>
                    <a:pt x="684876" y="2735995"/>
                  </a:lnTo>
                  <a:cubicBezTo>
                    <a:pt x="598336" y="2798900"/>
                    <a:pt x="481821" y="2714233"/>
                    <a:pt x="514895" y="2612489"/>
                  </a:cubicBezTo>
                  <a:lnTo>
                    <a:pt x="804851" y="1720067"/>
                  </a:lnTo>
                  <a:lnTo>
                    <a:pt x="45733" y="1168544"/>
                  </a:lnTo>
                  <a:cubicBezTo>
                    <a:pt x="-40807" y="1105639"/>
                    <a:pt x="3652" y="968731"/>
                    <a:pt x="110656" y="968731"/>
                  </a:cubicBezTo>
                  <a:lnTo>
                    <a:pt x="1048979" y="968731"/>
                  </a:lnTo>
                  <a:lnTo>
                    <a:pt x="1338935" y="76308"/>
                  </a:lnTo>
                  <a:cubicBezTo>
                    <a:pt x="1372009" y="-25436"/>
                    <a:pt x="1515979" y="-25436"/>
                    <a:pt x="1549053" y="76308"/>
                  </a:cubicBezTo>
                  <a:lnTo>
                    <a:pt x="1839009" y="968731"/>
                  </a:lnTo>
                  <a:lnTo>
                    <a:pt x="2777332" y="968731"/>
                  </a:lnTo>
                  <a:cubicBezTo>
                    <a:pt x="2884336" y="968731"/>
                    <a:pt x="2928795" y="1105639"/>
                    <a:pt x="2842255" y="1168544"/>
                  </a:cubicBezTo>
                  <a:lnTo>
                    <a:pt x="2083137" y="1720067"/>
                  </a:lnTo>
                  <a:lnTo>
                    <a:pt x="2373094" y="2612489"/>
                  </a:lnTo>
                  <a:cubicBezTo>
                    <a:pt x="2406168" y="2714306"/>
                    <a:pt x="2289724" y="2798900"/>
                    <a:pt x="2203112" y="2735995"/>
                  </a:cubicBezTo>
                  <a:close/>
                  <a:moveTo>
                    <a:pt x="302904" y="1141667"/>
                  </a:moveTo>
                  <a:lnTo>
                    <a:pt x="879862" y="1560893"/>
                  </a:lnTo>
                  <a:cubicBezTo>
                    <a:pt x="956314" y="1616449"/>
                    <a:pt x="988307" y="1714950"/>
                    <a:pt x="959124" y="1804805"/>
                  </a:cubicBezTo>
                  <a:lnTo>
                    <a:pt x="738703" y="2483075"/>
                  </a:lnTo>
                  <a:lnTo>
                    <a:pt x="1315661" y="2063849"/>
                  </a:lnTo>
                  <a:cubicBezTo>
                    <a:pt x="1392113" y="2008293"/>
                    <a:pt x="1495659" y="2008293"/>
                    <a:pt x="1572111" y="2063849"/>
                  </a:cubicBezTo>
                  <a:lnTo>
                    <a:pt x="2149069" y="2483075"/>
                  </a:lnTo>
                  <a:lnTo>
                    <a:pt x="1928648" y="1804805"/>
                  </a:lnTo>
                  <a:cubicBezTo>
                    <a:pt x="1899465" y="1714950"/>
                    <a:pt x="1931458" y="1616449"/>
                    <a:pt x="2007910" y="1560893"/>
                  </a:cubicBezTo>
                  <a:lnTo>
                    <a:pt x="2584869" y="1141667"/>
                  </a:lnTo>
                  <a:lnTo>
                    <a:pt x="1871651" y="1141667"/>
                  </a:lnTo>
                  <a:cubicBezTo>
                    <a:pt x="1777112" y="1141667"/>
                    <a:pt x="1693382" y="1080779"/>
                    <a:pt x="1664127" y="990924"/>
                  </a:cubicBezTo>
                  <a:lnTo>
                    <a:pt x="1443994" y="312654"/>
                  </a:lnTo>
                  <a:lnTo>
                    <a:pt x="1223573" y="990924"/>
                  </a:lnTo>
                  <a:cubicBezTo>
                    <a:pt x="1194390" y="1080779"/>
                    <a:pt x="1110588" y="1141667"/>
                    <a:pt x="1016121" y="1141667"/>
                  </a:cubicBezTo>
                  <a:lnTo>
                    <a:pt x="302904" y="1141667"/>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442" name="Google Shape;442;p58"/>
            <p:cNvSpPr/>
            <p:nvPr/>
          </p:nvSpPr>
          <p:spPr>
            <a:xfrm flipH="1">
              <a:off x="6471023" y="2225896"/>
              <a:ext cx="703742" cy="683044"/>
            </a:xfrm>
            <a:custGeom>
              <a:rect b="b" l="l" r="r" t="t"/>
              <a:pathLst>
                <a:path extrusionOk="0" h="2759773" w="2759773">
                  <a:moveTo>
                    <a:pt x="2751631" y="2503395"/>
                  </a:moveTo>
                  <a:cubicBezTo>
                    <a:pt x="2679574" y="2335287"/>
                    <a:pt x="2514852" y="2226625"/>
                    <a:pt x="2331900" y="2226625"/>
                  </a:cubicBezTo>
                  <a:lnTo>
                    <a:pt x="2107660" y="2226625"/>
                  </a:lnTo>
                  <a:lnTo>
                    <a:pt x="2107660" y="2092168"/>
                  </a:lnTo>
                  <a:cubicBezTo>
                    <a:pt x="2107660" y="1912530"/>
                    <a:pt x="2054049" y="1739161"/>
                    <a:pt x="1952593" y="1590869"/>
                  </a:cubicBezTo>
                  <a:cubicBezTo>
                    <a:pt x="1851137" y="1442576"/>
                    <a:pt x="1709041" y="1329807"/>
                    <a:pt x="1541581" y="1264668"/>
                  </a:cubicBezTo>
                  <a:cubicBezTo>
                    <a:pt x="1287221" y="1165734"/>
                    <a:pt x="1111475" y="935729"/>
                    <a:pt x="1082868" y="664363"/>
                  </a:cubicBezTo>
                  <a:lnTo>
                    <a:pt x="1073068" y="570978"/>
                  </a:lnTo>
                  <a:lnTo>
                    <a:pt x="1135109" y="397249"/>
                  </a:lnTo>
                  <a:cubicBezTo>
                    <a:pt x="1167535" y="306313"/>
                    <a:pt x="1153773" y="204929"/>
                    <a:pt x="1098144" y="126027"/>
                  </a:cubicBezTo>
                  <a:cubicBezTo>
                    <a:pt x="1042516" y="47125"/>
                    <a:pt x="951725" y="0"/>
                    <a:pt x="855169" y="0"/>
                  </a:cubicBezTo>
                  <a:lnTo>
                    <a:pt x="589207" y="0"/>
                  </a:lnTo>
                  <a:cubicBezTo>
                    <a:pt x="521979" y="0"/>
                    <a:pt x="456047" y="23130"/>
                    <a:pt x="403518" y="65139"/>
                  </a:cubicBezTo>
                  <a:lnTo>
                    <a:pt x="214729" y="216170"/>
                  </a:lnTo>
                  <a:lnTo>
                    <a:pt x="81064" y="216170"/>
                  </a:lnTo>
                  <a:cubicBezTo>
                    <a:pt x="59590" y="216170"/>
                    <a:pt x="38982" y="224745"/>
                    <a:pt x="23778" y="239949"/>
                  </a:cubicBezTo>
                  <a:cubicBezTo>
                    <a:pt x="8574" y="255153"/>
                    <a:pt x="0" y="275761"/>
                    <a:pt x="0" y="297234"/>
                  </a:cubicBezTo>
                  <a:lnTo>
                    <a:pt x="0" y="621489"/>
                  </a:lnTo>
                  <a:cubicBezTo>
                    <a:pt x="0" y="725539"/>
                    <a:pt x="85026" y="810422"/>
                    <a:pt x="189509" y="810638"/>
                  </a:cubicBezTo>
                  <a:cubicBezTo>
                    <a:pt x="259476" y="810782"/>
                    <a:pt x="317193" y="864537"/>
                    <a:pt x="323678" y="932847"/>
                  </a:cubicBezTo>
                  <a:lnTo>
                    <a:pt x="304223" y="985592"/>
                  </a:lnTo>
                  <a:cubicBezTo>
                    <a:pt x="213792" y="1230081"/>
                    <a:pt x="241678" y="1504905"/>
                    <a:pt x="378370" y="1725975"/>
                  </a:cubicBezTo>
                  <a:lnTo>
                    <a:pt x="378370" y="2348473"/>
                  </a:lnTo>
                  <a:cubicBezTo>
                    <a:pt x="283975" y="2381908"/>
                    <a:pt x="216242" y="2472123"/>
                    <a:pt x="216242" y="2577758"/>
                  </a:cubicBezTo>
                  <a:lnTo>
                    <a:pt x="216242" y="2685843"/>
                  </a:lnTo>
                  <a:cubicBezTo>
                    <a:pt x="216242" y="2730590"/>
                    <a:pt x="252486" y="2766907"/>
                    <a:pt x="297306" y="2766907"/>
                  </a:cubicBezTo>
                  <a:lnTo>
                    <a:pt x="2577830" y="2766907"/>
                  </a:lnTo>
                  <a:cubicBezTo>
                    <a:pt x="2641600" y="2766907"/>
                    <a:pt x="2700614" y="2735130"/>
                    <a:pt x="2735706" y="2681880"/>
                  </a:cubicBezTo>
                  <a:cubicBezTo>
                    <a:pt x="2770797" y="2628774"/>
                    <a:pt x="2776706" y="2561977"/>
                    <a:pt x="2751631" y="2503395"/>
                  </a:cubicBezTo>
                  <a:lnTo>
                    <a:pt x="2751631" y="2503395"/>
                  </a:lnTo>
                  <a:close/>
                  <a:moveTo>
                    <a:pt x="378298" y="2577902"/>
                  </a:moveTo>
                  <a:cubicBezTo>
                    <a:pt x="378298" y="2533227"/>
                    <a:pt x="414686" y="2496838"/>
                    <a:pt x="459362" y="2496838"/>
                  </a:cubicBezTo>
                  <a:cubicBezTo>
                    <a:pt x="504109" y="2496838"/>
                    <a:pt x="540426" y="2460522"/>
                    <a:pt x="540426" y="2415774"/>
                  </a:cubicBezTo>
                  <a:lnTo>
                    <a:pt x="540426" y="1702413"/>
                  </a:lnTo>
                  <a:cubicBezTo>
                    <a:pt x="540426" y="1686560"/>
                    <a:pt x="535742" y="1670996"/>
                    <a:pt x="527022" y="1657737"/>
                  </a:cubicBezTo>
                  <a:cubicBezTo>
                    <a:pt x="407193" y="1476154"/>
                    <a:pt x="380675" y="1245933"/>
                    <a:pt x="456191" y="1041868"/>
                  </a:cubicBezTo>
                  <a:lnTo>
                    <a:pt x="481338" y="973919"/>
                  </a:lnTo>
                  <a:cubicBezTo>
                    <a:pt x="484654" y="964912"/>
                    <a:pt x="486383" y="955400"/>
                    <a:pt x="486383" y="945817"/>
                  </a:cubicBezTo>
                  <a:cubicBezTo>
                    <a:pt x="486383" y="782320"/>
                    <a:pt x="353366" y="648943"/>
                    <a:pt x="189869" y="648583"/>
                  </a:cubicBezTo>
                  <a:cubicBezTo>
                    <a:pt x="174593" y="648583"/>
                    <a:pt x="162128" y="636405"/>
                    <a:pt x="162128" y="621561"/>
                  </a:cubicBezTo>
                  <a:lnTo>
                    <a:pt x="162128" y="378370"/>
                  </a:lnTo>
                  <a:lnTo>
                    <a:pt x="243191" y="378370"/>
                  </a:lnTo>
                  <a:cubicBezTo>
                    <a:pt x="261565" y="378370"/>
                    <a:pt x="279435" y="372101"/>
                    <a:pt x="293847" y="360644"/>
                  </a:cubicBezTo>
                  <a:lnTo>
                    <a:pt x="504901" y="191815"/>
                  </a:lnTo>
                  <a:cubicBezTo>
                    <a:pt x="528752" y="172720"/>
                    <a:pt x="558727" y="162200"/>
                    <a:pt x="589279" y="162200"/>
                  </a:cubicBezTo>
                  <a:lnTo>
                    <a:pt x="855241" y="162200"/>
                  </a:lnTo>
                  <a:cubicBezTo>
                    <a:pt x="899772" y="162200"/>
                    <a:pt x="940052" y="183096"/>
                    <a:pt x="965632" y="219485"/>
                  </a:cubicBezTo>
                  <a:cubicBezTo>
                    <a:pt x="991284" y="255873"/>
                    <a:pt x="997409" y="300837"/>
                    <a:pt x="982421" y="342774"/>
                  </a:cubicBezTo>
                  <a:lnTo>
                    <a:pt x="910653" y="543668"/>
                  </a:lnTo>
                  <a:cubicBezTo>
                    <a:pt x="905464" y="558152"/>
                    <a:pt x="894296" y="561394"/>
                    <a:pt x="885793" y="561610"/>
                  </a:cubicBezTo>
                  <a:cubicBezTo>
                    <a:pt x="877147" y="561826"/>
                    <a:pt x="865977" y="559016"/>
                    <a:pt x="860213" y="544749"/>
                  </a:cubicBezTo>
                  <a:lnTo>
                    <a:pt x="791182" y="374911"/>
                  </a:lnTo>
                  <a:cubicBezTo>
                    <a:pt x="774321" y="333479"/>
                    <a:pt x="727052" y="313447"/>
                    <a:pt x="685547" y="330308"/>
                  </a:cubicBezTo>
                  <a:cubicBezTo>
                    <a:pt x="644043" y="347169"/>
                    <a:pt x="624083" y="394439"/>
                    <a:pt x="640944" y="435943"/>
                  </a:cubicBezTo>
                  <a:lnTo>
                    <a:pt x="709902" y="605781"/>
                  </a:lnTo>
                  <a:cubicBezTo>
                    <a:pt x="739734" y="679135"/>
                    <a:pt x="810133" y="725467"/>
                    <a:pt x="889179" y="723666"/>
                  </a:cubicBezTo>
                  <a:cubicBezTo>
                    <a:pt x="901934" y="723378"/>
                    <a:pt x="914399" y="721720"/>
                    <a:pt x="926505" y="719126"/>
                  </a:cubicBezTo>
                  <a:cubicBezTo>
                    <a:pt x="948626" y="867419"/>
                    <a:pt x="1007785" y="1007858"/>
                    <a:pt x="1099081" y="1127400"/>
                  </a:cubicBezTo>
                  <a:cubicBezTo>
                    <a:pt x="1198087" y="1256958"/>
                    <a:pt x="1330743" y="1356756"/>
                    <a:pt x="1482783" y="1415843"/>
                  </a:cubicBezTo>
                  <a:cubicBezTo>
                    <a:pt x="1763876" y="1525153"/>
                    <a:pt x="1945460" y="1790610"/>
                    <a:pt x="1945460" y="2092240"/>
                  </a:cubicBezTo>
                  <a:lnTo>
                    <a:pt x="1945460" y="2469889"/>
                  </a:lnTo>
                  <a:cubicBezTo>
                    <a:pt x="1945460" y="2544396"/>
                    <a:pt x="1884860" y="2604995"/>
                    <a:pt x="1810353" y="2604995"/>
                  </a:cubicBezTo>
                  <a:lnTo>
                    <a:pt x="1134822" y="2604995"/>
                  </a:lnTo>
                  <a:lnTo>
                    <a:pt x="1134822" y="2523932"/>
                  </a:lnTo>
                  <a:cubicBezTo>
                    <a:pt x="1134822" y="2479256"/>
                    <a:pt x="1171210" y="2442868"/>
                    <a:pt x="1215885" y="2442868"/>
                  </a:cubicBezTo>
                  <a:lnTo>
                    <a:pt x="1378013" y="2442868"/>
                  </a:lnTo>
                  <a:cubicBezTo>
                    <a:pt x="1422760" y="2442868"/>
                    <a:pt x="1459077" y="2406551"/>
                    <a:pt x="1459077" y="2361804"/>
                  </a:cubicBezTo>
                  <a:cubicBezTo>
                    <a:pt x="1459077" y="2227706"/>
                    <a:pt x="1568171" y="2118612"/>
                    <a:pt x="1702268" y="2118612"/>
                  </a:cubicBezTo>
                  <a:cubicBezTo>
                    <a:pt x="1747015" y="2118612"/>
                    <a:pt x="1783332" y="2082296"/>
                    <a:pt x="1783332" y="2037548"/>
                  </a:cubicBezTo>
                  <a:cubicBezTo>
                    <a:pt x="1783332" y="1992801"/>
                    <a:pt x="1747015" y="1956485"/>
                    <a:pt x="1702268" y="1956485"/>
                  </a:cubicBezTo>
                  <a:cubicBezTo>
                    <a:pt x="1506562" y="1956485"/>
                    <a:pt x="1342777" y="2095987"/>
                    <a:pt x="1305092" y="2280740"/>
                  </a:cubicBezTo>
                  <a:lnTo>
                    <a:pt x="1215885" y="2280740"/>
                  </a:lnTo>
                  <a:cubicBezTo>
                    <a:pt x="1081788" y="2280740"/>
                    <a:pt x="972694" y="2389834"/>
                    <a:pt x="972694" y="2523932"/>
                  </a:cubicBezTo>
                  <a:lnTo>
                    <a:pt x="972694" y="2604995"/>
                  </a:lnTo>
                  <a:lnTo>
                    <a:pt x="864609" y="2604995"/>
                  </a:lnTo>
                  <a:lnTo>
                    <a:pt x="864609" y="1486242"/>
                  </a:lnTo>
                  <a:cubicBezTo>
                    <a:pt x="864609" y="1441495"/>
                    <a:pt x="828292" y="1405179"/>
                    <a:pt x="783545" y="1405179"/>
                  </a:cubicBezTo>
                  <a:cubicBezTo>
                    <a:pt x="738725" y="1405179"/>
                    <a:pt x="702481" y="1441495"/>
                    <a:pt x="702481" y="1486242"/>
                  </a:cubicBezTo>
                  <a:lnTo>
                    <a:pt x="702481" y="2604923"/>
                  </a:lnTo>
                  <a:lnTo>
                    <a:pt x="378226" y="2604923"/>
                  </a:lnTo>
                  <a:lnTo>
                    <a:pt x="378226" y="2577902"/>
                  </a:lnTo>
                  <a:close/>
                  <a:moveTo>
                    <a:pt x="2600312" y="2592746"/>
                  </a:moveTo>
                  <a:cubicBezTo>
                    <a:pt x="2597357" y="2597285"/>
                    <a:pt x="2590440" y="2604923"/>
                    <a:pt x="2577758" y="2604923"/>
                  </a:cubicBezTo>
                  <a:lnTo>
                    <a:pt x="2075018" y="2604923"/>
                  </a:lnTo>
                  <a:cubicBezTo>
                    <a:pt x="2095842" y="2564355"/>
                    <a:pt x="2107660" y="2518455"/>
                    <a:pt x="2107660" y="2469817"/>
                  </a:cubicBezTo>
                  <a:lnTo>
                    <a:pt x="2107660" y="2388753"/>
                  </a:lnTo>
                  <a:lnTo>
                    <a:pt x="2331900" y="2388753"/>
                  </a:lnTo>
                  <a:cubicBezTo>
                    <a:pt x="2449857" y="2388753"/>
                    <a:pt x="2556141" y="2458792"/>
                    <a:pt x="2602617" y="2567238"/>
                  </a:cubicBezTo>
                  <a:cubicBezTo>
                    <a:pt x="2607589" y="2578911"/>
                    <a:pt x="2603265" y="2588206"/>
                    <a:pt x="2600312" y="2592746"/>
                  </a:cubicBezTo>
                  <a:lnTo>
                    <a:pt x="2600312" y="2592746"/>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443" name="Google Shape;443;p58"/>
            <p:cNvSpPr/>
            <p:nvPr/>
          </p:nvSpPr>
          <p:spPr>
            <a:xfrm flipH="1">
              <a:off x="9508029" y="2252100"/>
              <a:ext cx="765170" cy="619782"/>
            </a:xfrm>
            <a:custGeom>
              <a:rect b="b" l="l" r="r" t="t"/>
              <a:pathLst>
                <a:path extrusionOk="0" h="2694706" w="3732539">
                  <a:moveTo>
                    <a:pt x="491931" y="376208"/>
                  </a:moveTo>
                  <a:lnTo>
                    <a:pt x="658166" y="376208"/>
                  </a:lnTo>
                  <a:lnTo>
                    <a:pt x="658166" y="542444"/>
                  </a:lnTo>
                  <a:lnTo>
                    <a:pt x="491931" y="542444"/>
                  </a:lnTo>
                  <a:close/>
                  <a:moveTo>
                    <a:pt x="273167" y="173224"/>
                  </a:moveTo>
                  <a:cubicBezTo>
                    <a:pt x="270573" y="173224"/>
                    <a:pt x="267907" y="173369"/>
                    <a:pt x="265241" y="173513"/>
                  </a:cubicBezTo>
                  <a:lnTo>
                    <a:pt x="264016" y="173513"/>
                  </a:lnTo>
                  <a:lnTo>
                    <a:pt x="171351" y="173513"/>
                  </a:lnTo>
                  <a:cubicBezTo>
                    <a:pt x="180574" y="236346"/>
                    <a:pt x="202696" y="272519"/>
                    <a:pt x="244921" y="295433"/>
                  </a:cubicBezTo>
                  <a:lnTo>
                    <a:pt x="248956" y="297306"/>
                  </a:lnTo>
                  <a:lnTo>
                    <a:pt x="314384" y="179493"/>
                  </a:lnTo>
                  <a:cubicBezTo>
                    <a:pt x="300909" y="175314"/>
                    <a:pt x="287146" y="173224"/>
                    <a:pt x="273167" y="173224"/>
                  </a:cubicBezTo>
                  <a:close/>
                  <a:moveTo>
                    <a:pt x="632658" y="165298"/>
                  </a:moveTo>
                  <a:cubicBezTo>
                    <a:pt x="564565" y="165298"/>
                    <a:pt x="498633" y="200966"/>
                    <a:pt x="460515" y="258468"/>
                  </a:cubicBezTo>
                  <a:lnTo>
                    <a:pt x="181079" y="762288"/>
                  </a:lnTo>
                  <a:cubicBezTo>
                    <a:pt x="171351" y="779438"/>
                    <a:pt x="166235" y="798821"/>
                    <a:pt x="166235" y="818421"/>
                  </a:cubicBezTo>
                  <a:cubicBezTo>
                    <a:pt x="166379" y="879525"/>
                    <a:pt x="216386" y="929460"/>
                    <a:pt x="277707" y="929676"/>
                  </a:cubicBezTo>
                  <a:lnTo>
                    <a:pt x="632226" y="929676"/>
                  </a:lnTo>
                  <a:cubicBezTo>
                    <a:pt x="694555" y="929748"/>
                    <a:pt x="752777" y="957562"/>
                    <a:pt x="792120" y="1005912"/>
                  </a:cubicBezTo>
                  <a:lnTo>
                    <a:pt x="1226766" y="1541510"/>
                  </a:lnTo>
                  <a:cubicBezTo>
                    <a:pt x="1256453" y="1577755"/>
                    <a:pt x="1272883" y="1623871"/>
                    <a:pt x="1273026" y="1671140"/>
                  </a:cubicBezTo>
                  <a:lnTo>
                    <a:pt x="1273026" y="2528327"/>
                  </a:lnTo>
                  <a:lnTo>
                    <a:pt x="1367637" y="2528327"/>
                  </a:lnTo>
                  <a:lnTo>
                    <a:pt x="1517803" y="1770074"/>
                  </a:lnTo>
                  <a:cubicBezTo>
                    <a:pt x="1538484" y="1673302"/>
                    <a:pt x="1622501" y="1605929"/>
                    <a:pt x="1722156" y="1605929"/>
                  </a:cubicBezTo>
                  <a:lnTo>
                    <a:pt x="2895384" y="1605929"/>
                  </a:lnTo>
                  <a:cubicBezTo>
                    <a:pt x="2813600" y="1522127"/>
                    <a:pt x="2766763" y="1407268"/>
                    <a:pt x="2766835" y="1289888"/>
                  </a:cubicBezTo>
                  <a:lnTo>
                    <a:pt x="2766835" y="1175462"/>
                  </a:lnTo>
                  <a:lnTo>
                    <a:pt x="2933070" y="1175462"/>
                  </a:lnTo>
                  <a:lnTo>
                    <a:pt x="2933070" y="1289960"/>
                  </a:lnTo>
                  <a:cubicBezTo>
                    <a:pt x="2932998" y="1365475"/>
                    <a:pt x="2963550" y="1439261"/>
                    <a:pt x="3016872" y="1492439"/>
                  </a:cubicBezTo>
                  <a:lnTo>
                    <a:pt x="3339182" y="1814749"/>
                  </a:lnTo>
                  <a:cubicBezTo>
                    <a:pt x="3358133" y="1833700"/>
                    <a:pt x="3366779" y="1860721"/>
                    <a:pt x="3362384" y="1887166"/>
                  </a:cubicBezTo>
                  <a:lnTo>
                    <a:pt x="3255668" y="2528327"/>
                  </a:lnTo>
                  <a:lnTo>
                    <a:pt x="3255668" y="2528543"/>
                  </a:lnTo>
                  <a:lnTo>
                    <a:pt x="3342280" y="2528543"/>
                  </a:lnTo>
                  <a:lnTo>
                    <a:pt x="3561549" y="1815974"/>
                  </a:lnTo>
                  <a:lnTo>
                    <a:pt x="3485817" y="1627474"/>
                  </a:lnTo>
                  <a:cubicBezTo>
                    <a:pt x="3453679" y="1547995"/>
                    <a:pt x="3453679" y="1460374"/>
                    <a:pt x="3485889" y="1380823"/>
                  </a:cubicBezTo>
                  <a:lnTo>
                    <a:pt x="3566448" y="1181298"/>
                  </a:lnTo>
                  <a:lnTo>
                    <a:pt x="3566448" y="1076023"/>
                  </a:lnTo>
                  <a:cubicBezTo>
                    <a:pt x="3534383" y="1089210"/>
                    <a:pt x="3499868" y="1096055"/>
                    <a:pt x="3465065" y="1096055"/>
                  </a:cubicBezTo>
                  <a:cubicBezTo>
                    <a:pt x="3317565" y="1096055"/>
                    <a:pt x="3197518" y="976081"/>
                    <a:pt x="3197518" y="828508"/>
                  </a:cubicBezTo>
                  <a:lnTo>
                    <a:pt x="3197518" y="767044"/>
                  </a:lnTo>
                  <a:cubicBezTo>
                    <a:pt x="3197518" y="711128"/>
                    <a:pt x="3152050" y="665660"/>
                    <a:pt x="3096134" y="665660"/>
                  </a:cubicBezTo>
                  <a:lnTo>
                    <a:pt x="2890052" y="665660"/>
                  </a:lnTo>
                  <a:lnTo>
                    <a:pt x="2890052" y="499425"/>
                  </a:lnTo>
                  <a:lnTo>
                    <a:pt x="3096134" y="499425"/>
                  </a:lnTo>
                  <a:cubicBezTo>
                    <a:pt x="3243634" y="499425"/>
                    <a:pt x="3363681" y="619400"/>
                    <a:pt x="3363681" y="766972"/>
                  </a:cubicBezTo>
                  <a:lnTo>
                    <a:pt x="3363681" y="828436"/>
                  </a:lnTo>
                  <a:cubicBezTo>
                    <a:pt x="3363681" y="884352"/>
                    <a:pt x="3409148" y="929820"/>
                    <a:pt x="3465065" y="929820"/>
                  </a:cubicBezTo>
                  <a:cubicBezTo>
                    <a:pt x="3520981" y="929820"/>
                    <a:pt x="3566448" y="884352"/>
                    <a:pt x="3566448" y="828436"/>
                  </a:cubicBezTo>
                  <a:lnTo>
                    <a:pt x="3566448" y="520970"/>
                  </a:lnTo>
                  <a:cubicBezTo>
                    <a:pt x="3566448" y="363310"/>
                    <a:pt x="3438188" y="235121"/>
                    <a:pt x="3280599" y="235121"/>
                  </a:cubicBezTo>
                  <a:lnTo>
                    <a:pt x="1414906" y="235121"/>
                  </a:lnTo>
                  <a:cubicBezTo>
                    <a:pt x="1349695" y="385359"/>
                    <a:pt x="1259264" y="465703"/>
                    <a:pt x="1138785" y="480546"/>
                  </a:cubicBezTo>
                  <a:cubicBezTo>
                    <a:pt x="1134894" y="480907"/>
                    <a:pt x="1131651" y="481051"/>
                    <a:pt x="1128481" y="481051"/>
                  </a:cubicBezTo>
                  <a:lnTo>
                    <a:pt x="983863" y="481051"/>
                  </a:lnTo>
                  <a:lnTo>
                    <a:pt x="983863" y="314816"/>
                  </a:lnTo>
                  <a:lnTo>
                    <a:pt x="1122788" y="314816"/>
                  </a:lnTo>
                  <a:cubicBezTo>
                    <a:pt x="1151971" y="310276"/>
                    <a:pt x="1194125" y="294568"/>
                    <a:pt x="1237647" y="218548"/>
                  </a:cubicBezTo>
                  <a:lnTo>
                    <a:pt x="1152692" y="185834"/>
                  </a:lnTo>
                  <a:cubicBezTo>
                    <a:pt x="1125671" y="174882"/>
                    <a:pt x="1097785" y="169405"/>
                    <a:pt x="1069394" y="169405"/>
                  </a:cubicBezTo>
                  <a:cubicBezTo>
                    <a:pt x="1020468" y="169405"/>
                    <a:pt x="972550" y="186267"/>
                    <a:pt x="934504" y="216819"/>
                  </a:cubicBezTo>
                  <a:cubicBezTo>
                    <a:pt x="919804" y="228564"/>
                    <a:pt x="901358" y="235049"/>
                    <a:pt x="882479" y="235049"/>
                  </a:cubicBezTo>
                  <a:cubicBezTo>
                    <a:pt x="873616" y="235049"/>
                    <a:pt x="864825" y="233680"/>
                    <a:pt x="856322" y="230870"/>
                  </a:cubicBezTo>
                  <a:lnTo>
                    <a:pt x="672794" y="169694"/>
                  </a:lnTo>
                  <a:cubicBezTo>
                    <a:pt x="659824" y="166739"/>
                    <a:pt x="646277" y="165298"/>
                    <a:pt x="632658" y="165298"/>
                  </a:cubicBezTo>
                  <a:close/>
                  <a:moveTo>
                    <a:pt x="633667" y="0"/>
                  </a:moveTo>
                  <a:cubicBezTo>
                    <a:pt x="661553" y="0"/>
                    <a:pt x="689583" y="3170"/>
                    <a:pt x="716821" y="9584"/>
                  </a:cubicBezTo>
                  <a:lnTo>
                    <a:pt x="717829" y="9800"/>
                  </a:lnTo>
                  <a:lnTo>
                    <a:pt x="869076" y="60023"/>
                  </a:lnTo>
                  <a:cubicBezTo>
                    <a:pt x="929388" y="22770"/>
                    <a:pt x="998562" y="3098"/>
                    <a:pt x="1069682" y="3098"/>
                  </a:cubicBezTo>
                  <a:cubicBezTo>
                    <a:pt x="1119402" y="3098"/>
                    <a:pt x="1167968" y="12610"/>
                    <a:pt x="1214012" y="31417"/>
                  </a:cubicBezTo>
                  <a:lnTo>
                    <a:pt x="1311217" y="68814"/>
                  </a:lnTo>
                  <a:lnTo>
                    <a:pt x="3280527" y="68814"/>
                  </a:lnTo>
                  <a:cubicBezTo>
                    <a:pt x="3529771" y="68814"/>
                    <a:pt x="3732539" y="271582"/>
                    <a:pt x="3732539" y="520826"/>
                  </a:cubicBezTo>
                  <a:lnTo>
                    <a:pt x="3732539" y="1197223"/>
                  </a:lnTo>
                  <a:cubicBezTo>
                    <a:pt x="3732539" y="1208031"/>
                    <a:pt x="3730450" y="1218552"/>
                    <a:pt x="3726414" y="1228423"/>
                  </a:cubicBezTo>
                  <a:lnTo>
                    <a:pt x="3639730" y="1443224"/>
                  </a:lnTo>
                  <a:cubicBezTo>
                    <a:pt x="3623806" y="1482568"/>
                    <a:pt x="3623806" y="1525946"/>
                    <a:pt x="3639730" y="1565361"/>
                  </a:cubicBezTo>
                  <a:lnTo>
                    <a:pt x="3726487" y="1781315"/>
                  </a:lnTo>
                  <a:cubicBezTo>
                    <a:pt x="3733620" y="1798969"/>
                    <a:pt x="3734413" y="1818640"/>
                    <a:pt x="3728792" y="1836798"/>
                  </a:cubicBezTo>
                  <a:lnTo>
                    <a:pt x="3482863" y="2636124"/>
                  </a:lnTo>
                  <a:cubicBezTo>
                    <a:pt x="3472054" y="2671144"/>
                    <a:pt x="3440133" y="2694706"/>
                    <a:pt x="3403384" y="2694706"/>
                  </a:cubicBezTo>
                  <a:lnTo>
                    <a:pt x="3157454" y="2694706"/>
                  </a:lnTo>
                  <a:cubicBezTo>
                    <a:pt x="3132955" y="2694706"/>
                    <a:pt x="3109825" y="2683970"/>
                    <a:pt x="3094044" y="2665235"/>
                  </a:cubicBezTo>
                  <a:cubicBezTo>
                    <a:pt x="3078264" y="2646500"/>
                    <a:pt x="3071491" y="2621929"/>
                    <a:pt x="3075454" y="2597862"/>
                  </a:cubicBezTo>
                  <a:lnTo>
                    <a:pt x="3191393" y="1902154"/>
                  </a:lnTo>
                  <a:lnTo>
                    <a:pt x="3061547" y="1772380"/>
                  </a:lnTo>
                  <a:lnTo>
                    <a:pt x="1721364" y="1772380"/>
                  </a:lnTo>
                  <a:cubicBezTo>
                    <a:pt x="1720715" y="1772308"/>
                    <a:pt x="1720067" y="1772308"/>
                    <a:pt x="1719490" y="1772308"/>
                  </a:cubicBezTo>
                  <a:cubicBezTo>
                    <a:pt x="1700539" y="1772308"/>
                    <a:pt x="1684543" y="1785278"/>
                    <a:pt x="1680580" y="1803868"/>
                  </a:cubicBezTo>
                  <a:lnTo>
                    <a:pt x="1517299" y="2627765"/>
                  </a:lnTo>
                  <a:cubicBezTo>
                    <a:pt x="1509661" y="2666532"/>
                    <a:pt x="1475362" y="2694706"/>
                    <a:pt x="1435803" y="2694706"/>
                  </a:cubicBezTo>
                  <a:lnTo>
                    <a:pt x="1189873" y="2694706"/>
                  </a:lnTo>
                  <a:cubicBezTo>
                    <a:pt x="1144045" y="2694706"/>
                    <a:pt x="1106792" y="2657453"/>
                    <a:pt x="1106792" y="2611625"/>
                  </a:cubicBezTo>
                  <a:lnTo>
                    <a:pt x="1106792" y="1671428"/>
                  </a:lnTo>
                  <a:cubicBezTo>
                    <a:pt x="1106792" y="1662421"/>
                    <a:pt x="1103621" y="1653630"/>
                    <a:pt x="1097856" y="1646569"/>
                  </a:cubicBezTo>
                  <a:lnTo>
                    <a:pt x="662922" y="1110827"/>
                  </a:lnTo>
                  <a:cubicBezTo>
                    <a:pt x="655356" y="1101387"/>
                    <a:pt x="644115" y="1096055"/>
                    <a:pt x="632010" y="1095983"/>
                  </a:cubicBezTo>
                  <a:lnTo>
                    <a:pt x="277418" y="1095983"/>
                  </a:lnTo>
                  <a:cubicBezTo>
                    <a:pt x="124874" y="1095551"/>
                    <a:pt x="432" y="971253"/>
                    <a:pt x="0" y="818853"/>
                  </a:cubicBezTo>
                  <a:cubicBezTo>
                    <a:pt x="0" y="770575"/>
                    <a:pt x="12466" y="723017"/>
                    <a:pt x="35956" y="681297"/>
                  </a:cubicBezTo>
                  <a:lnTo>
                    <a:pt x="168253" y="442933"/>
                  </a:lnTo>
                  <a:cubicBezTo>
                    <a:pt x="19239" y="361869"/>
                    <a:pt x="72" y="212063"/>
                    <a:pt x="72" y="90431"/>
                  </a:cubicBezTo>
                  <a:cubicBezTo>
                    <a:pt x="72" y="44603"/>
                    <a:pt x="37326" y="7350"/>
                    <a:pt x="83154" y="7350"/>
                  </a:cubicBezTo>
                  <a:lnTo>
                    <a:pt x="263295" y="7350"/>
                  </a:lnTo>
                  <a:cubicBezTo>
                    <a:pt x="264881" y="7278"/>
                    <a:pt x="266826" y="7278"/>
                    <a:pt x="268844" y="7278"/>
                  </a:cubicBezTo>
                  <a:cubicBezTo>
                    <a:pt x="327138" y="7278"/>
                    <a:pt x="386656" y="24355"/>
                    <a:pt x="438033" y="55700"/>
                  </a:cubicBezTo>
                  <a:cubicBezTo>
                    <a:pt x="497192" y="19239"/>
                    <a:pt x="564565" y="0"/>
                    <a:pt x="633667"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grpSp>
      <p:sp>
        <p:nvSpPr>
          <p:cNvPr id="444" name="Google Shape;444;p58"/>
          <p:cNvSpPr/>
          <p:nvPr/>
        </p:nvSpPr>
        <p:spPr>
          <a:xfrm flipH="1">
            <a:off x="7010953" y="742256"/>
            <a:ext cx="206983" cy="220782"/>
          </a:xfrm>
          <a:custGeom>
            <a:rect b="b" l="l" r="r" t="t"/>
            <a:pathLst>
              <a:path extrusionOk="0" h="2759773" w="2759773">
                <a:moveTo>
                  <a:pt x="2751631" y="2503395"/>
                </a:moveTo>
                <a:cubicBezTo>
                  <a:pt x="2679574" y="2335287"/>
                  <a:pt x="2514852" y="2226625"/>
                  <a:pt x="2331900" y="2226625"/>
                </a:cubicBezTo>
                <a:lnTo>
                  <a:pt x="2107660" y="2226625"/>
                </a:lnTo>
                <a:lnTo>
                  <a:pt x="2107660" y="2092168"/>
                </a:lnTo>
                <a:cubicBezTo>
                  <a:pt x="2107660" y="1912530"/>
                  <a:pt x="2054049" y="1739161"/>
                  <a:pt x="1952593" y="1590869"/>
                </a:cubicBezTo>
                <a:cubicBezTo>
                  <a:pt x="1851137" y="1442576"/>
                  <a:pt x="1709041" y="1329807"/>
                  <a:pt x="1541581" y="1264668"/>
                </a:cubicBezTo>
                <a:cubicBezTo>
                  <a:pt x="1287221" y="1165734"/>
                  <a:pt x="1111475" y="935729"/>
                  <a:pt x="1082868" y="664363"/>
                </a:cubicBezTo>
                <a:lnTo>
                  <a:pt x="1073068" y="570978"/>
                </a:lnTo>
                <a:lnTo>
                  <a:pt x="1135109" y="397249"/>
                </a:lnTo>
                <a:cubicBezTo>
                  <a:pt x="1167535" y="306313"/>
                  <a:pt x="1153773" y="204929"/>
                  <a:pt x="1098144" y="126027"/>
                </a:cubicBezTo>
                <a:cubicBezTo>
                  <a:pt x="1042516" y="47125"/>
                  <a:pt x="951725" y="0"/>
                  <a:pt x="855169" y="0"/>
                </a:cubicBezTo>
                <a:lnTo>
                  <a:pt x="589207" y="0"/>
                </a:lnTo>
                <a:cubicBezTo>
                  <a:pt x="521979" y="0"/>
                  <a:pt x="456047" y="23130"/>
                  <a:pt x="403518" y="65139"/>
                </a:cubicBezTo>
                <a:lnTo>
                  <a:pt x="214729" y="216170"/>
                </a:lnTo>
                <a:lnTo>
                  <a:pt x="81064" y="216170"/>
                </a:lnTo>
                <a:cubicBezTo>
                  <a:pt x="59590" y="216170"/>
                  <a:pt x="38982" y="224745"/>
                  <a:pt x="23778" y="239949"/>
                </a:cubicBezTo>
                <a:cubicBezTo>
                  <a:pt x="8574" y="255153"/>
                  <a:pt x="0" y="275761"/>
                  <a:pt x="0" y="297234"/>
                </a:cubicBezTo>
                <a:lnTo>
                  <a:pt x="0" y="621489"/>
                </a:lnTo>
                <a:cubicBezTo>
                  <a:pt x="0" y="725539"/>
                  <a:pt x="85026" y="810422"/>
                  <a:pt x="189509" y="810638"/>
                </a:cubicBezTo>
                <a:cubicBezTo>
                  <a:pt x="259476" y="810782"/>
                  <a:pt x="317193" y="864537"/>
                  <a:pt x="323678" y="932847"/>
                </a:cubicBezTo>
                <a:lnTo>
                  <a:pt x="304223" y="985592"/>
                </a:lnTo>
                <a:cubicBezTo>
                  <a:pt x="213792" y="1230081"/>
                  <a:pt x="241678" y="1504905"/>
                  <a:pt x="378370" y="1725975"/>
                </a:cubicBezTo>
                <a:lnTo>
                  <a:pt x="378370" y="2348473"/>
                </a:lnTo>
                <a:cubicBezTo>
                  <a:pt x="283975" y="2381908"/>
                  <a:pt x="216242" y="2472123"/>
                  <a:pt x="216242" y="2577758"/>
                </a:cubicBezTo>
                <a:lnTo>
                  <a:pt x="216242" y="2685843"/>
                </a:lnTo>
                <a:cubicBezTo>
                  <a:pt x="216242" y="2730590"/>
                  <a:pt x="252486" y="2766907"/>
                  <a:pt x="297306" y="2766907"/>
                </a:cubicBezTo>
                <a:lnTo>
                  <a:pt x="2577830" y="2766907"/>
                </a:lnTo>
                <a:cubicBezTo>
                  <a:pt x="2641600" y="2766907"/>
                  <a:pt x="2700614" y="2735130"/>
                  <a:pt x="2735706" y="2681880"/>
                </a:cubicBezTo>
                <a:cubicBezTo>
                  <a:pt x="2770797" y="2628774"/>
                  <a:pt x="2776706" y="2561977"/>
                  <a:pt x="2751631" y="2503395"/>
                </a:cubicBezTo>
                <a:lnTo>
                  <a:pt x="2751631" y="2503395"/>
                </a:lnTo>
                <a:close/>
                <a:moveTo>
                  <a:pt x="378298" y="2577902"/>
                </a:moveTo>
                <a:cubicBezTo>
                  <a:pt x="378298" y="2533227"/>
                  <a:pt x="414686" y="2496838"/>
                  <a:pt x="459362" y="2496838"/>
                </a:cubicBezTo>
                <a:cubicBezTo>
                  <a:pt x="504109" y="2496838"/>
                  <a:pt x="540426" y="2460522"/>
                  <a:pt x="540426" y="2415774"/>
                </a:cubicBezTo>
                <a:lnTo>
                  <a:pt x="540426" y="1702413"/>
                </a:lnTo>
                <a:cubicBezTo>
                  <a:pt x="540426" y="1686560"/>
                  <a:pt x="535742" y="1670996"/>
                  <a:pt x="527022" y="1657737"/>
                </a:cubicBezTo>
                <a:cubicBezTo>
                  <a:pt x="407193" y="1476154"/>
                  <a:pt x="380675" y="1245933"/>
                  <a:pt x="456191" y="1041868"/>
                </a:cubicBezTo>
                <a:lnTo>
                  <a:pt x="481338" y="973919"/>
                </a:lnTo>
                <a:cubicBezTo>
                  <a:pt x="484654" y="964912"/>
                  <a:pt x="486383" y="955400"/>
                  <a:pt x="486383" y="945817"/>
                </a:cubicBezTo>
                <a:cubicBezTo>
                  <a:pt x="486383" y="782320"/>
                  <a:pt x="353366" y="648943"/>
                  <a:pt x="189869" y="648583"/>
                </a:cubicBezTo>
                <a:cubicBezTo>
                  <a:pt x="174593" y="648583"/>
                  <a:pt x="162128" y="636405"/>
                  <a:pt x="162128" y="621561"/>
                </a:cubicBezTo>
                <a:lnTo>
                  <a:pt x="162128" y="378370"/>
                </a:lnTo>
                <a:lnTo>
                  <a:pt x="243191" y="378370"/>
                </a:lnTo>
                <a:cubicBezTo>
                  <a:pt x="261565" y="378370"/>
                  <a:pt x="279435" y="372101"/>
                  <a:pt x="293847" y="360644"/>
                </a:cubicBezTo>
                <a:lnTo>
                  <a:pt x="504901" y="191815"/>
                </a:lnTo>
                <a:cubicBezTo>
                  <a:pt x="528752" y="172720"/>
                  <a:pt x="558727" y="162200"/>
                  <a:pt x="589279" y="162200"/>
                </a:cubicBezTo>
                <a:lnTo>
                  <a:pt x="855241" y="162200"/>
                </a:lnTo>
                <a:cubicBezTo>
                  <a:pt x="899772" y="162200"/>
                  <a:pt x="940052" y="183096"/>
                  <a:pt x="965632" y="219485"/>
                </a:cubicBezTo>
                <a:cubicBezTo>
                  <a:pt x="991284" y="255873"/>
                  <a:pt x="997409" y="300837"/>
                  <a:pt x="982421" y="342774"/>
                </a:cubicBezTo>
                <a:lnTo>
                  <a:pt x="910653" y="543668"/>
                </a:lnTo>
                <a:cubicBezTo>
                  <a:pt x="905464" y="558152"/>
                  <a:pt x="894296" y="561394"/>
                  <a:pt x="885793" y="561610"/>
                </a:cubicBezTo>
                <a:cubicBezTo>
                  <a:pt x="877147" y="561826"/>
                  <a:pt x="865977" y="559016"/>
                  <a:pt x="860213" y="544749"/>
                </a:cubicBezTo>
                <a:lnTo>
                  <a:pt x="791182" y="374911"/>
                </a:lnTo>
                <a:cubicBezTo>
                  <a:pt x="774321" y="333479"/>
                  <a:pt x="727052" y="313447"/>
                  <a:pt x="685547" y="330308"/>
                </a:cubicBezTo>
                <a:cubicBezTo>
                  <a:pt x="644043" y="347169"/>
                  <a:pt x="624083" y="394439"/>
                  <a:pt x="640944" y="435943"/>
                </a:cubicBezTo>
                <a:lnTo>
                  <a:pt x="709902" y="605781"/>
                </a:lnTo>
                <a:cubicBezTo>
                  <a:pt x="739734" y="679135"/>
                  <a:pt x="810133" y="725467"/>
                  <a:pt x="889179" y="723666"/>
                </a:cubicBezTo>
                <a:cubicBezTo>
                  <a:pt x="901934" y="723378"/>
                  <a:pt x="914399" y="721720"/>
                  <a:pt x="926505" y="719126"/>
                </a:cubicBezTo>
                <a:cubicBezTo>
                  <a:pt x="948626" y="867419"/>
                  <a:pt x="1007785" y="1007858"/>
                  <a:pt x="1099081" y="1127400"/>
                </a:cubicBezTo>
                <a:cubicBezTo>
                  <a:pt x="1198087" y="1256958"/>
                  <a:pt x="1330743" y="1356756"/>
                  <a:pt x="1482783" y="1415843"/>
                </a:cubicBezTo>
                <a:cubicBezTo>
                  <a:pt x="1763876" y="1525153"/>
                  <a:pt x="1945460" y="1790610"/>
                  <a:pt x="1945460" y="2092240"/>
                </a:cubicBezTo>
                <a:lnTo>
                  <a:pt x="1945460" y="2469889"/>
                </a:lnTo>
                <a:cubicBezTo>
                  <a:pt x="1945460" y="2544396"/>
                  <a:pt x="1884860" y="2604995"/>
                  <a:pt x="1810353" y="2604995"/>
                </a:cubicBezTo>
                <a:lnTo>
                  <a:pt x="1134822" y="2604995"/>
                </a:lnTo>
                <a:lnTo>
                  <a:pt x="1134822" y="2523932"/>
                </a:lnTo>
                <a:cubicBezTo>
                  <a:pt x="1134822" y="2479256"/>
                  <a:pt x="1171210" y="2442868"/>
                  <a:pt x="1215885" y="2442868"/>
                </a:cubicBezTo>
                <a:lnTo>
                  <a:pt x="1378013" y="2442868"/>
                </a:lnTo>
                <a:cubicBezTo>
                  <a:pt x="1422760" y="2442868"/>
                  <a:pt x="1459077" y="2406551"/>
                  <a:pt x="1459077" y="2361804"/>
                </a:cubicBezTo>
                <a:cubicBezTo>
                  <a:pt x="1459077" y="2227706"/>
                  <a:pt x="1568171" y="2118612"/>
                  <a:pt x="1702268" y="2118612"/>
                </a:cubicBezTo>
                <a:cubicBezTo>
                  <a:pt x="1747015" y="2118612"/>
                  <a:pt x="1783332" y="2082296"/>
                  <a:pt x="1783332" y="2037548"/>
                </a:cubicBezTo>
                <a:cubicBezTo>
                  <a:pt x="1783332" y="1992801"/>
                  <a:pt x="1747015" y="1956485"/>
                  <a:pt x="1702268" y="1956485"/>
                </a:cubicBezTo>
                <a:cubicBezTo>
                  <a:pt x="1506562" y="1956485"/>
                  <a:pt x="1342777" y="2095987"/>
                  <a:pt x="1305092" y="2280740"/>
                </a:cubicBezTo>
                <a:lnTo>
                  <a:pt x="1215885" y="2280740"/>
                </a:lnTo>
                <a:cubicBezTo>
                  <a:pt x="1081788" y="2280740"/>
                  <a:pt x="972694" y="2389834"/>
                  <a:pt x="972694" y="2523932"/>
                </a:cubicBezTo>
                <a:lnTo>
                  <a:pt x="972694" y="2604995"/>
                </a:lnTo>
                <a:lnTo>
                  <a:pt x="864609" y="2604995"/>
                </a:lnTo>
                <a:lnTo>
                  <a:pt x="864609" y="1486242"/>
                </a:lnTo>
                <a:cubicBezTo>
                  <a:pt x="864609" y="1441495"/>
                  <a:pt x="828292" y="1405179"/>
                  <a:pt x="783545" y="1405179"/>
                </a:cubicBezTo>
                <a:cubicBezTo>
                  <a:pt x="738725" y="1405179"/>
                  <a:pt x="702481" y="1441495"/>
                  <a:pt x="702481" y="1486242"/>
                </a:cubicBezTo>
                <a:lnTo>
                  <a:pt x="702481" y="2604923"/>
                </a:lnTo>
                <a:lnTo>
                  <a:pt x="378226" y="2604923"/>
                </a:lnTo>
                <a:lnTo>
                  <a:pt x="378226" y="2577902"/>
                </a:lnTo>
                <a:close/>
                <a:moveTo>
                  <a:pt x="2600312" y="2592746"/>
                </a:moveTo>
                <a:cubicBezTo>
                  <a:pt x="2597357" y="2597285"/>
                  <a:pt x="2590440" y="2604923"/>
                  <a:pt x="2577758" y="2604923"/>
                </a:cubicBezTo>
                <a:lnTo>
                  <a:pt x="2075018" y="2604923"/>
                </a:lnTo>
                <a:cubicBezTo>
                  <a:pt x="2095842" y="2564355"/>
                  <a:pt x="2107660" y="2518455"/>
                  <a:pt x="2107660" y="2469817"/>
                </a:cubicBezTo>
                <a:lnTo>
                  <a:pt x="2107660" y="2388753"/>
                </a:lnTo>
                <a:lnTo>
                  <a:pt x="2331900" y="2388753"/>
                </a:lnTo>
                <a:cubicBezTo>
                  <a:pt x="2449857" y="2388753"/>
                  <a:pt x="2556141" y="2458792"/>
                  <a:pt x="2602617" y="2567238"/>
                </a:cubicBezTo>
                <a:cubicBezTo>
                  <a:pt x="2607589" y="2578911"/>
                  <a:pt x="2603265" y="2588206"/>
                  <a:pt x="2600312" y="2592746"/>
                </a:cubicBezTo>
                <a:lnTo>
                  <a:pt x="2600312" y="2592746"/>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445" name="Google Shape;445;p58"/>
          <p:cNvSpPr/>
          <p:nvPr/>
        </p:nvSpPr>
        <p:spPr>
          <a:xfrm flipH="1">
            <a:off x="6993131" y="1836587"/>
            <a:ext cx="242615" cy="215576"/>
          </a:xfrm>
          <a:custGeom>
            <a:rect b="b" l="l" r="r" t="t"/>
            <a:pathLst>
              <a:path extrusionOk="0" h="2694706" w="3732539">
                <a:moveTo>
                  <a:pt x="491931" y="376208"/>
                </a:moveTo>
                <a:lnTo>
                  <a:pt x="658166" y="376208"/>
                </a:lnTo>
                <a:lnTo>
                  <a:pt x="658166" y="542444"/>
                </a:lnTo>
                <a:lnTo>
                  <a:pt x="491931" y="542444"/>
                </a:lnTo>
                <a:close/>
                <a:moveTo>
                  <a:pt x="273167" y="173224"/>
                </a:moveTo>
                <a:cubicBezTo>
                  <a:pt x="270573" y="173224"/>
                  <a:pt x="267907" y="173369"/>
                  <a:pt x="265241" y="173513"/>
                </a:cubicBezTo>
                <a:lnTo>
                  <a:pt x="264016" y="173513"/>
                </a:lnTo>
                <a:lnTo>
                  <a:pt x="171351" y="173513"/>
                </a:lnTo>
                <a:cubicBezTo>
                  <a:pt x="180574" y="236346"/>
                  <a:pt x="202696" y="272519"/>
                  <a:pt x="244921" y="295433"/>
                </a:cubicBezTo>
                <a:lnTo>
                  <a:pt x="248956" y="297306"/>
                </a:lnTo>
                <a:lnTo>
                  <a:pt x="314384" y="179493"/>
                </a:lnTo>
                <a:cubicBezTo>
                  <a:pt x="300909" y="175314"/>
                  <a:pt x="287146" y="173224"/>
                  <a:pt x="273167" y="173224"/>
                </a:cubicBezTo>
                <a:close/>
                <a:moveTo>
                  <a:pt x="632658" y="165298"/>
                </a:moveTo>
                <a:cubicBezTo>
                  <a:pt x="564565" y="165298"/>
                  <a:pt x="498633" y="200966"/>
                  <a:pt x="460515" y="258468"/>
                </a:cubicBezTo>
                <a:lnTo>
                  <a:pt x="181079" y="762288"/>
                </a:lnTo>
                <a:cubicBezTo>
                  <a:pt x="171351" y="779438"/>
                  <a:pt x="166235" y="798821"/>
                  <a:pt x="166235" y="818421"/>
                </a:cubicBezTo>
                <a:cubicBezTo>
                  <a:pt x="166379" y="879525"/>
                  <a:pt x="216386" y="929460"/>
                  <a:pt x="277707" y="929676"/>
                </a:cubicBezTo>
                <a:lnTo>
                  <a:pt x="632226" y="929676"/>
                </a:lnTo>
                <a:cubicBezTo>
                  <a:pt x="694555" y="929748"/>
                  <a:pt x="752777" y="957562"/>
                  <a:pt x="792120" y="1005912"/>
                </a:cubicBezTo>
                <a:lnTo>
                  <a:pt x="1226766" y="1541510"/>
                </a:lnTo>
                <a:cubicBezTo>
                  <a:pt x="1256453" y="1577755"/>
                  <a:pt x="1272883" y="1623871"/>
                  <a:pt x="1273026" y="1671140"/>
                </a:cubicBezTo>
                <a:lnTo>
                  <a:pt x="1273026" y="2528327"/>
                </a:lnTo>
                <a:lnTo>
                  <a:pt x="1367637" y="2528327"/>
                </a:lnTo>
                <a:lnTo>
                  <a:pt x="1517803" y="1770074"/>
                </a:lnTo>
                <a:cubicBezTo>
                  <a:pt x="1538484" y="1673302"/>
                  <a:pt x="1622501" y="1605929"/>
                  <a:pt x="1722156" y="1605929"/>
                </a:cubicBezTo>
                <a:lnTo>
                  <a:pt x="2895384" y="1605929"/>
                </a:lnTo>
                <a:cubicBezTo>
                  <a:pt x="2813600" y="1522127"/>
                  <a:pt x="2766763" y="1407268"/>
                  <a:pt x="2766835" y="1289888"/>
                </a:cubicBezTo>
                <a:lnTo>
                  <a:pt x="2766835" y="1175462"/>
                </a:lnTo>
                <a:lnTo>
                  <a:pt x="2933070" y="1175462"/>
                </a:lnTo>
                <a:lnTo>
                  <a:pt x="2933070" y="1289960"/>
                </a:lnTo>
                <a:cubicBezTo>
                  <a:pt x="2932998" y="1365475"/>
                  <a:pt x="2963550" y="1439261"/>
                  <a:pt x="3016872" y="1492439"/>
                </a:cubicBezTo>
                <a:lnTo>
                  <a:pt x="3339182" y="1814749"/>
                </a:lnTo>
                <a:cubicBezTo>
                  <a:pt x="3358133" y="1833700"/>
                  <a:pt x="3366779" y="1860721"/>
                  <a:pt x="3362384" y="1887166"/>
                </a:cubicBezTo>
                <a:lnTo>
                  <a:pt x="3255668" y="2528327"/>
                </a:lnTo>
                <a:lnTo>
                  <a:pt x="3255668" y="2528543"/>
                </a:lnTo>
                <a:lnTo>
                  <a:pt x="3342280" y="2528543"/>
                </a:lnTo>
                <a:lnTo>
                  <a:pt x="3561549" y="1815974"/>
                </a:lnTo>
                <a:lnTo>
                  <a:pt x="3485817" y="1627474"/>
                </a:lnTo>
                <a:cubicBezTo>
                  <a:pt x="3453679" y="1547995"/>
                  <a:pt x="3453679" y="1460374"/>
                  <a:pt x="3485889" y="1380823"/>
                </a:cubicBezTo>
                <a:lnTo>
                  <a:pt x="3566448" y="1181298"/>
                </a:lnTo>
                <a:lnTo>
                  <a:pt x="3566448" y="1076023"/>
                </a:lnTo>
                <a:cubicBezTo>
                  <a:pt x="3534383" y="1089210"/>
                  <a:pt x="3499868" y="1096055"/>
                  <a:pt x="3465065" y="1096055"/>
                </a:cubicBezTo>
                <a:cubicBezTo>
                  <a:pt x="3317565" y="1096055"/>
                  <a:pt x="3197518" y="976081"/>
                  <a:pt x="3197518" y="828508"/>
                </a:cubicBezTo>
                <a:lnTo>
                  <a:pt x="3197518" y="767044"/>
                </a:lnTo>
                <a:cubicBezTo>
                  <a:pt x="3197518" y="711128"/>
                  <a:pt x="3152050" y="665660"/>
                  <a:pt x="3096134" y="665660"/>
                </a:cubicBezTo>
                <a:lnTo>
                  <a:pt x="2890052" y="665660"/>
                </a:lnTo>
                <a:lnTo>
                  <a:pt x="2890052" y="499425"/>
                </a:lnTo>
                <a:lnTo>
                  <a:pt x="3096134" y="499425"/>
                </a:lnTo>
                <a:cubicBezTo>
                  <a:pt x="3243634" y="499425"/>
                  <a:pt x="3363681" y="619400"/>
                  <a:pt x="3363681" y="766972"/>
                </a:cubicBezTo>
                <a:lnTo>
                  <a:pt x="3363681" y="828436"/>
                </a:lnTo>
                <a:cubicBezTo>
                  <a:pt x="3363681" y="884352"/>
                  <a:pt x="3409148" y="929820"/>
                  <a:pt x="3465065" y="929820"/>
                </a:cubicBezTo>
                <a:cubicBezTo>
                  <a:pt x="3520981" y="929820"/>
                  <a:pt x="3566448" y="884352"/>
                  <a:pt x="3566448" y="828436"/>
                </a:cubicBezTo>
                <a:lnTo>
                  <a:pt x="3566448" y="520970"/>
                </a:lnTo>
                <a:cubicBezTo>
                  <a:pt x="3566448" y="363310"/>
                  <a:pt x="3438188" y="235121"/>
                  <a:pt x="3280599" y="235121"/>
                </a:cubicBezTo>
                <a:lnTo>
                  <a:pt x="1414906" y="235121"/>
                </a:lnTo>
                <a:cubicBezTo>
                  <a:pt x="1349695" y="385359"/>
                  <a:pt x="1259264" y="465703"/>
                  <a:pt x="1138785" y="480546"/>
                </a:cubicBezTo>
                <a:cubicBezTo>
                  <a:pt x="1134894" y="480907"/>
                  <a:pt x="1131651" y="481051"/>
                  <a:pt x="1128481" y="481051"/>
                </a:cubicBezTo>
                <a:lnTo>
                  <a:pt x="983863" y="481051"/>
                </a:lnTo>
                <a:lnTo>
                  <a:pt x="983863" y="314816"/>
                </a:lnTo>
                <a:lnTo>
                  <a:pt x="1122788" y="314816"/>
                </a:lnTo>
                <a:cubicBezTo>
                  <a:pt x="1151971" y="310276"/>
                  <a:pt x="1194125" y="294568"/>
                  <a:pt x="1237647" y="218548"/>
                </a:cubicBezTo>
                <a:lnTo>
                  <a:pt x="1152692" y="185834"/>
                </a:lnTo>
                <a:cubicBezTo>
                  <a:pt x="1125671" y="174882"/>
                  <a:pt x="1097785" y="169405"/>
                  <a:pt x="1069394" y="169405"/>
                </a:cubicBezTo>
                <a:cubicBezTo>
                  <a:pt x="1020468" y="169405"/>
                  <a:pt x="972550" y="186267"/>
                  <a:pt x="934504" y="216819"/>
                </a:cubicBezTo>
                <a:cubicBezTo>
                  <a:pt x="919804" y="228564"/>
                  <a:pt x="901358" y="235049"/>
                  <a:pt x="882479" y="235049"/>
                </a:cubicBezTo>
                <a:cubicBezTo>
                  <a:pt x="873616" y="235049"/>
                  <a:pt x="864825" y="233680"/>
                  <a:pt x="856322" y="230870"/>
                </a:cubicBezTo>
                <a:lnTo>
                  <a:pt x="672794" y="169694"/>
                </a:lnTo>
                <a:cubicBezTo>
                  <a:pt x="659824" y="166739"/>
                  <a:pt x="646277" y="165298"/>
                  <a:pt x="632658" y="165298"/>
                </a:cubicBezTo>
                <a:close/>
                <a:moveTo>
                  <a:pt x="633667" y="0"/>
                </a:moveTo>
                <a:cubicBezTo>
                  <a:pt x="661553" y="0"/>
                  <a:pt x="689583" y="3170"/>
                  <a:pt x="716821" y="9584"/>
                </a:cubicBezTo>
                <a:lnTo>
                  <a:pt x="717829" y="9800"/>
                </a:lnTo>
                <a:lnTo>
                  <a:pt x="869076" y="60023"/>
                </a:lnTo>
                <a:cubicBezTo>
                  <a:pt x="929388" y="22770"/>
                  <a:pt x="998562" y="3098"/>
                  <a:pt x="1069682" y="3098"/>
                </a:cubicBezTo>
                <a:cubicBezTo>
                  <a:pt x="1119402" y="3098"/>
                  <a:pt x="1167968" y="12610"/>
                  <a:pt x="1214012" y="31417"/>
                </a:cubicBezTo>
                <a:lnTo>
                  <a:pt x="1311217" y="68814"/>
                </a:lnTo>
                <a:lnTo>
                  <a:pt x="3280527" y="68814"/>
                </a:lnTo>
                <a:cubicBezTo>
                  <a:pt x="3529771" y="68814"/>
                  <a:pt x="3732539" y="271582"/>
                  <a:pt x="3732539" y="520826"/>
                </a:cubicBezTo>
                <a:lnTo>
                  <a:pt x="3732539" y="1197223"/>
                </a:lnTo>
                <a:cubicBezTo>
                  <a:pt x="3732539" y="1208031"/>
                  <a:pt x="3730450" y="1218552"/>
                  <a:pt x="3726414" y="1228423"/>
                </a:cubicBezTo>
                <a:lnTo>
                  <a:pt x="3639730" y="1443224"/>
                </a:lnTo>
                <a:cubicBezTo>
                  <a:pt x="3623806" y="1482568"/>
                  <a:pt x="3623806" y="1525946"/>
                  <a:pt x="3639730" y="1565361"/>
                </a:cubicBezTo>
                <a:lnTo>
                  <a:pt x="3726487" y="1781315"/>
                </a:lnTo>
                <a:cubicBezTo>
                  <a:pt x="3733620" y="1798969"/>
                  <a:pt x="3734413" y="1818640"/>
                  <a:pt x="3728792" y="1836798"/>
                </a:cubicBezTo>
                <a:lnTo>
                  <a:pt x="3482863" y="2636124"/>
                </a:lnTo>
                <a:cubicBezTo>
                  <a:pt x="3472054" y="2671144"/>
                  <a:pt x="3440133" y="2694706"/>
                  <a:pt x="3403384" y="2694706"/>
                </a:cubicBezTo>
                <a:lnTo>
                  <a:pt x="3157454" y="2694706"/>
                </a:lnTo>
                <a:cubicBezTo>
                  <a:pt x="3132955" y="2694706"/>
                  <a:pt x="3109825" y="2683970"/>
                  <a:pt x="3094044" y="2665235"/>
                </a:cubicBezTo>
                <a:cubicBezTo>
                  <a:pt x="3078264" y="2646500"/>
                  <a:pt x="3071491" y="2621929"/>
                  <a:pt x="3075454" y="2597862"/>
                </a:cubicBezTo>
                <a:lnTo>
                  <a:pt x="3191393" y="1902154"/>
                </a:lnTo>
                <a:lnTo>
                  <a:pt x="3061547" y="1772380"/>
                </a:lnTo>
                <a:lnTo>
                  <a:pt x="1721364" y="1772380"/>
                </a:lnTo>
                <a:cubicBezTo>
                  <a:pt x="1720715" y="1772308"/>
                  <a:pt x="1720067" y="1772308"/>
                  <a:pt x="1719490" y="1772308"/>
                </a:cubicBezTo>
                <a:cubicBezTo>
                  <a:pt x="1700539" y="1772308"/>
                  <a:pt x="1684543" y="1785278"/>
                  <a:pt x="1680580" y="1803868"/>
                </a:cubicBezTo>
                <a:lnTo>
                  <a:pt x="1517299" y="2627765"/>
                </a:lnTo>
                <a:cubicBezTo>
                  <a:pt x="1509661" y="2666532"/>
                  <a:pt x="1475362" y="2694706"/>
                  <a:pt x="1435803" y="2694706"/>
                </a:cubicBezTo>
                <a:lnTo>
                  <a:pt x="1189873" y="2694706"/>
                </a:lnTo>
                <a:cubicBezTo>
                  <a:pt x="1144045" y="2694706"/>
                  <a:pt x="1106792" y="2657453"/>
                  <a:pt x="1106792" y="2611625"/>
                </a:cubicBezTo>
                <a:lnTo>
                  <a:pt x="1106792" y="1671428"/>
                </a:lnTo>
                <a:cubicBezTo>
                  <a:pt x="1106792" y="1662421"/>
                  <a:pt x="1103621" y="1653630"/>
                  <a:pt x="1097856" y="1646569"/>
                </a:cubicBezTo>
                <a:lnTo>
                  <a:pt x="662922" y="1110827"/>
                </a:lnTo>
                <a:cubicBezTo>
                  <a:pt x="655356" y="1101387"/>
                  <a:pt x="644115" y="1096055"/>
                  <a:pt x="632010" y="1095983"/>
                </a:cubicBezTo>
                <a:lnTo>
                  <a:pt x="277418" y="1095983"/>
                </a:lnTo>
                <a:cubicBezTo>
                  <a:pt x="124874" y="1095551"/>
                  <a:pt x="432" y="971253"/>
                  <a:pt x="0" y="818853"/>
                </a:cubicBezTo>
                <a:cubicBezTo>
                  <a:pt x="0" y="770575"/>
                  <a:pt x="12466" y="723017"/>
                  <a:pt x="35956" y="681297"/>
                </a:cubicBezTo>
                <a:lnTo>
                  <a:pt x="168253" y="442933"/>
                </a:lnTo>
                <a:cubicBezTo>
                  <a:pt x="19239" y="361869"/>
                  <a:pt x="72" y="212063"/>
                  <a:pt x="72" y="90431"/>
                </a:cubicBezTo>
                <a:cubicBezTo>
                  <a:pt x="72" y="44603"/>
                  <a:pt x="37326" y="7350"/>
                  <a:pt x="83154" y="7350"/>
                </a:cubicBezTo>
                <a:lnTo>
                  <a:pt x="263295" y="7350"/>
                </a:lnTo>
                <a:cubicBezTo>
                  <a:pt x="264881" y="7278"/>
                  <a:pt x="266826" y="7278"/>
                  <a:pt x="268844" y="7278"/>
                </a:cubicBezTo>
                <a:cubicBezTo>
                  <a:pt x="327138" y="7278"/>
                  <a:pt x="386656" y="24355"/>
                  <a:pt x="438033" y="55700"/>
                </a:cubicBezTo>
                <a:cubicBezTo>
                  <a:pt x="497192" y="19239"/>
                  <a:pt x="564565" y="0"/>
                  <a:pt x="633667"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446" name="Google Shape;446;p58"/>
          <p:cNvSpPr/>
          <p:nvPr/>
        </p:nvSpPr>
        <p:spPr>
          <a:xfrm>
            <a:off x="7057782" y="2900804"/>
            <a:ext cx="139106" cy="207524"/>
          </a:xfrm>
          <a:custGeom>
            <a:rect b="b" l="l" r="r" t="t"/>
            <a:pathLst>
              <a:path extrusionOk="0" h="2766980" w="1686129">
                <a:moveTo>
                  <a:pt x="843064" y="2280596"/>
                </a:moveTo>
                <a:cubicBezTo>
                  <a:pt x="753642" y="2280596"/>
                  <a:pt x="680936" y="2353302"/>
                  <a:pt x="680936" y="2442724"/>
                </a:cubicBezTo>
                <a:cubicBezTo>
                  <a:pt x="680936" y="2532147"/>
                  <a:pt x="753642" y="2604852"/>
                  <a:pt x="843064" y="2604852"/>
                </a:cubicBezTo>
                <a:cubicBezTo>
                  <a:pt x="932486" y="2604852"/>
                  <a:pt x="1005192" y="2532147"/>
                  <a:pt x="1005192" y="2442724"/>
                </a:cubicBezTo>
                <a:cubicBezTo>
                  <a:pt x="1005192" y="2353302"/>
                  <a:pt x="932486" y="2280596"/>
                  <a:pt x="843064" y="2280596"/>
                </a:cubicBezTo>
                <a:close/>
                <a:moveTo>
                  <a:pt x="843064" y="2118468"/>
                </a:moveTo>
                <a:cubicBezTo>
                  <a:pt x="1021837" y="2118468"/>
                  <a:pt x="1167320" y="2263951"/>
                  <a:pt x="1167320" y="2442724"/>
                </a:cubicBezTo>
                <a:cubicBezTo>
                  <a:pt x="1167320" y="2621497"/>
                  <a:pt x="1021837" y="2766980"/>
                  <a:pt x="843064" y="2766980"/>
                </a:cubicBezTo>
                <a:cubicBezTo>
                  <a:pt x="664290" y="2766980"/>
                  <a:pt x="518808" y="2621497"/>
                  <a:pt x="518808" y="2442724"/>
                </a:cubicBezTo>
                <a:cubicBezTo>
                  <a:pt x="518808" y="2263951"/>
                  <a:pt x="664290" y="2118468"/>
                  <a:pt x="843064" y="2118468"/>
                </a:cubicBezTo>
                <a:close/>
                <a:moveTo>
                  <a:pt x="842993" y="162056"/>
                </a:moveTo>
                <a:cubicBezTo>
                  <a:pt x="495103" y="162056"/>
                  <a:pt x="207236" y="424342"/>
                  <a:pt x="166883" y="761569"/>
                </a:cubicBezTo>
                <a:cubicBezTo>
                  <a:pt x="166883" y="761785"/>
                  <a:pt x="167027" y="761929"/>
                  <a:pt x="167172" y="761929"/>
                </a:cubicBezTo>
                <a:lnTo>
                  <a:pt x="495392" y="761929"/>
                </a:lnTo>
                <a:cubicBezTo>
                  <a:pt x="495535" y="761929"/>
                  <a:pt x="495679" y="761857"/>
                  <a:pt x="495679" y="761713"/>
                </a:cubicBezTo>
                <a:cubicBezTo>
                  <a:pt x="532572" y="604053"/>
                  <a:pt x="674308" y="486311"/>
                  <a:pt x="842993" y="486311"/>
                </a:cubicBezTo>
                <a:cubicBezTo>
                  <a:pt x="1039635" y="486311"/>
                  <a:pt x="1199674" y="646350"/>
                  <a:pt x="1199674" y="842993"/>
                </a:cubicBezTo>
                <a:cubicBezTo>
                  <a:pt x="1199674" y="947835"/>
                  <a:pt x="1153774" y="1046986"/>
                  <a:pt x="1073719" y="1115007"/>
                </a:cubicBezTo>
                <a:lnTo>
                  <a:pt x="681010" y="1448918"/>
                </a:lnTo>
                <a:cubicBezTo>
                  <a:pt x="681010" y="1448990"/>
                  <a:pt x="680938" y="1449062"/>
                  <a:pt x="680938" y="1449134"/>
                </a:cubicBezTo>
                <a:lnTo>
                  <a:pt x="680938" y="1793854"/>
                </a:lnTo>
                <a:cubicBezTo>
                  <a:pt x="680938" y="1793998"/>
                  <a:pt x="681081" y="1794142"/>
                  <a:pt x="681225" y="1794142"/>
                </a:cubicBezTo>
                <a:lnTo>
                  <a:pt x="1004904" y="1794142"/>
                </a:lnTo>
                <a:cubicBezTo>
                  <a:pt x="1005049" y="1794142"/>
                  <a:pt x="1005193" y="1793998"/>
                  <a:pt x="1005193" y="1793854"/>
                </a:cubicBezTo>
                <a:lnTo>
                  <a:pt x="1005193" y="1599012"/>
                </a:lnTo>
                <a:cubicBezTo>
                  <a:pt x="1005193" y="1598940"/>
                  <a:pt x="1005193" y="1598868"/>
                  <a:pt x="1005265" y="1598796"/>
                </a:cubicBezTo>
                <a:lnTo>
                  <a:pt x="1283764" y="1362090"/>
                </a:lnTo>
                <a:cubicBezTo>
                  <a:pt x="1436452" y="1232387"/>
                  <a:pt x="1524002" y="1043239"/>
                  <a:pt x="1523929" y="842993"/>
                </a:cubicBezTo>
                <a:cubicBezTo>
                  <a:pt x="1523929" y="467504"/>
                  <a:pt x="1218481" y="162056"/>
                  <a:pt x="842993" y="162056"/>
                </a:cubicBezTo>
                <a:close/>
                <a:moveTo>
                  <a:pt x="843065" y="0"/>
                </a:moveTo>
                <a:cubicBezTo>
                  <a:pt x="1307975" y="0"/>
                  <a:pt x="1686129" y="378154"/>
                  <a:pt x="1686129" y="843065"/>
                </a:cubicBezTo>
                <a:cubicBezTo>
                  <a:pt x="1686129" y="1090868"/>
                  <a:pt x="1577756" y="1325124"/>
                  <a:pt x="1388751" y="1485667"/>
                </a:cubicBezTo>
                <a:lnTo>
                  <a:pt x="1167393" y="1673807"/>
                </a:lnTo>
                <a:cubicBezTo>
                  <a:pt x="1167393" y="1673879"/>
                  <a:pt x="1167321" y="1673951"/>
                  <a:pt x="1167321" y="1674023"/>
                </a:cubicBezTo>
                <a:lnTo>
                  <a:pt x="1167321" y="1881979"/>
                </a:lnTo>
                <a:cubicBezTo>
                  <a:pt x="1167321" y="1922979"/>
                  <a:pt x="1134103" y="1956270"/>
                  <a:pt x="1093030" y="1956270"/>
                </a:cubicBezTo>
                <a:lnTo>
                  <a:pt x="593100" y="1956270"/>
                </a:lnTo>
                <a:cubicBezTo>
                  <a:pt x="552100" y="1956270"/>
                  <a:pt x="518810" y="1923051"/>
                  <a:pt x="518810" y="1881979"/>
                </a:cubicBezTo>
                <a:lnTo>
                  <a:pt x="518810" y="1374195"/>
                </a:lnTo>
                <a:cubicBezTo>
                  <a:pt x="518810" y="1374123"/>
                  <a:pt x="518810" y="1374051"/>
                  <a:pt x="518882" y="1373979"/>
                </a:cubicBezTo>
                <a:lnTo>
                  <a:pt x="968732" y="991502"/>
                </a:lnTo>
                <a:cubicBezTo>
                  <a:pt x="1012542" y="954321"/>
                  <a:pt x="1037618" y="900206"/>
                  <a:pt x="1037618" y="843065"/>
                </a:cubicBezTo>
                <a:cubicBezTo>
                  <a:pt x="1037618" y="733899"/>
                  <a:pt x="947259" y="645485"/>
                  <a:pt x="837445" y="648584"/>
                </a:cubicBezTo>
                <a:cubicBezTo>
                  <a:pt x="731449" y="651538"/>
                  <a:pt x="648512" y="741465"/>
                  <a:pt x="648512" y="847460"/>
                </a:cubicBezTo>
                <a:cubicBezTo>
                  <a:pt x="648512" y="889830"/>
                  <a:pt x="614141" y="924129"/>
                  <a:pt x="571844" y="924129"/>
                </a:cubicBezTo>
                <a:lnTo>
                  <a:pt x="81064" y="924129"/>
                </a:lnTo>
                <a:cubicBezTo>
                  <a:pt x="36317" y="924129"/>
                  <a:pt x="0" y="887812"/>
                  <a:pt x="0" y="843065"/>
                </a:cubicBezTo>
                <a:cubicBezTo>
                  <a:pt x="0" y="378154"/>
                  <a:pt x="378154" y="0"/>
                  <a:pt x="843065"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447" name="Google Shape;447;p58"/>
          <p:cNvSpPr/>
          <p:nvPr/>
        </p:nvSpPr>
        <p:spPr>
          <a:xfrm>
            <a:off x="7004399" y="3993118"/>
            <a:ext cx="187347" cy="206443"/>
          </a:xfrm>
          <a:custGeom>
            <a:rect b="b" l="l" r="r" t="t"/>
            <a:pathLst>
              <a:path extrusionOk="0" h="2752567" w="2882269">
                <a:moveTo>
                  <a:pt x="2203112" y="2735995"/>
                </a:moveTo>
                <a:lnTo>
                  <a:pt x="1443994" y="2184472"/>
                </a:lnTo>
                <a:lnTo>
                  <a:pt x="684876" y="2735995"/>
                </a:lnTo>
                <a:cubicBezTo>
                  <a:pt x="598336" y="2798900"/>
                  <a:pt x="481821" y="2714233"/>
                  <a:pt x="514895" y="2612489"/>
                </a:cubicBezTo>
                <a:lnTo>
                  <a:pt x="804851" y="1720067"/>
                </a:lnTo>
                <a:lnTo>
                  <a:pt x="45733" y="1168544"/>
                </a:lnTo>
                <a:cubicBezTo>
                  <a:pt x="-40807" y="1105639"/>
                  <a:pt x="3652" y="968731"/>
                  <a:pt x="110656" y="968731"/>
                </a:cubicBezTo>
                <a:lnTo>
                  <a:pt x="1048979" y="968731"/>
                </a:lnTo>
                <a:lnTo>
                  <a:pt x="1338935" y="76308"/>
                </a:lnTo>
                <a:cubicBezTo>
                  <a:pt x="1372009" y="-25436"/>
                  <a:pt x="1515979" y="-25436"/>
                  <a:pt x="1549053" y="76308"/>
                </a:cubicBezTo>
                <a:lnTo>
                  <a:pt x="1839009" y="968731"/>
                </a:lnTo>
                <a:lnTo>
                  <a:pt x="2777332" y="968731"/>
                </a:lnTo>
                <a:cubicBezTo>
                  <a:pt x="2884336" y="968731"/>
                  <a:pt x="2928795" y="1105639"/>
                  <a:pt x="2842255" y="1168544"/>
                </a:cubicBezTo>
                <a:lnTo>
                  <a:pt x="2083137" y="1720067"/>
                </a:lnTo>
                <a:lnTo>
                  <a:pt x="2373094" y="2612489"/>
                </a:lnTo>
                <a:cubicBezTo>
                  <a:pt x="2406168" y="2714306"/>
                  <a:pt x="2289724" y="2798900"/>
                  <a:pt x="2203112" y="2735995"/>
                </a:cubicBezTo>
                <a:close/>
                <a:moveTo>
                  <a:pt x="302904" y="1141667"/>
                </a:moveTo>
                <a:lnTo>
                  <a:pt x="879862" y="1560893"/>
                </a:lnTo>
                <a:cubicBezTo>
                  <a:pt x="956314" y="1616449"/>
                  <a:pt x="988307" y="1714950"/>
                  <a:pt x="959124" y="1804805"/>
                </a:cubicBezTo>
                <a:lnTo>
                  <a:pt x="738703" y="2483075"/>
                </a:lnTo>
                <a:lnTo>
                  <a:pt x="1315661" y="2063849"/>
                </a:lnTo>
                <a:cubicBezTo>
                  <a:pt x="1392113" y="2008293"/>
                  <a:pt x="1495659" y="2008293"/>
                  <a:pt x="1572111" y="2063849"/>
                </a:cubicBezTo>
                <a:lnTo>
                  <a:pt x="2149069" y="2483075"/>
                </a:lnTo>
                <a:lnTo>
                  <a:pt x="1928648" y="1804805"/>
                </a:lnTo>
                <a:cubicBezTo>
                  <a:pt x="1899465" y="1714950"/>
                  <a:pt x="1931458" y="1616449"/>
                  <a:pt x="2007910" y="1560893"/>
                </a:cubicBezTo>
                <a:lnTo>
                  <a:pt x="2584869" y="1141667"/>
                </a:lnTo>
                <a:lnTo>
                  <a:pt x="1871651" y="1141667"/>
                </a:lnTo>
                <a:cubicBezTo>
                  <a:pt x="1777112" y="1141667"/>
                  <a:pt x="1693382" y="1080779"/>
                  <a:pt x="1664127" y="990924"/>
                </a:cubicBezTo>
                <a:lnTo>
                  <a:pt x="1443994" y="312654"/>
                </a:lnTo>
                <a:lnTo>
                  <a:pt x="1223573" y="990924"/>
                </a:lnTo>
                <a:cubicBezTo>
                  <a:pt x="1194390" y="1080779"/>
                  <a:pt x="1110588" y="1141667"/>
                  <a:pt x="1016121" y="1141667"/>
                </a:cubicBezTo>
                <a:lnTo>
                  <a:pt x="302904" y="1141667"/>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Open Sans"/>
              <a:buNone/>
            </a:pPr>
            <a:r>
              <a:t/>
            </a:r>
            <a:endParaRPr sz="1400">
              <a:solidFill>
                <a:schemeClr val="dk1"/>
              </a:solidFill>
              <a:latin typeface="Poppins"/>
              <a:ea typeface="Poppins"/>
              <a:cs typeface="Poppins"/>
              <a:sym typeface="Poppins"/>
            </a:endParaRPr>
          </a:p>
        </p:txBody>
      </p:sp>
      <p:sp>
        <p:nvSpPr>
          <p:cNvPr id="448" name="Google Shape;448;p58"/>
          <p:cNvSpPr txBox="1"/>
          <p:nvPr/>
        </p:nvSpPr>
        <p:spPr>
          <a:xfrm>
            <a:off x="413649" y="1265500"/>
            <a:ext cx="5394000" cy="6972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chemeClr val="dk1"/>
              </a:buClr>
              <a:buSzPts val="1100"/>
              <a:buFont typeface="Poppins"/>
              <a:buNone/>
            </a:pPr>
            <a:r>
              <a:rPr lang="en" sz="1100">
                <a:solidFill>
                  <a:schemeClr val="dk1"/>
                </a:solidFill>
                <a:latin typeface="Poppins"/>
                <a:ea typeface="Poppins"/>
                <a:cs typeface="Poppins"/>
                <a:sym typeface="Poppins"/>
              </a:rPr>
              <a:t>The BCG matrix takes a look at a successful business product portfolio based on potential growth and market shares. It divides products into four main categories: dogs, cash shows, question marks, and stars. </a:t>
            </a:r>
            <a:endParaRPr sz="1100">
              <a:solidFill>
                <a:schemeClr val="dk1"/>
              </a:solidFill>
              <a:latin typeface="Poppins"/>
              <a:ea typeface="Poppins"/>
              <a:cs typeface="Poppins"/>
              <a:sym typeface="Poppins"/>
            </a:endParaRPr>
          </a:p>
        </p:txBody>
      </p:sp>
      <p:cxnSp>
        <p:nvCxnSpPr>
          <p:cNvPr id="449" name="Google Shape;449;p58"/>
          <p:cNvCxnSpPr/>
          <p:nvPr/>
        </p:nvCxnSpPr>
        <p:spPr>
          <a:xfrm flipH="1" rot="10800000">
            <a:off x="2858985" y="2581580"/>
            <a:ext cx="574500" cy="5400"/>
          </a:xfrm>
          <a:prstGeom prst="straightConnector1">
            <a:avLst/>
          </a:prstGeom>
          <a:noFill/>
          <a:ln cap="rnd" cmpd="sng" w="25400">
            <a:solidFill>
              <a:srgbClr val="434343"/>
            </a:solidFill>
            <a:prstDash val="dot"/>
            <a:miter lim="800000"/>
            <a:headEnd len="sm" w="sm" type="none"/>
            <a:tailEnd len="med" w="med" type="triangle"/>
          </a:ln>
        </p:spPr>
      </p:cxnSp>
      <p:cxnSp>
        <p:nvCxnSpPr>
          <p:cNvPr id="450" name="Google Shape;450;p58"/>
          <p:cNvCxnSpPr/>
          <p:nvPr/>
        </p:nvCxnSpPr>
        <p:spPr>
          <a:xfrm>
            <a:off x="4789485" y="2766661"/>
            <a:ext cx="9900" cy="528900"/>
          </a:xfrm>
          <a:prstGeom prst="straightConnector1">
            <a:avLst/>
          </a:prstGeom>
          <a:noFill/>
          <a:ln cap="rnd" cmpd="sng" w="25400">
            <a:solidFill>
              <a:srgbClr val="434343"/>
            </a:solidFill>
            <a:prstDash val="dot"/>
            <a:miter lim="800000"/>
            <a:headEnd len="sm" w="sm" type="none"/>
            <a:tailEnd len="med" w="med" type="triangle"/>
          </a:ln>
        </p:spPr>
      </p:cxnSp>
      <p:cxnSp>
        <p:nvCxnSpPr>
          <p:cNvPr id="451" name="Google Shape;451;p58"/>
          <p:cNvCxnSpPr/>
          <p:nvPr/>
        </p:nvCxnSpPr>
        <p:spPr>
          <a:xfrm rot="10800000">
            <a:off x="2923625" y="2782573"/>
            <a:ext cx="445200" cy="497100"/>
          </a:xfrm>
          <a:prstGeom prst="straightConnector1">
            <a:avLst/>
          </a:prstGeom>
          <a:noFill/>
          <a:ln cap="rnd" cmpd="sng" w="25400">
            <a:solidFill>
              <a:srgbClr val="434343"/>
            </a:solidFill>
            <a:prstDash val="solid"/>
            <a:miter lim="800000"/>
            <a:headEnd len="sm" w="sm" type="none"/>
            <a:tailEnd len="med" w="med" type="triangle"/>
          </a:ln>
        </p:spPr>
      </p:cxnSp>
      <p:cxnSp>
        <p:nvCxnSpPr>
          <p:cNvPr id="452" name="Google Shape;452;p58"/>
          <p:cNvCxnSpPr/>
          <p:nvPr/>
        </p:nvCxnSpPr>
        <p:spPr>
          <a:xfrm flipH="1" rot="10800000">
            <a:off x="4966569" y="2754298"/>
            <a:ext cx="7200" cy="553500"/>
          </a:xfrm>
          <a:prstGeom prst="straightConnector1">
            <a:avLst/>
          </a:prstGeom>
          <a:noFill/>
          <a:ln cap="rnd" cmpd="sng" w="25400">
            <a:solidFill>
              <a:srgbClr val="434343"/>
            </a:solidFill>
            <a:prstDash val="solid"/>
            <a:miter lim="800000"/>
            <a:headEnd len="sm" w="sm" type="none"/>
            <a:tailEnd len="med" w="med" type="triangle"/>
          </a:ln>
        </p:spPr>
      </p:cxnSp>
      <p:cxnSp>
        <p:nvCxnSpPr>
          <p:cNvPr id="453" name="Google Shape;453;p58"/>
          <p:cNvCxnSpPr/>
          <p:nvPr/>
        </p:nvCxnSpPr>
        <p:spPr>
          <a:xfrm flipH="1">
            <a:off x="774688" y="3794811"/>
            <a:ext cx="543000" cy="9300"/>
          </a:xfrm>
          <a:prstGeom prst="straightConnector1">
            <a:avLst/>
          </a:prstGeom>
          <a:noFill/>
          <a:ln cap="rnd" cmpd="sng" w="25400">
            <a:solidFill>
              <a:schemeClr val="dk1"/>
            </a:solidFill>
            <a:prstDash val="solid"/>
            <a:miter lim="800000"/>
            <a:headEnd len="sm" w="sm" type="none"/>
            <a:tailEnd len="med" w="med" type="triangle"/>
          </a:ln>
        </p:spPr>
      </p:cxnSp>
      <p:sp>
        <p:nvSpPr>
          <p:cNvPr id="454" name="Google Shape;454;p58"/>
          <p:cNvSpPr txBox="1"/>
          <p:nvPr/>
        </p:nvSpPr>
        <p:spPr>
          <a:xfrm>
            <a:off x="885469" y="3794806"/>
            <a:ext cx="432300" cy="231000"/>
          </a:xfrm>
          <a:prstGeom prst="rect">
            <a:avLst/>
          </a:prstGeom>
          <a:noFill/>
          <a:ln>
            <a:noFill/>
          </a:ln>
        </p:spPr>
        <p:txBody>
          <a:bodyPr anchorCtr="0" anchor="t" bIns="68575" lIns="68575" spcFirstLastPara="1" rIns="68575" wrap="square" tIns="68575">
            <a:spAutoFit/>
          </a:bodyPr>
          <a:lstStyle/>
          <a:p>
            <a:pPr indent="0" lvl="0" marL="0" marR="0" rtl="0" algn="l">
              <a:spcBef>
                <a:spcPts val="0"/>
              </a:spcBef>
              <a:spcAft>
                <a:spcPts val="0"/>
              </a:spcAft>
              <a:buClr>
                <a:schemeClr val="dk1"/>
              </a:buClr>
              <a:buSzPts val="600"/>
              <a:buFont typeface="Poppins"/>
              <a:buNone/>
            </a:pPr>
            <a:r>
              <a:rPr lang="en" sz="600">
                <a:solidFill>
                  <a:schemeClr val="dk1"/>
                </a:solidFill>
                <a:latin typeface="Poppins"/>
                <a:ea typeface="Poppins"/>
                <a:cs typeface="Poppins"/>
                <a:sym typeface="Poppins"/>
              </a:rPr>
              <a:t>Divest</a:t>
            </a:r>
            <a:endParaRPr sz="600">
              <a:solidFill>
                <a:schemeClr val="dk1"/>
              </a:solidFill>
              <a:latin typeface="Poppins"/>
              <a:ea typeface="Poppins"/>
              <a:cs typeface="Poppins"/>
              <a:sym typeface="Poppins"/>
            </a:endParaRPr>
          </a:p>
        </p:txBody>
      </p:sp>
      <p:sp>
        <p:nvSpPr>
          <p:cNvPr id="455" name="Google Shape;455;p58"/>
          <p:cNvSpPr/>
          <p:nvPr/>
        </p:nvSpPr>
        <p:spPr>
          <a:xfrm>
            <a:off x="157551" y="4467575"/>
            <a:ext cx="1580514" cy="564532"/>
          </a:xfrm>
          <a:prstGeom prst="rect">
            <a:avLst/>
          </a:prstGeom>
          <a:noFill/>
          <a:ln cap="flat" cmpd="sng" w="12700">
            <a:solidFill>
              <a:schemeClr val="accent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800"/>
              <a:buFont typeface="Open Sans"/>
              <a:buNone/>
            </a:pPr>
            <a:r>
              <a:t/>
            </a:r>
            <a:endParaRPr sz="800">
              <a:solidFill>
                <a:schemeClr val="lt1"/>
              </a:solidFill>
              <a:latin typeface="Poppins"/>
              <a:ea typeface="Poppins"/>
              <a:cs typeface="Poppins"/>
              <a:sym typeface="Poppins"/>
            </a:endParaRPr>
          </a:p>
        </p:txBody>
      </p:sp>
      <p:grpSp>
        <p:nvGrpSpPr>
          <p:cNvPr id="456" name="Google Shape;456;p58"/>
          <p:cNvGrpSpPr/>
          <p:nvPr/>
        </p:nvGrpSpPr>
        <p:grpSpPr>
          <a:xfrm rot="5400000">
            <a:off x="287270" y="4633469"/>
            <a:ext cx="202145" cy="231397"/>
            <a:chOff x="10501521" y="3555874"/>
            <a:chExt cx="350520" cy="601500"/>
          </a:xfrm>
        </p:grpSpPr>
        <p:cxnSp>
          <p:nvCxnSpPr>
            <p:cNvPr id="457" name="Google Shape;457;p58"/>
            <p:cNvCxnSpPr/>
            <p:nvPr/>
          </p:nvCxnSpPr>
          <p:spPr>
            <a:xfrm rot="10800000">
              <a:off x="10501521" y="3555874"/>
              <a:ext cx="0" cy="601500"/>
            </a:xfrm>
            <a:prstGeom prst="straightConnector1">
              <a:avLst/>
            </a:prstGeom>
            <a:noFill/>
            <a:ln cap="rnd" cmpd="sng" w="25400">
              <a:solidFill>
                <a:schemeClr val="accent5"/>
              </a:solidFill>
              <a:prstDash val="solid"/>
              <a:miter lim="800000"/>
              <a:headEnd len="sm" w="sm" type="none"/>
              <a:tailEnd len="med" w="med" type="triangle"/>
            </a:ln>
          </p:spPr>
        </p:cxnSp>
        <p:cxnSp>
          <p:nvCxnSpPr>
            <p:cNvPr id="458" name="Google Shape;458;p58"/>
            <p:cNvCxnSpPr/>
            <p:nvPr/>
          </p:nvCxnSpPr>
          <p:spPr>
            <a:xfrm rot="10800000">
              <a:off x="10852041" y="3555874"/>
              <a:ext cx="0" cy="601500"/>
            </a:xfrm>
            <a:prstGeom prst="straightConnector1">
              <a:avLst/>
            </a:prstGeom>
            <a:noFill/>
            <a:ln cap="rnd" cmpd="sng" w="25400">
              <a:solidFill>
                <a:schemeClr val="accent5"/>
              </a:solidFill>
              <a:prstDash val="dot"/>
              <a:miter lim="800000"/>
              <a:headEnd len="sm" w="sm" type="none"/>
              <a:tailEnd len="med" w="med" type="triangle"/>
            </a:ln>
          </p:spPr>
        </p:cxnSp>
      </p:grpSp>
      <p:sp>
        <p:nvSpPr>
          <p:cNvPr id="459" name="Google Shape;459;p58"/>
          <p:cNvSpPr txBox="1"/>
          <p:nvPr/>
        </p:nvSpPr>
        <p:spPr>
          <a:xfrm>
            <a:off x="557503" y="4581525"/>
            <a:ext cx="858878" cy="19238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Cash Flow</a:t>
            </a:r>
            <a:endParaRPr sz="1400">
              <a:solidFill>
                <a:schemeClr val="dk1"/>
              </a:solidFill>
              <a:latin typeface="Poppins"/>
              <a:ea typeface="Poppins"/>
              <a:cs typeface="Poppins"/>
              <a:sym typeface="Poppins"/>
            </a:endParaRPr>
          </a:p>
        </p:txBody>
      </p:sp>
      <p:sp>
        <p:nvSpPr>
          <p:cNvPr id="460" name="Google Shape;460;p58"/>
          <p:cNvSpPr txBox="1"/>
          <p:nvPr/>
        </p:nvSpPr>
        <p:spPr>
          <a:xfrm>
            <a:off x="557503" y="4785025"/>
            <a:ext cx="1353573" cy="19238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800"/>
              <a:buFont typeface="Poppins"/>
              <a:buNone/>
            </a:pPr>
            <a:r>
              <a:rPr lang="en" sz="800">
                <a:solidFill>
                  <a:schemeClr val="dk1"/>
                </a:solidFill>
                <a:latin typeface="Poppins"/>
                <a:ea typeface="Poppins"/>
                <a:cs typeface="Poppins"/>
                <a:sym typeface="Poppins"/>
              </a:rPr>
              <a:t>Desired Movement</a:t>
            </a:r>
            <a:endParaRPr sz="1400">
              <a:solidFill>
                <a:schemeClr val="dk1"/>
              </a:solidFill>
              <a:latin typeface="Poppins"/>
              <a:ea typeface="Poppins"/>
              <a:cs typeface="Poppins"/>
              <a:sym typeface="Poppins"/>
            </a:endParaRPr>
          </a:p>
        </p:txBody>
      </p:sp>
      <p:sp>
        <p:nvSpPr>
          <p:cNvPr id="461" name="Google Shape;461;p58"/>
          <p:cNvSpPr txBox="1"/>
          <p:nvPr>
            <p:ph type="title"/>
          </p:nvPr>
        </p:nvSpPr>
        <p:spPr>
          <a:xfrm>
            <a:off x="413650" y="833575"/>
            <a:ext cx="5115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BCG growth-share matrix</a:t>
            </a:r>
            <a:endParaRPr/>
          </a:p>
        </p:txBody>
      </p:sp>
      <p:sp>
        <p:nvSpPr>
          <p:cNvPr id="462" name="Google Shape;462;p5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9100F"/>
      </a:dk1>
      <a:lt1>
        <a:srgbClr val="F9F8F5"/>
      </a:lt1>
      <a:dk2>
        <a:srgbClr val="09100F"/>
      </a:dk2>
      <a:lt2>
        <a:srgbClr val="F9F8F5"/>
      </a:lt2>
      <a:accent1>
        <a:srgbClr val="09100F"/>
      </a:accent1>
      <a:accent2>
        <a:srgbClr val="F9F8F5"/>
      </a:accent2>
      <a:accent3>
        <a:srgbClr val="F5F1E8"/>
      </a:accent3>
      <a:accent4>
        <a:srgbClr val="B5B7B7"/>
      </a:accent4>
      <a:accent5>
        <a:srgbClr val="6C706F"/>
      </a:accent5>
      <a:accent6>
        <a:srgbClr val="09100F"/>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