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5"/>
    <p:sldMasterId id="2147483685" r:id="rId6"/>
  </p:sldMasterIdLst>
  <p:notesMasterIdLst>
    <p:notesMasterId r:id="rId7"/>
  </p:notesMasterIdLst>
  <p:sldIdLst>
    <p:sldId id="256" r:id="rId8"/>
    <p:sldId id="257" r:id="rId9"/>
    <p:sldId id="258" r:id="rId10"/>
    <p:sldId id="259" r:id="rId11"/>
    <p:sldId id="260" r:id="rId12"/>
    <p:sldId id="261" r:id="rId13"/>
    <p:sldId id="262" r:id="rId14"/>
    <p:sldId id="263" r:id="rId15"/>
  </p:sldIdLst>
  <p:sldSz cy="5143500" cx="9144000"/>
  <p:notesSz cx="6858000" cy="9144000"/>
  <p:embeddedFontLst>
    <p:embeddedFont>
      <p:font typeface="Poppins"/>
      <p:regular r:id="rId16"/>
      <p:bold r:id="rId17"/>
      <p:italic r:id="rId18"/>
      <p:boldItalic r:id="rId19"/>
    </p:embeddedFont>
    <p:embeddedFont>
      <p:font typeface="Poppins Light"/>
      <p:regular r:id="rId20"/>
      <p:bold r:id="rId21"/>
      <p:italic r:id="rId22"/>
      <p:boldItalic r:id="rId23"/>
    </p:embeddedFont>
    <p:embeddedFont>
      <p:font typeface="Poppins SemiBold"/>
      <p:regular r:id="rId24"/>
      <p:bold r:id="rId25"/>
      <p:italic r:id="rId26"/>
      <p:boldItalic r:id="rId27"/>
    </p:embeddedFont>
    <p:embeddedFont>
      <p:font typeface="Spectral Ligh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F2EFD2C-918E-4650-93FC-F5F9675BC03B}">
  <a:tblStyle styleId="{CF2EFD2C-918E-4650-93FC-F5F9675BC03B}" styleName="Table_0">
    <a:wholeTbl>
      <a:tcTxStyle b="off" i="off">
        <a:font>
          <a:latin typeface="Calibri"/>
          <a:ea typeface="Calibri"/>
          <a:cs typeface="Calibri"/>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rgbClr val="FFFFFF"/>
      </a:tcTxStyle>
      <a:tcStyle>
        <a:fill>
          <a:solidFill>
            <a:srgbClr val="4472C4"/>
          </a:solidFill>
        </a:fill>
      </a:tcStyle>
    </a:lastCol>
    <a:firstCol>
      <a:tcTxStyle b="on" i="off">
        <a:font>
          <a:latin typeface="Calibri"/>
          <a:ea typeface="Calibri"/>
          <a:cs typeface="Calibri"/>
        </a:font>
        <a:srgbClr val="FFFFFF"/>
      </a:tcTxStyle>
      <a:tcStyle>
        <a:fill>
          <a:solidFill>
            <a:srgbClr val="4472C4"/>
          </a:solidFill>
        </a:fill>
      </a:tcStyle>
    </a:firstCol>
    <a:lastRow>
      <a:tcTxStyle b="on" i="off">
        <a:font>
          <a:latin typeface="Calibri"/>
          <a:ea typeface="Calibri"/>
          <a:cs typeface="Calibri"/>
        </a:font>
        <a:srgbClr val="FFFFFF"/>
      </a:tcTxStyle>
      <a:tcStyle>
        <a:tcBdr>
          <a:top>
            <a:ln cap="flat" cmpd="sng" w="38100">
              <a:solidFill>
                <a:srgbClr val="FFFFFF"/>
              </a:solidFill>
              <a:prstDash val="solid"/>
              <a:round/>
              <a:headEnd len="sm" w="sm" type="none"/>
              <a:tailEnd len="sm" w="sm" type="none"/>
            </a:ln>
          </a:top>
        </a:tcBdr>
        <a:fill>
          <a:solidFill>
            <a:srgbClr val="4472C4"/>
          </a:solidFill>
        </a:fill>
      </a:tcStyle>
    </a:lastRow>
    <a:seCell>
      <a:tcTxStyle/>
    </a:seCell>
    <a:swCell>
      <a:tcTxStyle/>
    </a:swCell>
    <a:firstRow>
      <a:tcTxStyle b="on" i="off">
        <a:font>
          <a:latin typeface="Calibri"/>
          <a:ea typeface="Calibri"/>
          <a:cs typeface="Calibri"/>
        </a:font>
        <a:srgbClr val="FFFFFF"/>
      </a:tcTxStyle>
      <a:tcStyle>
        <a:tcBdr>
          <a:bottom>
            <a:ln cap="flat" cmpd="sng" w="38100">
              <a:solidFill>
                <a:srgbClr val="FFFFFF"/>
              </a:solidFill>
              <a:prstDash val="solid"/>
              <a:round/>
              <a:headEnd len="sm" w="sm" type="none"/>
              <a:tailEnd len="sm" w="sm" type="none"/>
            </a:ln>
          </a:bottom>
        </a:tcBdr>
        <a:fill>
          <a:solidFill>
            <a:srgbClr val="4472C4"/>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Light-regular.fntdata"/><Relationship Id="rId22" Type="http://schemas.openxmlformats.org/officeDocument/2006/relationships/font" Target="fonts/PoppinsLight-italic.fntdata"/><Relationship Id="rId21" Type="http://schemas.openxmlformats.org/officeDocument/2006/relationships/font" Target="fonts/PoppinsLight-bold.fntdata"/><Relationship Id="rId24" Type="http://schemas.openxmlformats.org/officeDocument/2006/relationships/font" Target="fonts/PoppinsSemiBold-regular.fntdata"/><Relationship Id="rId23" Type="http://schemas.openxmlformats.org/officeDocument/2006/relationships/font" Target="fonts/PoppinsLigh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PoppinsSemiBold-italic.fntdata"/><Relationship Id="rId25" Type="http://schemas.openxmlformats.org/officeDocument/2006/relationships/font" Target="fonts/PoppinsSemiBold-bold.fntdata"/><Relationship Id="rId28" Type="http://schemas.openxmlformats.org/officeDocument/2006/relationships/font" Target="fonts/SpectralLight-regular.fntdata"/><Relationship Id="rId27" Type="http://schemas.openxmlformats.org/officeDocument/2006/relationships/font" Target="fonts/PoppinsSemiBold-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SpectralLight-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SpectralLight-boldItalic.fntdata"/><Relationship Id="rId30" Type="http://schemas.openxmlformats.org/officeDocument/2006/relationships/font" Target="fonts/SpectralLight-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font" Target="fonts/Poppins-bold.fntdata"/><Relationship Id="rId16" Type="http://schemas.openxmlformats.org/officeDocument/2006/relationships/font" Target="fonts/Poppins-regular.fntdata"/><Relationship Id="rId19" Type="http://schemas.openxmlformats.org/officeDocument/2006/relationships/font" Target="fonts/Poppins-boldItalic.fntdata"/><Relationship Id="rId18" Type="http://schemas.openxmlformats.org/officeDocument/2006/relationships/font" Target="fonts/Poppins-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3d11b7dc5a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3d11b7dc5a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5906c999fb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5906c999fb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3d11b7dc5a_0_5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3d11b7dc5a_0_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3d11b7dc5a_0_5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33d11b7dc5a_0_5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3d11b7dc5a_0_5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33d11b7dc5a_0_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3d11b7dc5a_0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3d11b7dc5a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3d11b7dc5a_0_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33d11b7dc5a_0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3d11b7dc5a_0_6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33d11b7dc5a_0_6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rst Slide" type="title">
  <p:cSld name="TITLE">
    <p:bg>
      <p:bgPr>
        <a:solidFill>
          <a:srgbClr val="09100F"/>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413650" y="1814650"/>
            <a:ext cx="8520600" cy="596400"/>
          </a:xfrm>
          <a:prstGeom prst="rect">
            <a:avLst/>
          </a:prstGeom>
        </p:spPr>
        <p:txBody>
          <a:bodyPr anchorCtr="0" anchor="b" bIns="0" lIns="0" spcFirstLastPara="1" rIns="0" wrap="square" tIns="0">
            <a:noAutofit/>
          </a:bodyPr>
          <a:lstStyle>
            <a:lvl1pPr lvl="0" rtl="0">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rtl="0">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sp>
        <p:nvSpPr>
          <p:cNvPr id="11" name="Google Shape;11;p2"/>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1pPr>
            <a:lvl2pPr lvl="1"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2pPr>
            <a:lvl3pPr lvl="2"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3pPr>
            <a:lvl4pPr lvl="3"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4pPr>
            <a:lvl5pPr lvl="4"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5pPr>
            <a:lvl6pPr lvl="5"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6pPr>
            <a:lvl7pPr lvl="6"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7pPr>
            <a:lvl8pPr lvl="7"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8pPr>
            <a:lvl9pPr lvl="8"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rotWithShape="1">
          <a:blip r:embed="rId2">
            <a:alphaModFix/>
          </a:blip>
          <a:srcRect b="0" l="60288" r="5778" t="29473"/>
          <a:stretch/>
        </p:blipFill>
        <p:spPr>
          <a:xfrm>
            <a:off x="6879924" y="4357150"/>
            <a:ext cx="1952998" cy="485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4">
  <p:cSld name="SECTION_HEADER_1_1_2">
    <p:bg>
      <p:bgPr>
        <a:solidFill>
          <a:srgbClr val="F9F8F5"/>
        </a:solidFill>
      </p:bgPr>
    </p:bg>
    <p:spTree>
      <p:nvGrpSpPr>
        <p:cNvPr id="72" name="Shape 72"/>
        <p:cNvGrpSpPr/>
        <p:nvPr/>
      </p:nvGrpSpPr>
      <p:grpSpPr>
        <a:xfrm>
          <a:off x="0" y="0"/>
          <a:ext cx="0" cy="0"/>
          <a:chOff x="0" y="0"/>
          <a:chExt cx="0" cy="0"/>
        </a:xfrm>
      </p:grpSpPr>
      <p:sp>
        <p:nvSpPr>
          <p:cNvPr id="73" name="Google Shape;73;p11"/>
          <p:cNvSpPr txBox="1"/>
          <p:nvPr>
            <p:ph type="title"/>
          </p:nvPr>
        </p:nvSpPr>
        <p:spPr>
          <a:xfrm>
            <a:off x="413650" y="833575"/>
            <a:ext cx="48858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74" name="Google Shape;74;p11"/>
          <p:cNvSpPr txBox="1"/>
          <p:nvPr>
            <p:ph idx="1" type="body"/>
          </p:nvPr>
        </p:nvSpPr>
        <p:spPr>
          <a:xfrm>
            <a:off x="413650" y="1876650"/>
            <a:ext cx="43488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75" name="Google Shape;75;p11"/>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76" name="Google Shape;76;p11"/>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77" name="Google Shape;77;p11"/>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F9F8F5"/>
              </a:buClr>
              <a:buSzPts val="1200"/>
              <a:buFont typeface="Spectral Light"/>
              <a:buNone/>
              <a:defRPr i="1" sz="1200">
                <a:solidFill>
                  <a:srgbClr val="F9F8F5"/>
                </a:solidFill>
                <a:latin typeface="Spectral Light"/>
                <a:ea typeface="Spectral Light"/>
                <a:cs typeface="Spectral Light"/>
                <a:sym typeface="Spectral Light"/>
              </a:defRPr>
            </a:lvl1pPr>
            <a:lvl2pPr lvl="1"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2pPr>
            <a:lvl3pPr lvl="2"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3pPr>
            <a:lvl4pPr lvl="3"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4pPr>
            <a:lvl5pPr lvl="4"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5pPr>
            <a:lvl6pPr lvl="5"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6pPr>
            <a:lvl7pPr lvl="6"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7pPr>
            <a:lvl8pPr lvl="7"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8pPr>
            <a:lvl9pPr lvl="8"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9pPr>
          </a:lstStyle>
          <a:p/>
        </p:txBody>
      </p:sp>
      <p:sp>
        <p:nvSpPr>
          <p:cNvPr id="78" name="Google Shape;78;p11"/>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
        <p:nvSpPr>
          <p:cNvPr id="79" name="Google Shape;79;p11"/>
          <p:cNvSpPr txBox="1"/>
          <p:nvPr>
            <p:ph idx="4"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uthor Slide">
  <p:cSld name="SECTION_HEADER_1_1_1">
    <p:bg>
      <p:bgPr>
        <a:solidFill>
          <a:srgbClr val="F9F8F5"/>
        </a:solidFill>
      </p:bgPr>
    </p:bg>
    <p:spTree>
      <p:nvGrpSpPr>
        <p:cNvPr id="80" name="Shape 80"/>
        <p:cNvGrpSpPr/>
        <p:nvPr/>
      </p:nvGrpSpPr>
      <p:grpSpPr>
        <a:xfrm>
          <a:off x="0" y="0"/>
          <a:ext cx="0" cy="0"/>
          <a:chOff x="0" y="0"/>
          <a:chExt cx="0" cy="0"/>
        </a:xfrm>
      </p:grpSpPr>
      <p:sp>
        <p:nvSpPr>
          <p:cNvPr id="81" name="Google Shape;81;p12"/>
          <p:cNvSpPr/>
          <p:nvPr/>
        </p:nvSpPr>
        <p:spPr>
          <a:xfrm>
            <a:off x="0" y="-22350"/>
            <a:ext cx="31920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 name="Google Shape;82;p12"/>
          <p:cNvSpPr txBox="1"/>
          <p:nvPr>
            <p:ph type="title"/>
          </p:nvPr>
        </p:nvSpPr>
        <p:spPr>
          <a:xfrm>
            <a:off x="3751750" y="833575"/>
            <a:ext cx="50988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83" name="Google Shape;83;p12"/>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84" name="Google Shape;84;p12"/>
          <p:cNvSpPr txBox="1"/>
          <p:nvPr>
            <p:ph idx="1" type="body"/>
          </p:nvPr>
        </p:nvSpPr>
        <p:spPr>
          <a:xfrm>
            <a:off x="3751750" y="1876650"/>
            <a:ext cx="4550100" cy="25239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85" name="Google Shape;85;p12"/>
          <p:cNvSpPr txBox="1"/>
          <p:nvPr>
            <p:ph idx="2" type="subTitle"/>
          </p:nvPr>
        </p:nvSpPr>
        <p:spPr>
          <a:xfrm>
            <a:off x="491700" y="3631288"/>
            <a:ext cx="22086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1500"/>
              <a:buFont typeface="Spectral Light"/>
              <a:buNone/>
              <a:defRPr i="1" sz="1500">
                <a:solidFill>
                  <a:srgbClr val="F9F8F5"/>
                </a:solidFill>
                <a:latin typeface="Spectral Light"/>
                <a:ea typeface="Spectral Light"/>
                <a:cs typeface="Spectral Light"/>
                <a:sym typeface="Spectral Light"/>
              </a:defRPr>
            </a:lvl1pPr>
            <a:lvl2pPr lvl="1"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2pPr>
            <a:lvl3pPr lvl="2"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3pPr>
            <a:lvl4pPr lvl="3"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4pPr>
            <a:lvl5pPr lvl="4"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5pPr>
            <a:lvl6pPr lvl="5"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6pPr>
            <a:lvl7pPr lvl="6"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7pPr>
            <a:lvl8pPr lvl="7"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8pPr>
            <a:lvl9pPr lvl="8"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9pPr>
          </a:lstStyle>
          <a:p/>
        </p:txBody>
      </p:sp>
      <p:sp>
        <p:nvSpPr>
          <p:cNvPr id="86" name="Google Shape;86;p12"/>
          <p:cNvSpPr txBox="1"/>
          <p:nvPr>
            <p:ph idx="3" type="subTitle"/>
          </p:nvPr>
        </p:nvSpPr>
        <p:spPr>
          <a:xfrm>
            <a:off x="491700" y="3915013"/>
            <a:ext cx="22086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1pPr>
            <a:lvl2pPr lvl="1"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2pPr>
            <a:lvl3pPr lvl="2"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3pPr>
            <a:lvl4pPr lvl="3"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4pPr>
            <a:lvl5pPr lvl="4"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5pPr>
            <a:lvl6pPr lvl="5"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6pPr>
            <a:lvl7pPr lvl="6"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7pPr>
            <a:lvl8pPr lvl="7"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8pPr>
            <a:lvl9pPr lvl="8"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9pPr>
          </a:lstStyle>
          <a:p/>
        </p:txBody>
      </p:sp>
      <p:sp>
        <p:nvSpPr>
          <p:cNvPr id="87" name="Google Shape;87;p12"/>
          <p:cNvSpPr txBox="1"/>
          <p:nvPr>
            <p:ph idx="4"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88" name="Google Shape;88;p12"/>
          <p:cNvSpPr/>
          <p:nvPr>
            <p:ph idx="5" type="pic"/>
          </p:nvPr>
        </p:nvSpPr>
        <p:spPr>
          <a:xfrm>
            <a:off x="491700" y="1089988"/>
            <a:ext cx="2208600" cy="2208600"/>
          </a:xfrm>
          <a:prstGeom prst="ellipse">
            <a:avLst/>
          </a:prstGeom>
          <a:solidFill>
            <a:srgbClr val="FFFFFF"/>
          </a:solidFill>
          <a:ln>
            <a:noFill/>
          </a:ln>
        </p:spPr>
      </p:sp>
      <p:cxnSp>
        <p:nvCxnSpPr>
          <p:cNvPr id="89" name="Google Shape;89;p12"/>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90" name="Google Shape;90;p12"/>
          <p:cNvSpPr txBox="1"/>
          <p:nvPr>
            <p:ph idx="6"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5" type="tx">
  <p:cSld name="TITLE_AND_BODY">
    <p:spTree>
      <p:nvGrpSpPr>
        <p:cNvPr id="91" name="Shape 91"/>
        <p:cNvGrpSpPr/>
        <p:nvPr/>
      </p:nvGrpSpPr>
      <p:grpSpPr>
        <a:xfrm>
          <a:off x="0" y="0"/>
          <a:ext cx="0" cy="0"/>
          <a:chOff x="0" y="0"/>
          <a:chExt cx="0" cy="0"/>
        </a:xfrm>
      </p:grpSpPr>
      <p:sp>
        <p:nvSpPr>
          <p:cNvPr id="92" name="Google Shape;92;p13"/>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93" name="Google Shape;93;p13"/>
          <p:cNvSpPr txBox="1"/>
          <p:nvPr>
            <p:ph idx="1" type="subTitle"/>
          </p:nvPr>
        </p:nvSpPr>
        <p:spPr>
          <a:xfrm>
            <a:off x="413650" y="1666625"/>
            <a:ext cx="24522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94" name="Google Shape;94;p13"/>
          <p:cNvSpPr/>
          <p:nvPr/>
        </p:nvSpPr>
        <p:spPr>
          <a:xfrm>
            <a:off x="413650" y="2290050"/>
            <a:ext cx="2452200" cy="2168400"/>
          </a:xfrm>
          <a:prstGeom prst="roundRect">
            <a:avLst>
              <a:gd fmla="val 3719"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 name="Google Shape;95;p13"/>
          <p:cNvSpPr txBox="1"/>
          <p:nvPr>
            <p:ph idx="2" type="body"/>
          </p:nvPr>
        </p:nvSpPr>
        <p:spPr>
          <a:xfrm>
            <a:off x="656850" y="2459550"/>
            <a:ext cx="2099400" cy="18165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96" name="Google Shape;96;p13"/>
          <p:cNvSpPr txBox="1"/>
          <p:nvPr>
            <p:ph idx="3" type="subTitle"/>
          </p:nvPr>
        </p:nvSpPr>
        <p:spPr>
          <a:xfrm>
            <a:off x="3319663" y="1666625"/>
            <a:ext cx="24522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97" name="Google Shape;97;p13"/>
          <p:cNvSpPr/>
          <p:nvPr/>
        </p:nvSpPr>
        <p:spPr>
          <a:xfrm>
            <a:off x="3319667" y="2290050"/>
            <a:ext cx="2452200" cy="2168400"/>
          </a:xfrm>
          <a:prstGeom prst="roundRect">
            <a:avLst>
              <a:gd fmla="val 3719"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8" name="Google Shape;98;p13"/>
          <p:cNvSpPr txBox="1"/>
          <p:nvPr>
            <p:ph idx="4" type="body"/>
          </p:nvPr>
        </p:nvSpPr>
        <p:spPr>
          <a:xfrm>
            <a:off x="3562867" y="2459550"/>
            <a:ext cx="2099400" cy="18165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99" name="Google Shape;99;p13"/>
          <p:cNvSpPr txBox="1"/>
          <p:nvPr>
            <p:ph idx="5" type="subTitle"/>
          </p:nvPr>
        </p:nvSpPr>
        <p:spPr>
          <a:xfrm>
            <a:off x="6225688" y="1666625"/>
            <a:ext cx="24522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100" name="Google Shape;100;p13"/>
          <p:cNvSpPr/>
          <p:nvPr/>
        </p:nvSpPr>
        <p:spPr>
          <a:xfrm>
            <a:off x="6225696" y="2290050"/>
            <a:ext cx="2452200" cy="2168400"/>
          </a:xfrm>
          <a:prstGeom prst="roundRect">
            <a:avLst>
              <a:gd fmla="val 3719"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 name="Google Shape;101;p13"/>
          <p:cNvSpPr txBox="1"/>
          <p:nvPr>
            <p:ph idx="6" type="body"/>
          </p:nvPr>
        </p:nvSpPr>
        <p:spPr>
          <a:xfrm>
            <a:off x="6468897" y="2459550"/>
            <a:ext cx="2099400" cy="18165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102" name="Google Shape;102;p13"/>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103" name="Google Shape;103;p13"/>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04" name="Google Shape;104;p13"/>
          <p:cNvSpPr txBox="1"/>
          <p:nvPr>
            <p:ph idx="7"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6">
  <p:cSld name="TITLE_AND_BODY_1">
    <p:spTree>
      <p:nvGrpSpPr>
        <p:cNvPr id="105" name="Shape 105"/>
        <p:cNvGrpSpPr/>
        <p:nvPr/>
      </p:nvGrpSpPr>
      <p:grpSpPr>
        <a:xfrm>
          <a:off x="0" y="0"/>
          <a:ext cx="0" cy="0"/>
          <a:chOff x="0" y="0"/>
          <a:chExt cx="0" cy="0"/>
        </a:xfrm>
      </p:grpSpPr>
      <p:sp>
        <p:nvSpPr>
          <p:cNvPr id="106" name="Google Shape;106;p14"/>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107" name="Google Shape;107;p14"/>
          <p:cNvSpPr txBox="1"/>
          <p:nvPr>
            <p:ph idx="1" type="subTitle"/>
          </p:nvPr>
        </p:nvSpPr>
        <p:spPr>
          <a:xfrm>
            <a:off x="413650" y="1666625"/>
            <a:ext cx="7743300" cy="2386500"/>
          </a:xfrm>
          <a:prstGeom prst="rect">
            <a:avLst/>
          </a:prstGeom>
        </p:spPr>
        <p:txBody>
          <a:bodyPr anchorCtr="0" anchor="t" bIns="0" lIns="0" spcFirstLastPara="1" rIns="0" wrap="square" tIns="0">
            <a:noAutofit/>
          </a:bodyPr>
          <a:lstStyle>
            <a:lvl1pPr lvl="0"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108" name="Google Shape;108;p14"/>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109" name="Google Shape;109;p14"/>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10" name="Google Shape;110;p14"/>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gratulations">
  <p:cSld name="CUSTOM">
    <p:bg>
      <p:bgPr>
        <a:solidFill>
          <a:schemeClr val="dk1"/>
        </a:solidFill>
      </p:bgPr>
    </p:bg>
    <p:spTree>
      <p:nvGrpSpPr>
        <p:cNvPr id="111" name="Shape 111"/>
        <p:cNvGrpSpPr/>
        <p:nvPr/>
      </p:nvGrpSpPr>
      <p:grpSpPr>
        <a:xfrm>
          <a:off x="0" y="0"/>
          <a:ext cx="0" cy="0"/>
          <a:chOff x="0" y="0"/>
          <a:chExt cx="0" cy="0"/>
        </a:xfrm>
      </p:grpSpPr>
      <p:sp>
        <p:nvSpPr>
          <p:cNvPr id="112" name="Google Shape;112;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3" name="Google Shape;113;p15"/>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rtl="0" algn="ctr">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rtl="0" algn="ctr">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pic>
        <p:nvPicPr>
          <p:cNvPr id="114" name="Google Shape;114;p15"/>
          <p:cNvPicPr preferRelativeResize="0"/>
          <p:nvPr/>
        </p:nvPicPr>
        <p:blipFill rotWithShape="1">
          <a:blip r:embed="rId2">
            <a:alphaModFix/>
          </a:blip>
          <a:srcRect b="0" l="33932" r="0" t="42109"/>
          <a:stretch/>
        </p:blipFill>
        <p:spPr>
          <a:xfrm>
            <a:off x="4134550" y="2582150"/>
            <a:ext cx="5009449" cy="2561351"/>
          </a:xfrm>
          <a:prstGeom prst="rect">
            <a:avLst/>
          </a:prstGeom>
          <a:noFill/>
          <a:ln>
            <a:noFill/>
          </a:ln>
        </p:spPr>
      </p:pic>
      <p:sp>
        <p:nvSpPr>
          <p:cNvPr id="115" name="Google Shape;115;p15"/>
          <p:cNvSpPr txBox="1"/>
          <p:nvPr>
            <p:ph idx="1" type="subTitle"/>
          </p:nvPr>
        </p:nvSpPr>
        <p:spPr>
          <a:xfrm>
            <a:off x="413650" y="25821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1pPr>
            <a:lvl2pPr lvl="1"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2pPr>
            <a:lvl3pPr lvl="2"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3pPr>
            <a:lvl4pPr lvl="3"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4pPr>
            <a:lvl5pPr lvl="4"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5pPr>
            <a:lvl6pPr lvl="5"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6pPr>
            <a:lvl7pPr lvl="6"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7pPr>
            <a:lvl8pPr lvl="7"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8pPr>
            <a:lvl9pPr lvl="8"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9pPr>
          </a:lstStyle>
          <a:p/>
        </p:txBody>
      </p:sp>
      <p:pic>
        <p:nvPicPr>
          <p:cNvPr id="116" name="Google Shape;116;p15"/>
          <p:cNvPicPr preferRelativeResize="0"/>
          <p:nvPr/>
        </p:nvPicPr>
        <p:blipFill rotWithShape="1">
          <a:blip r:embed="rId2">
            <a:alphaModFix/>
          </a:blip>
          <a:srcRect b="40465" l="0" r="36191" t="0"/>
          <a:stretch/>
        </p:blipFill>
        <p:spPr>
          <a:xfrm>
            <a:off x="0" y="0"/>
            <a:ext cx="4838252" cy="263404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6 7">
  <p:cSld name="TITLE_AND_BODY_1_9">
    <p:spTree>
      <p:nvGrpSpPr>
        <p:cNvPr id="117" name="Shape 117"/>
        <p:cNvGrpSpPr/>
        <p:nvPr/>
      </p:nvGrpSpPr>
      <p:grpSpPr>
        <a:xfrm>
          <a:off x="0" y="0"/>
          <a:ext cx="0" cy="0"/>
          <a:chOff x="0" y="0"/>
          <a:chExt cx="0" cy="0"/>
        </a:xfrm>
      </p:grpSpPr>
      <p:sp>
        <p:nvSpPr>
          <p:cNvPr id="118" name="Google Shape;118;p16"/>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a:spcBef>
                <a:spcPts val="0"/>
              </a:spcBef>
              <a:spcAft>
                <a:spcPts val="0"/>
              </a:spcAft>
              <a:buSzPts val="2800"/>
              <a:buFont typeface="Poppins Light"/>
              <a:buNone/>
              <a:defRPr>
                <a:latin typeface="Poppins Light"/>
                <a:ea typeface="Poppins Light"/>
                <a:cs typeface="Poppins Light"/>
                <a:sym typeface="Poppins Light"/>
              </a:defRPr>
            </a:lvl1pPr>
            <a:lvl2pPr lvl="1">
              <a:spcBef>
                <a:spcPts val="1000"/>
              </a:spcBef>
              <a:spcAft>
                <a:spcPts val="0"/>
              </a:spcAft>
              <a:buSzPts val="2800"/>
              <a:buFont typeface="Poppins Light"/>
              <a:buNone/>
              <a:defRPr>
                <a:latin typeface="Poppins Light"/>
                <a:ea typeface="Poppins Light"/>
                <a:cs typeface="Poppins Light"/>
                <a:sym typeface="Poppins Light"/>
              </a:defRPr>
            </a:lvl2pPr>
            <a:lvl3pPr lvl="2">
              <a:spcBef>
                <a:spcPts val="1000"/>
              </a:spcBef>
              <a:spcAft>
                <a:spcPts val="0"/>
              </a:spcAft>
              <a:buSzPts val="2800"/>
              <a:buFont typeface="Poppins Light"/>
              <a:buNone/>
              <a:defRPr>
                <a:latin typeface="Poppins Light"/>
                <a:ea typeface="Poppins Light"/>
                <a:cs typeface="Poppins Light"/>
                <a:sym typeface="Poppins Light"/>
              </a:defRPr>
            </a:lvl3pPr>
            <a:lvl4pPr lvl="3">
              <a:spcBef>
                <a:spcPts val="1000"/>
              </a:spcBef>
              <a:spcAft>
                <a:spcPts val="0"/>
              </a:spcAft>
              <a:buSzPts val="2800"/>
              <a:buFont typeface="Poppins Light"/>
              <a:buNone/>
              <a:defRPr>
                <a:latin typeface="Poppins Light"/>
                <a:ea typeface="Poppins Light"/>
                <a:cs typeface="Poppins Light"/>
                <a:sym typeface="Poppins Light"/>
              </a:defRPr>
            </a:lvl4pPr>
            <a:lvl5pPr lvl="4">
              <a:spcBef>
                <a:spcPts val="1000"/>
              </a:spcBef>
              <a:spcAft>
                <a:spcPts val="0"/>
              </a:spcAft>
              <a:buSzPts val="2800"/>
              <a:buFont typeface="Poppins Light"/>
              <a:buNone/>
              <a:defRPr>
                <a:latin typeface="Poppins Light"/>
                <a:ea typeface="Poppins Light"/>
                <a:cs typeface="Poppins Light"/>
                <a:sym typeface="Poppins Light"/>
              </a:defRPr>
            </a:lvl5pPr>
            <a:lvl6pPr lvl="5">
              <a:spcBef>
                <a:spcPts val="1000"/>
              </a:spcBef>
              <a:spcAft>
                <a:spcPts val="0"/>
              </a:spcAft>
              <a:buSzPts val="2800"/>
              <a:buFont typeface="Poppins Light"/>
              <a:buNone/>
              <a:defRPr>
                <a:latin typeface="Poppins Light"/>
                <a:ea typeface="Poppins Light"/>
                <a:cs typeface="Poppins Light"/>
                <a:sym typeface="Poppins Light"/>
              </a:defRPr>
            </a:lvl6pPr>
            <a:lvl7pPr lvl="6">
              <a:spcBef>
                <a:spcPts val="1000"/>
              </a:spcBef>
              <a:spcAft>
                <a:spcPts val="0"/>
              </a:spcAft>
              <a:buSzPts val="2800"/>
              <a:buFont typeface="Poppins Light"/>
              <a:buNone/>
              <a:defRPr>
                <a:latin typeface="Poppins Light"/>
                <a:ea typeface="Poppins Light"/>
                <a:cs typeface="Poppins Light"/>
                <a:sym typeface="Poppins Light"/>
              </a:defRPr>
            </a:lvl7pPr>
            <a:lvl8pPr lvl="7">
              <a:spcBef>
                <a:spcPts val="1000"/>
              </a:spcBef>
              <a:spcAft>
                <a:spcPts val="0"/>
              </a:spcAft>
              <a:buSzPts val="2800"/>
              <a:buFont typeface="Poppins Light"/>
              <a:buNone/>
              <a:defRPr>
                <a:latin typeface="Poppins Light"/>
                <a:ea typeface="Poppins Light"/>
                <a:cs typeface="Poppins Light"/>
                <a:sym typeface="Poppins Light"/>
              </a:defRPr>
            </a:lvl8pPr>
            <a:lvl9pPr lvl="8">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119" name="Google Shape;119;p16"/>
          <p:cNvSpPr txBox="1"/>
          <p:nvPr>
            <p:ph idx="1" type="subTitle"/>
          </p:nvPr>
        </p:nvSpPr>
        <p:spPr>
          <a:xfrm>
            <a:off x="413650" y="1666625"/>
            <a:ext cx="7743300" cy="2386500"/>
          </a:xfrm>
          <a:prstGeom prst="rect">
            <a:avLst/>
          </a:prstGeom>
        </p:spPr>
        <p:txBody>
          <a:bodyPr anchorCtr="0" anchor="t" bIns="0" lIns="0" spcFirstLastPara="1" rIns="0" wrap="square" tIns="0">
            <a:noAutofit/>
          </a:bodyPr>
          <a:lstStyle>
            <a:lvl1pPr lv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120" name="Google Shape;120;p16"/>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a:buNone/>
              <a:defRPr i="1" sz="1200">
                <a:solidFill>
                  <a:srgbClr val="6C706F"/>
                </a:solidFill>
                <a:latin typeface="Spectral Light"/>
                <a:ea typeface="Spectral Light"/>
                <a:cs typeface="Spectral Light"/>
                <a:sym typeface="Spectral Light"/>
              </a:defRPr>
            </a:lvl1pPr>
            <a:lvl2pPr lvl="1">
              <a:buNone/>
              <a:defRPr i="1" sz="1200">
                <a:solidFill>
                  <a:srgbClr val="6C706F"/>
                </a:solidFill>
                <a:latin typeface="Spectral Light"/>
                <a:ea typeface="Spectral Light"/>
                <a:cs typeface="Spectral Light"/>
                <a:sym typeface="Spectral Light"/>
              </a:defRPr>
            </a:lvl2pPr>
            <a:lvl3pPr lvl="2">
              <a:buNone/>
              <a:defRPr i="1" sz="1200">
                <a:solidFill>
                  <a:srgbClr val="6C706F"/>
                </a:solidFill>
                <a:latin typeface="Spectral Light"/>
                <a:ea typeface="Spectral Light"/>
                <a:cs typeface="Spectral Light"/>
                <a:sym typeface="Spectral Light"/>
              </a:defRPr>
            </a:lvl3pPr>
            <a:lvl4pPr lvl="3">
              <a:buNone/>
              <a:defRPr i="1" sz="1200">
                <a:solidFill>
                  <a:srgbClr val="6C706F"/>
                </a:solidFill>
                <a:latin typeface="Spectral Light"/>
                <a:ea typeface="Spectral Light"/>
                <a:cs typeface="Spectral Light"/>
                <a:sym typeface="Spectral Light"/>
              </a:defRPr>
            </a:lvl4pPr>
            <a:lvl5pPr lvl="4">
              <a:buNone/>
              <a:defRPr i="1" sz="1200">
                <a:solidFill>
                  <a:srgbClr val="6C706F"/>
                </a:solidFill>
                <a:latin typeface="Spectral Light"/>
                <a:ea typeface="Spectral Light"/>
                <a:cs typeface="Spectral Light"/>
                <a:sym typeface="Spectral Light"/>
              </a:defRPr>
            </a:lvl5pPr>
            <a:lvl6pPr lvl="5">
              <a:buNone/>
              <a:defRPr i="1" sz="1200">
                <a:solidFill>
                  <a:srgbClr val="6C706F"/>
                </a:solidFill>
                <a:latin typeface="Spectral Light"/>
                <a:ea typeface="Spectral Light"/>
                <a:cs typeface="Spectral Light"/>
                <a:sym typeface="Spectral Light"/>
              </a:defRPr>
            </a:lvl6pPr>
            <a:lvl7pPr lvl="6">
              <a:buNone/>
              <a:defRPr i="1" sz="1200">
                <a:solidFill>
                  <a:srgbClr val="6C706F"/>
                </a:solidFill>
                <a:latin typeface="Spectral Light"/>
                <a:ea typeface="Spectral Light"/>
                <a:cs typeface="Spectral Light"/>
                <a:sym typeface="Spectral Light"/>
              </a:defRPr>
            </a:lvl7pPr>
            <a:lvl8pPr lvl="7">
              <a:buNone/>
              <a:defRPr i="1" sz="1200">
                <a:solidFill>
                  <a:srgbClr val="6C706F"/>
                </a:solidFill>
                <a:latin typeface="Spectral Light"/>
                <a:ea typeface="Spectral Light"/>
                <a:cs typeface="Spectral Light"/>
                <a:sym typeface="Spectral Light"/>
              </a:defRPr>
            </a:lvl8pPr>
            <a:lvl9pPr lvl="8">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121" name="Google Shape;121;p16"/>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22" name="Google Shape;122;p16"/>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lvl1pPr lvl="0" algn="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3 3">
  <p:cSld name="SECTION_HEADER_1_1_6">
    <p:bg>
      <p:bgPr>
        <a:solidFill>
          <a:srgbClr val="F9F8F5"/>
        </a:solidFill>
      </p:bgPr>
    </p:bg>
    <p:spTree>
      <p:nvGrpSpPr>
        <p:cNvPr id="123" name="Shape 123"/>
        <p:cNvGrpSpPr/>
        <p:nvPr/>
      </p:nvGrpSpPr>
      <p:grpSpPr>
        <a:xfrm>
          <a:off x="0" y="0"/>
          <a:ext cx="0" cy="0"/>
          <a:chOff x="0" y="0"/>
          <a:chExt cx="0" cy="0"/>
        </a:xfrm>
      </p:grpSpPr>
      <p:sp>
        <p:nvSpPr>
          <p:cNvPr id="124" name="Google Shape;124;p17"/>
          <p:cNvSpPr/>
          <p:nvPr/>
        </p:nvSpPr>
        <p:spPr>
          <a:xfrm>
            <a:off x="5958200" y="-22350"/>
            <a:ext cx="31920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 name="Google Shape;125;p17"/>
          <p:cNvSpPr txBox="1"/>
          <p:nvPr>
            <p:ph type="title"/>
          </p:nvPr>
        </p:nvSpPr>
        <p:spPr>
          <a:xfrm>
            <a:off x="413650" y="833575"/>
            <a:ext cx="5098800" cy="463500"/>
          </a:xfrm>
          <a:prstGeom prst="rect">
            <a:avLst/>
          </a:prstGeom>
        </p:spPr>
        <p:txBody>
          <a:bodyPr anchorCtr="0" anchor="t" bIns="0" lIns="0" spcFirstLastPara="1" rIns="0" wrap="square" tIns="0">
            <a:noAutofit/>
          </a:bodyPr>
          <a:lstStyle>
            <a:lvl1pPr lvl="0">
              <a:spcBef>
                <a:spcPts val="0"/>
              </a:spcBef>
              <a:spcAft>
                <a:spcPts val="0"/>
              </a:spcAft>
              <a:buSzPts val="2800"/>
              <a:buFont typeface="Poppins Light"/>
              <a:buNone/>
              <a:defRPr>
                <a:latin typeface="Poppins Light"/>
                <a:ea typeface="Poppins Light"/>
                <a:cs typeface="Poppins Light"/>
                <a:sym typeface="Poppins Light"/>
              </a:defRPr>
            </a:lvl1pPr>
            <a:lvl2pPr lvl="1">
              <a:spcBef>
                <a:spcPts val="1000"/>
              </a:spcBef>
              <a:spcAft>
                <a:spcPts val="0"/>
              </a:spcAft>
              <a:buSzPts val="2800"/>
              <a:buFont typeface="Poppins Light"/>
              <a:buNone/>
              <a:defRPr>
                <a:latin typeface="Poppins Light"/>
                <a:ea typeface="Poppins Light"/>
                <a:cs typeface="Poppins Light"/>
                <a:sym typeface="Poppins Light"/>
              </a:defRPr>
            </a:lvl2pPr>
            <a:lvl3pPr lvl="2">
              <a:spcBef>
                <a:spcPts val="1000"/>
              </a:spcBef>
              <a:spcAft>
                <a:spcPts val="0"/>
              </a:spcAft>
              <a:buSzPts val="2800"/>
              <a:buFont typeface="Poppins Light"/>
              <a:buNone/>
              <a:defRPr>
                <a:latin typeface="Poppins Light"/>
                <a:ea typeface="Poppins Light"/>
                <a:cs typeface="Poppins Light"/>
                <a:sym typeface="Poppins Light"/>
              </a:defRPr>
            </a:lvl3pPr>
            <a:lvl4pPr lvl="3">
              <a:spcBef>
                <a:spcPts val="1000"/>
              </a:spcBef>
              <a:spcAft>
                <a:spcPts val="0"/>
              </a:spcAft>
              <a:buSzPts val="2800"/>
              <a:buFont typeface="Poppins Light"/>
              <a:buNone/>
              <a:defRPr>
                <a:latin typeface="Poppins Light"/>
                <a:ea typeface="Poppins Light"/>
                <a:cs typeface="Poppins Light"/>
                <a:sym typeface="Poppins Light"/>
              </a:defRPr>
            </a:lvl4pPr>
            <a:lvl5pPr lvl="4">
              <a:spcBef>
                <a:spcPts val="1000"/>
              </a:spcBef>
              <a:spcAft>
                <a:spcPts val="0"/>
              </a:spcAft>
              <a:buSzPts val="2800"/>
              <a:buFont typeface="Poppins Light"/>
              <a:buNone/>
              <a:defRPr>
                <a:latin typeface="Poppins Light"/>
                <a:ea typeface="Poppins Light"/>
                <a:cs typeface="Poppins Light"/>
                <a:sym typeface="Poppins Light"/>
              </a:defRPr>
            </a:lvl5pPr>
            <a:lvl6pPr lvl="5">
              <a:spcBef>
                <a:spcPts val="1000"/>
              </a:spcBef>
              <a:spcAft>
                <a:spcPts val="0"/>
              </a:spcAft>
              <a:buSzPts val="2800"/>
              <a:buFont typeface="Poppins Light"/>
              <a:buNone/>
              <a:defRPr>
                <a:latin typeface="Poppins Light"/>
                <a:ea typeface="Poppins Light"/>
                <a:cs typeface="Poppins Light"/>
                <a:sym typeface="Poppins Light"/>
              </a:defRPr>
            </a:lvl6pPr>
            <a:lvl7pPr lvl="6">
              <a:spcBef>
                <a:spcPts val="1000"/>
              </a:spcBef>
              <a:spcAft>
                <a:spcPts val="0"/>
              </a:spcAft>
              <a:buSzPts val="2800"/>
              <a:buFont typeface="Poppins Light"/>
              <a:buNone/>
              <a:defRPr>
                <a:latin typeface="Poppins Light"/>
                <a:ea typeface="Poppins Light"/>
                <a:cs typeface="Poppins Light"/>
                <a:sym typeface="Poppins Light"/>
              </a:defRPr>
            </a:lvl7pPr>
            <a:lvl8pPr lvl="7">
              <a:spcBef>
                <a:spcPts val="1000"/>
              </a:spcBef>
              <a:spcAft>
                <a:spcPts val="0"/>
              </a:spcAft>
              <a:buSzPts val="2800"/>
              <a:buFont typeface="Poppins Light"/>
              <a:buNone/>
              <a:defRPr>
                <a:latin typeface="Poppins Light"/>
                <a:ea typeface="Poppins Light"/>
                <a:cs typeface="Poppins Light"/>
                <a:sym typeface="Poppins Light"/>
              </a:defRPr>
            </a:lvl8pPr>
            <a:lvl9pPr lvl="8">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126" name="Google Shape;126;p17"/>
          <p:cNvSpPr txBox="1"/>
          <p:nvPr>
            <p:ph idx="1" type="subTitle"/>
          </p:nvPr>
        </p:nvSpPr>
        <p:spPr>
          <a:xfrm>
            <a:off x="6404050" y="1469950"/>
            <a:ext cx="2300100" cy="2196900"/>
          </a:xfrm>
          <a:prstGeom prst="rect">
            <a:avLst/>
          </a:prstGeom>
        </p:spPr>
        <p:txBody>
          <a:bodyPr anchorCtr="0" anchor="ctr" bIns="0" lIns="0" spcFirstLastPara="1" rIns="0" wrap="square" tIns="0">
            <a:noAutofit/>
          </a:bodyPr>
          <a:lstStyle>
            <a:lvl1pPr lv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1pPr>
            <a:lvl2pPr lvl="1"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2pPr>
            <a:lvl3pPr lvl="2"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3pPr>
            <a:lvl4pPr lvl="3"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4pPr>
            <a:lvl5pPr lvl="4"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5pPr>
            <a:lvl6pPr lvl="5"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6pPr>
            <a:lvl7pPr lvl="6"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7pPr>
            <a:lvl8pPr lvl="7"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8pPr>
            <a:lvl9pPr lvl="8"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9pPr>
          </a:lstStyle>
          <a:p/>
        </p:txBody>
      </p:sp>
      <p:sp>
        <p:nvSpPr>
          <p:cNvPr id="127" name="Google Shape;127;p17"/>
          <p:cNvSpPr txBox="1"/>
          <p:nvPr>
            <p:ph idx="2" type="body"/>
          </p:nvPr>
        </p:nvSpPr>
        <p:spPr>
          <a:xfrm>
            <a:off x="413650" y="1876650"/>
            <a:ext cx="3659700" cy="2282700"/>
          </a:xfrm>
          <a:prstGeom prst="rect">
            <a:avLst/>
          </a:prstGeom>
        </p:spPr>
        <p:txBody>
          <a:bodyPr anchorCtr="0" anchor="t" bIns="0" lIns="0" spcFirstLastPara="1" rIns="0" wrap="square" tIns="0">
            <a:noAutofit/>
          </a:bodyPr>
          <a:lstStyle>
            <a:lvl1pPr indent="-317500" lvl="0" marL="45720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128" name="Google Shape;128;p17"/>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a:buNone/>
              <a:defRPr i="1" sz="1200">
                <a:solidFill>
                  <a:srgbClr val="F9F8F5"/>
                </a:solidFill>
                <a:latin typeface="Spectral Light"/>
                <a:ea typeface="Spectral Light"/>
                <a:cs typeface="Spectral Light"/>
                <a:sym typeface="Spectral Light"/>
              </a:defRPr>
            </a:lvl1pPr>
            <a:lvl2pPr lvl="1">
              <a:buNone/>
              <a:defRPr i="1" sz="1200">
                <a:solidFill>
                  <a:srgbClr val="F9F8F5"/>
                </a:solidFill>
                <a:latin typeface="Spectral Light"/>
                <a:ea typeface="Spectral Light"/>
                <a:cs typeface="Spectral Light"/>
                <a:sym typeface="Spectral Light"/>
              </a:defRPr>
            </a:lvl2pPr>
            <a:lvl3pPr lvl="2">
              <a:buNone/>
              <a:defRPr i="1" sz="1200">
                <a:solidFill>
                  <a:srgbClr val="F9F8F5"/>
                </a:solidFill>
                <a:latin typeface="Spectral Light"/>
                <a:ea typeface="Spectral Light"/>
                <a:cs typeface="Spectral Light"/>
                <a:sym typeface="Spectral Light"/>
              </a:defRPr>
            </a:lvl3pPr>
            <a:lvl4pPr lvl="3">
              <a:buNone/>
              <a:defRPr i="1" sz="1200">
                <a:solidFill>
                  <a:srgbClr val="F9F8F5"/>
                </a:solidFill>
                <a:latin typeface="Spectral Light"/>
                <a:ea typeface="Spectral Light"/>
                <a:cs typeface="Spectral Light"/>
                <a:sym typeface="Spectral Light"/>
              </a:defRPr>
            </a:lvl4pPr>
            <a:lvl5pPr lvl="4">
              <a:buNone/>
              <a:defRPr i="1" sz="1200">
                <a:solidFill>
                  <a:srgbClr val="F9F8F5"/>
                </a:solidFill>
                <a:latin typeface="Spectral Light"/>
                <a:ea typeface="Spectral Light"/>
                <a:cs typeface="Spectral Light"/>
                <a:sym typeface="Spectral Light"/>
              </a:defRPr>
            </a:lvl5pPr>
            <a:lvl6pPr lvl="5">
              <a:buNone/>
              <a:defRPr i="1" sz="1200">
                <a:solidFill>
                  <a:srgbClr val="F9F8F5"/>
                </a:solidFill>
                <a:latin typeface="Spectral Light"/>
                <a:ea typeface="Spectral Light"/>
                <a:cs typeface="Spectral Light"/>
                <a:sym typeface="Spectral Light"/>
              </a:defRPr>
            </a:lvl6pPr>
            <a:lvl7pPr lvl="6">
              <a:buNone/>
              <a:defRPr i="1" sz="1200">
                <a:solidFill>
                  <a:srgbClr val="F9F8F5"/>
                </a:solidFill>
                <a:latin typeface="Spectral Light"/>
                <a:ea typeface="Spectral Light"/>
                <a:cs typeface="Spectral Light"/>
                <a:sym typeface="Spectral Light"/>
              </a:defRPr>
            </a:lvl7pPr>
            <a:lvl8pPr lvl="7">
              <a:buNone/>
              <a:defRPr i="1" sz="1200">
                <a:solidFill>
                  <a:srgbClr val="F9F8F5"/>
                </a:solidFill>
                <a:latin typeface="Spectral Light"/>
                <a:ea typeface="Spectral Light"/>
                <a:cs typeface="Spectral Light"/>
                <a:sym typeface="Spectral Light"/>
              </a:defRPr>
            </a:lvl8pPr>
            <a:lvl9pPr lvl="8">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129" name="Google Shape;129;p17"/>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30" name="Google Shape;130;p17"/>
          <p:cNvSpPr txBox="1"/>
          <p:nvPr/>
        </p:nvSpPr>
        <p:spPr>
          <a:xfrm>
            <a:off x="6450850" y="81250"/>
            <a:ext cx="30000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F9F8F5"/>
              </a:buClr>
              <a:buSzPts val="1200"/>
              <a:buFont typeface="Spectral Light"/>
              <a:buNone/>
            </a:pPr>
            <a:r>
              <a:rPr i="1" lang="en" sz="1200">
                <a:solidFill>
                  <a:srgbClr val="F9F8F5"/>
                </a:solidFill>
                <a:latin typeface="Spectral Light"/>
                <a:ea typeface="Spectral Light"/>
                <a:cs typeface="Spectral Light"/>
                <a:sym typeface="Spectral Light"/>
              </a:rPr>
              <a:t>Persona Certified | Masters</a:t>
            </a:r>
            <a:endParaRPr i="1" sz="1200">
              <a:solidFill>
                <a:srgbClr val="F9F8F5"/>
              </a:solidFill>
              <a:latin typeface="Spectral Light"/>
              <a:ea typeface="Spectral Light"/>
              <a:cs typeface="Spectral Light"/>
              <a:sym typeface="Spectral Ligh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3 1">
  <p:cSld name="SECTION_HEADER_1_1_7">
    <p:bg>
      <p:bgPr>
        <a:solidFill>
          <a:srgbClr val="F9F8F5"/>
        </a:solidFill>
      </p:bgPr>
    </p:bg>
    <p:spTree>
      <p:nvGrpSpPr>
        <p:cNvPr id="131" name="Shape 131"/>
        <p:cNvGrpSpPr/>
        <p:nvPr/>
      </p:nvGrpSpPr>
      <p:grpSpPr>
        <a:xfrm>
          <a:off x="0" y="0"/>
          <a:ext cx="0" cy="0"/>
          <a:chOff x="0" y="0"/>
          <a:chExt cx="0" cy="0"/>
        </a:xfrm>
      </p:grpSpPr>
      <p:sp>
        <p:nvSpPr>
          <p:cNvPr id="132" name="Google Shape;132;p18"/>
          <p:cNvSpPr/>
          <p:nvPr/>
        </p:nvSpPr>
        <p:spPr>
          <a:xfrm>
            <a:off x="5958200" y="-22350"/>
            <a:ext cx="31920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3" name="Google Shape;133;p18"/>
          <p:cNvSpPr txBox="1"/>
          <p:nvPr>
            <p:ph type="title"/>
          </p:nvPr>
        </p:nvSpPr>
        <p:spPr>
          <a:xfrm>
            <a:off x="413650" y="833575"/>
            <a:ext cx="5098800" cy="463500"/>
          </a:xfrm>
          <a:prstGeom prst="rect">
            <a:avLst/>
          </a:prstGeom>
        </p:spPr>
        <p:txBody>
          <a:bodyPr anchorCtr="0" anchor="t" bIns="0" lIns="0" spcFirstLastPara="1" rIns="0" wrap="square" tIns="0">
            <a:noAutofit/>
          </a:bodyPr>
          <a:lstStyle>
            <a:lvl1pPr lvl="0">
              <a:spcBef>
                <a:spcPts val="0"/>
              </a:spcBef>
              <a:spcAft>
                <a:spcPts val="0"/>
              </a:spcAft>
              <a:buSzPts val="2800"/>
              <a:buFont typeface="Poppins Light"/>
              <a:buNone/>
              <a:defRPr>
                <a:latin typeface="Poppins Light"/>
                <a:ea typeface="Poppins Light"/>
                <a:cs typeface="Poppins Light"/>
                <a:sym typeface="Poppins Light"/>
              </a:defRPr>
            </a:lvl1pPr>
            <a:lvl2pPr lvl="1">
              <a:spcBef>
                <a:spcPts val="1000"/>
              </a:spcBef>
              <a:spcAft>
                <a:spcPts val="0"/>
              </a:spcAft>
              <a:buSzPts val="2800"/>
              <a:buFont typeface="Poppins Light"/>
              <a:buNone/>
              <a:defRPr>
                <a:latin typeface="Poppins Light"/>
                <a:ea typeface="Poppins Light"/>
                <a:cs typeface="Poppins Light"/>
                <a:sym typeface="Poppins Light"/>
              </a:defRPr>
            </a:lvl2pPr>
            <a:lvl3pPr lvl="2">
              <a:spcBef>
                <a:spcPts val="1000"/>
              </a:spcBef>
              <a:spcAft>
                <a:spcPts val="0"/>
              </a:spcAft>
              <a:buSzPts val="2800"/>
              <a:buFont typeface="Poppins Light"/>
              <a:buNone/>
              <a:defRPr>
                <a:latin typeface="Poppins Light"/>
                <a:ea typeface="Poppins Light"/>
                <a:cs typeface="Poppins Light"/>
                <a:sym typeface="Poppins Light"/>
              </a:defRPr>
            </a:lvl3pPr>
            <a:lvl4pPr lvl="3">
              <a:spcBef>
                <a:spcPts val="1000"/>
              </a:spcBef>
              <a:spcAft>
                <a:spcPts val="0"/>
              </a:spcAft>
              <a:buSzPts val="2800"/>
              <a:buFont typeface="Poppins Light"/>
              <a:buNone/>
              <a:defRPr>
                <a:latin typeface="Poppins Light"/>
                <a:ea typeface="Poppins Light"/>
                <a:cs typeface="Poppins Light"/>
                <a:sym typeface="Poppins Light"/>
              </a:defRPr>
            </a:lvl4pPr>
            <a:lvl5pPr lvl="4">
              <a:spcBef>
                <a:spcPts val="1000"/>
              </a:spcBef>
              <a:spcAft>
                <a:spcPts val="0"/>
              </a:spcAft>
              <a:buSzPts val="2800"/>
              <a:buFont typeface="Poppins Light"/>
              <a:buNone/>
              <a:defRPr>
                <a:latin typeface="Poppins Light"/>
                <a:ea typeface="Poppins Light"/>
                <a:cs typeface="Poppins Light"/>
                <a:sym typeface="Poppins Light"/>
              </a:defRPr>
            </a:lvl5pPr>
            <a:lvl6pPr lvl="5">
              <a:spcBef>
                <a:spcPts val="1000"/>
              </a:spcBef>
              <a:spcAft>
                <a:spcPts val="0"/>
              </a:spcAft>
              <a:buSzPts val="2800"/>
              <a:buFont typeface="Poppins Light"/>
              <a:buNone/>
              <a:defRPr>
                <a:latin typeface="Poppins Light"/>
                <a:ea typeface="Poppins Light"/>
                <a:cs typeface="Poppins Light"/>
                <a:sym typeface="Poppins Light"/>
              </a:defRPr>
            </a:lvl6pPr>
            <a:lvl7pPr lvl="6">
              <a:spcBef>
                <a:spcPts val="1000"/>
              </a:spcBef>
              <a:spcAft>
                <a:spcPts val="0"/>
              </a:spcAft>
              <a:buSzPts val="2800"/>
              <a:buFont typeface="Poppins Light"/>
              <a:buNone/>
              <a:defRPr>
                <a:latin typeface="Poppins Light"/>
                <a:ea typeface="Poppins Light"/>
                <a:cs typeface="Poppins Light"/>
                <a:sym typeface="Poppins Light"/>
              </a:defRPr>
            </a:lvl7pPr>
            <a:lvl8pPr lvl="7">
              <a:spcBef>
                <a:spcPts val="1000"/>
              </a:spcBef>
              <a:spcAft>
                <a:spcPts val="0"/>
              </a:spcAft>
              <a:buSzPts val="2800"/>
              <a:buFont typeface="Poppins Light"/>
              <a:buNone/>
              <a:defRPr>
                <a:latin typeface="Poppins Light"/>
                <a:ea typeface="Poppins Light"/>
                <a:cs typeface="Poppins Light"/>
                <a:sym typeface="Poppins Light"/>
              </a:defRPr>
            </a:lvl8pPr>
            <a:lvl9pPr lvl="8">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134" name="Google Shape;134;p18"/>
          <p:cNvSpPr txBox="1"/>
          <p:nvPr>
            <p:ph idx="1" type="subTitle"/>
          </p:nvPr>
        </p:nvSpPr>
        <p:spPr>
          <a:xfrm>
            <a:off x="6404050" y="1469950"/>
            <a:ext cx="2300100" cy="2196900"/>
          </a:xfrm>
          <a:prstGeom prst="rect">
            <a:avLst/>
          </a:prstGeom>
        </p:spPr>
        <p:txBody>
          <a:bodyPr anchorCtr="0" anchor="ctr" bIns="0" lIns="0" spcFirstLastPara="1" rIns="0" wrap="square" tIns="0">
            <a:noAutofit/>
          </a:bodyPr>
          <a:lstStyle>
            <a:lvl1pPr lv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1pPr>
            <a:lvl2pPr lvl="1"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2pPr>
            <a:lvl3pPr lvl="2"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3pPr>
            <a:lvl4pPr lvl="3"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4pPr>
            <a:lvl5pPr lvl="4"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5pPr>
            <a:lvl6pPr lvl="5"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6pPr>
            <a:lvl7pPr lvl="6"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7pPr>
            <a:lvl8pPr lvl="7"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8pPr>
            <a:lvl9pPr lvl="8"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9pPr>
          </a:lstStyle>
          <a:p/>
        </p:txBody>
      </p:sp>
      <p:sp>
        <p:nvSpPr>
          <p:cNvPr id="135" name="Google Shape;135;p18"/>
          <p:cNvSpPr txBox="1"/>
          <p:nvPr>
            <p:ph idx="2" type="body"/>
          </p:nvPr>
        </p:nvSpPr>
        <p:spPr>
          <a:xfrm>
            <a:off x="413650" y="1876650"/>
            <a:ext cx="3659700" cy="2282700"/>
          </a:xfrm>
          <a:prstGeom prst="rect">
            <a:avLst/>
          </a:prstGeom>
        </p:spPr>
        <p:txBody>
          <a:bodyPr anchorCtr="0" anchor="t" bIns="0" lIns="0" spcFirstLastPara="1" rIns="0" wrap="square" tIns="0">
            <a:noAutofit/>
          </a:bodyPr>
          <a:lstStyle>
            <a:lvl1pPr indent="-317500" lvl="0" marL="45720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136" name="Google Shape;136;p18"/>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a:buNone/>
              <a:defRPr i="1" sz="1200">
                <a:solidFill>
                  <a:srgbClr val="F9F8F5"/>
                </a:solidFill>
                <a:latin typeface="Spectral Light"/>
                <a:ea typeface="Spectral Light"/>
                <a:cs typeface="Spectral Light"/>
                <a:sym typeface="Spectral Light"/>
              </a:defRPr>
            </a:lvl1pPr>
            <a:lvl2pPr lvl="1">
              <a:buNone/>
              <a:defRPr i="1" sz="1200">
                <a:solidFill>
                  <a:srgbClr val="F9F8F5"/>
                </a:solidFill>
                <a:latin typeface="Spectral Light"/>
                <a:ea typeface="Spectral Light"/>
                <a:cs typeface="Spectral Light"/>
                <a:sym typeface="Spectral Light"/>
              </a:defRPr>
            </a:lvl2pPr>
            <a:lvl3pPr lvl="2">
              <a:buNone/>
              <a:defRPr i="1" sz="1200">
                <a:solidFill>
                  <a:srgbClr val="F9F8F5"/>
                </a:solidFill>
                <a:latin typeface="Spectral Light"/>
                <a:ea typeface="Spectral Light"/>
                <a:cs typeface="Spectral Light"/>
                <a:sym typeface="Spectral Light"/>
              </a:defRPr>
            </a:lvl3pPr>
            <a:lvl4pPr lvl="3">
              <a:buNone/>
              <a:defRPr i="1" sz="1200">
                <a:solidFill>
                  <a:srgbClr val="F9F8F5"/>
                </a:solidFill>
                <a:latin typeface="Spectral Light"/>
                <a:ea typeface="Spectral Light"/>
                <a:cs typeface="Spectral Light"/>
                <a:sym typeface="Spectral Light"/>
              </a:defRPr>
            </a:lvl4pPr>
            <a:lvl5pPr lvl="4">
              <a:buNone/>
              <a:defRPr i="1" sz="1200">
                <a:solidFill>
                  <a:srgbClr val="F9F8F5"/>
                </a:solidFill>
                <a:latin typeface="Spectral Light"/>
                <a:ea typeface="Spectral Light"/>
                <a:cs typeface="Spectral Light"/>
                <a:sym typeface="Spectral Light"/>
              </a:defRPr>
            </a:lvl5pPr>
            <a:lvl6pPr lvl="5">
              <a:buNone/>
              <a:defRPr i="1" sz="1200">
                <a:solidFill>
                  <a:srgbClr val="F9F8F5"/>
                </a:solidFill>
                <a:latin typeface="Spectral Light"/>
                <a:ea typeface="Spectral Light"/>
                <a:cs typeface="Spectral Light"/>
                <a:sym typeface="Spectral Light"/>
              </a:defRPr>
            </a:lvl6pPr>
            <a:lvl7pPr lvl="6">
              <a:buNone/>
              <a:defRPr i="1" sz="1200">
                <a:solidFill>
                  <a:srgbClr val="F9F8F5"/>
                </a:solidFill>
                <a:latin typeface="Spectral Light"/>
                <a:ea typeface="Spectral Light"/>
                <a:cs typeface="Spectral Light"/>
                <a:sym typeface="Spectral Light"/>
              </a:defRPr>
            </a:lvl7pPr>
            <a:lvl8pPr lvl="7">
              <a:buNone/>
              <a:defRPr i="1" sz="1200">
                <a:solidFill>
                  <a:srgbClr val="F9F8F5"/>
                </a:solidFill>
                <a:latin typeface="Spectral Light"/>
                <a:ea typeface="Spectral Light"/>
                <a:cs typeface="Spectral Light"/>
                <a:sym typeface="Spectral Light"/>
              </a:defRPr>
            </a:lvl8pPr>
            <a:lvl9pPr lvl="8">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137" name="Google Shape;137;p18"/>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38" name="Google Shape;138;p18"/>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F9F8F5"/>
                </a:solidFill>
                <a:latin typeface="Spectral Light"/>
                <a:ea typeface="Spectral Light"/>
                <a:cs typeface="Spectral Light"/>
                <a:sym typeface="Spectral Light"/>
              </a:rPr>
              <a:t>Product Marketing Excellence </a:t>
            </a:r>
            <a:endParaRPr i="1" sz="1200">
              <a:solidFill>
                <a:srgbClr val="F9F8F5"/>
              </a:solidFill>
              <a:latin typeface="Spectral Light"/>
              <a:ea typeface="Spectral Light"/>
              <a:cs typeface="Spectral Light"/>
              <a:sym typeface="Spectral Light"/>
            </a:endParaRPr>
          </a:p>
          <a:p>
            <a:pPr indent="0" lvl="0" marL="0" rtl="0" algn="l">
              <a:spcBef>
                <a:spcPts val="0"/>
              </a:spcBef>
              <a:spcAft>
                <a:spcPts val="0"/>
              </a:spcAft>
              <a:buNone/>
            </a:pPr>
            <a:r>
              <a:t/>
            </a:r>
            <a:endParaRPr i="1" sz="1200">
              <a:solidFill>
                <a:srgbClr val="F9F8F5"/>
              </a:solidFill>
              <a:latin typeface="Spectral Light"/>
              <a:ea typeface="Spectral Light"/>
              <a:cs typeface="Spectral Light"/>
              <a:sym typeface="Spectral Ligh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1 1">
  <p:cSld name="SECTION_HEADER_2">
    <p:bg>
      <p:bgPr>
        <a:solidFill>
          <a:srgbClr val="F9F8F5"/>
        </a:solidFill>
      </p:bgPr>
    </p:bg>
    <p:spTree>
      <p:nvGrpSpPr>
        <p:cNvPr id="139" name="Shape 139"/>
        <p:cNvGrpSpPr/>
        <p:nvPr/>
      </p:nvGrpSpPr>
      <p:grpSpPr>
        <a:xfrm>
          <a:off x="0" y="0"/>
          <a:ext cx="0" cy="0"/>
          <a:chOff x="0" y="0"/>
          <a:chExt cx="0" cy="0"/>
        </a:xfrm>
      </p:grpSpPr>
      <p:sp>
        <p:nvSpPr>
          <p:cNvPr id="140" name="Google Shape;140;p19"/>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a:spcBef>
                <a:spcPts val="0"/>
              </a:spcBef>
              <a:spcAft>
                <a:spcPts val="0"/>
              </a:spcAft>
              <a:buSzPts val="2800"/>
              <a:buFont typeface="Poppins Light"/>
              <a:buNone/>
              <a:defRPr>
                <a:latin typeface="Poppins Light"/>
                <a:ea typeface="Poppins Light"/>
                <a:cs typeface="Poppins Light"/>
                <a:sym typeface="Poppins Light"/>
              </a:defRPr>
            </a:lvl1pPr>
            <a:lvl2pPr lvl="1">
              <a:spcBef>
                <a:spcPts val="1000"/>
              </a:spcBef>
              <a:spcAft>
                <a:spcPts val="0"/>
              </a:spcAft>
              <a:buSzPts val="2800"/>
              <a:buFont typeface="Poppins Light"/>
              <a:buNone/>
              <a:defRPr>
                <a:latin typeface="Poppins Light"/>
                <a:ea typeface="Poppins Light"/>
                <a:cs typeface="Poppins Light"/>
                <a:sym typeface="Poppins Light"/>
              </a:defRPr>
            </a:lvl2pPr>
            <a:lvl3pPr lvl="2">
              <a:spcBef>
                <a:spcPts val="1000"/>
              </a:spcBef>
              <a:spcAft>
                <a:spcPts val="0"/>
              </a:spcAft>
              <a:buSzPts val="2800"/>
              <a:buFont typeface="Poppins Light"/>
              <a:buNone/>
              <a:defRPr>
                <a:latin typeface="Poppins Light"/>
                <a:ea typeface="Poppins Light"/>
                <a:cs typeface="Poppins Light"/>
                <a:sym typeface="Poppins Light"/>
              </a:defRPr>
            </a:lvl3pPr>
            <a:lvl4pPr lvl="3">
              <a:spcBef>
                <a:spcPts val="1000"/>
              </a:spcBef>
              <a:spcAft>
                <a:spcPts val="0"/>
              </a:spcAft>
              <a:buSzPts val="2800"/>
              <a:buFont typeface="Poppins Light"/>
              <a:buNone/>
              <a:defRPr>
                <a:latin typeface="Poppins Light"/>
                <a:ea typeface="Poppins Light"/>
                <a:cs typeface="Poppins Light"/>
                <a:sym typeface="Poppins Light"/>
              </a:defRPr>
            </a:lvl4pPr>
            <a:lvl5pPr lvl="4">
              <a:spcBef>
                <a:spcPts val="1000"/>
              </a:spcBef>
              <a:spcAft>
                <a:spcPts val="0"/>
              </a:spcAft>
              <a:buSzPts val="2800"/>
              <a:buFont typeface="Poppins Light"/>
              <a:buNone/>
              <a:defRPr>
                <a:latin typeface="Poppins Light"/>
                <a:ea typeface="Poppins Light"/>
                <a:cs typeface="Poppins Light"/>
                <a:sym typeface="Poppins Light"/>
              </a:defRPr>
            </a:lvl5pPr>
            <a:lvl6pPr lvl="5">
              <a:spcBef>
                <a:spcPts val="1000"/>
              </a:spcBef>
              <a:spcAft>
                <a:spcPts val="0"/>
              </a:spcAft>
              <a:buSzPts val="2800"/>
              <a:buFont typeface="Poppins Light"/>
              <a:buNone/>
              <a:defRPr>
                <a:latin typeface="Poppins Light"/>
                <a:ea typeface="Poppins Light"/>
                <a:cs typeface="Poppins Light"/>
                <a:sym typeface="Poppins Light"/>
              </a:defRPr>
            </a:lvl6pPr>
            <a:lvl7pPr lvl="6">
              <a:spcBef>
                <a:spcPts val="1000"/>
              </a:spcBef>
              <a:spcAft>
                <a:spcPts val="0"/>
              </a:spcAft>
              <a:buSzPts val="2800"/>
              <a:buFont typeface="Poppins Light"/>
              <a:buNone/>
              <a:defRPr>
                <a:latin typeface="Poppins Light"/>
                <a:ea typeface="Poppins Light"/>
                <a:cs typeface="Poppins Light"/>
                <a:sym typeface="Poppins Light"/>
              </a:defRPr>
            </a:lvl7pPr>
            <a:lvl8pPr lvl="7">
              <a:spcBef>
                <a:spcPts val="1000"/>
              </a:spcBef>
              <a:spcAft>
                <a:spcPts val="0"/>
              </a:spcAft>
              <a:buSzPts val="2800"/>
              <a:buFont typeface="Poppins Light"/>
              <a:buNone/>
              <a:defRPr>
                <a:latin typeface="Poppins Light"/>
                <a:ea typeface="Poppins Light"/>
                <a:cs typeface="Poppins Light"/>
                <a:sym typeface="Poppins Light"/>
              </a:defRPr>
            </a:lvl8pPr>
            <a:lvl9pPr lvl="8">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141" name="Google Shape;141;p19"/>
          <p:cNvSpPr txBox="1"/>
          <p:nvPr>
            <p:ph idx="1" type="subTitle"/>
          </p:nvPr>
        </p:nvSpPr>
        <p:spPr>
          <a:xfrm>
            <a:off x="413650" y="1461200"/>
            <a:ext cx="5068200" cy="2310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142" name="Google Shape;142;p19"/>
          <p:cNvSpPr txBox="1"/>
          <p:nvPr>
            <p:ph idx="2" type="body"/>
          </p:nvPr>
        </p:nvSpPr>
        <p:spPr>
          <a:xfrm>
            <a:off x="413650" y="2256975"/>
            <a:ext cx="8436900" cy="2282700"/>
          </a:xfrm>
          <a:prstGeom prst="rect">
            <a:avLst/>
          </a:prstGeom>
        </p:spPr>
        <p:txBody>
          <a:bodyPr anchorCtr="0" anchor="t" bIns="0" lIns="0" spcFirstLastPara="1" rIns="0" wrap="square" tIns="0">
            <a:noAutofit/>
          </a:bodyPr>
          <a:lstStyle>
            <a:lvl1pPr indent="-317500" lvl="0" marL="45720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143" name="Google Shape;143;p19"/>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a:buNone/>
              <a:defRPr i="1" sz="1200">
                <a:solidFill>
                  <a:srgbClr val="6C706F"/>
                </a:solidFill>
                <a:latin typeface="Spectral Light"/>
                <a:ea typeface="Spectral Light"/>
                <a:cs typeface="Spectral Light"/>
                <a:sym typeface="Spectral Light"/>
              </a:defRPr>
            </a:lvl1pPr>
            <a:lvl2pPr lvl="1">
              <a:buNone/>
              <a:defRPr i="1" sz="1200">
                <a:solidFill>
                  <a:srgbClr val="6C706F"/>
                </a:solidFill>
                <a:latin typeface="Spectral Light"/>
                <a:ea typeface="Spectral Light"/>
                <a:cs typeface="Spectral Light"/>
                <a:sym typeface="Spectral Light"/>
              </a:defRPr>
            </a:lvl2pPr>
            <a:lvl3pPr lvl="2">
              <a:buNone/>
              <a:defRPr i="1" sz="1200">
                <a:solidFill>
                  <a:srgbClr val="6C706F"/>
                </a:solidFill>
                <a:latin typeface="Spectral Light"/>
                <a:ea typeface="Spectral Light"/>
                <a:cs typeface="Spectral Light"/>
                <a:sym typeface="Spectral Light"/>
              </a:defRPr>
            </a:lvl3pPr>
            <a:lvl4pPr lvl="3">
              <a:buNone/>
              <a:defRPr i="1" sz="1200">
                <a:solidFill>
                  <a:srgbClr val="6C706F"/>
                </a:solidFill>
                <a:latin typeface="Spectral Light"/>
                <a:ea typeface="Spectral Light"/>
                <a:cs typeface="Spectral Light"/>
                <a:sym typeface="Spectral Light"/>
              </a:defRPr>
            </a:lvl4pPr>
            <a:lvl5pPr lvl="4">
              <a:buNone/>
              <a:defRPr i="1" sz="1200">
                <a:solidFill>
                  <a:srgbClr val="6C706F"/>
                </a:solidFill>
                <a:latin typeface="Spectral Light"/>
                <a:ea typeface="Spectral Light"/>
                <a:cs typeface="Spectral Light"/>
                <a:sym typeface="Spectral Light"/>
              </a:defRPr>
            </a:lvl5pPr>
            <a:lvl6pPr lvl="5">
              <a:buNone/>
              <a:defRPr i="1" sz="1200">
                <a:solidFill>
                  <a:srgbClr val="6C706F"/>
                </a:solidFill>
                <a:latin typeface="Spectral Light"/>
                <a:ea typeface="Spectral Light"/>
                <a:cs typeface="Spectral Light"/>
                <a:sym typeface="Spectral Light"/>
              </a:defRPr>
            </a:lvl6pPr>
            <a:lvl7pPr lvl="6">
              <a:buNone/>
              <a:defRPr i="1" sz="1200">
                <a:solidFill>
                  <a:srgbClr val="6C706F"/>
                </a:solidFill>
                <a:latin typeface="Spectral Light"/>
                <a:ea typeface="Spectral Light"/>
                <a:cs typeface="Spectral Light"/>
                <a:sym typeface="Spectral Light"/>
              </a:defRPr>
            </a:lvl7pPr>
            <a:lvl8pPr lvl="7">
              <a:buNone/>
              <a:defRPr i="1" sz="1200">
                <a:solidFill>
                  <a:srgbClr val="6C706F"/>
                </a:solidFill>
                <a:latin typeface="Spectral Light"/>
                <a:ea typeface="Spectral Light"/>
                <a:cs typeface="Spectral Light"/>
                <a:sym typeface="Spectral Light"/>
              </a:defRPr>
            </a:lvl8pPr>
            <a:lvl9pPr lvl="8">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144" name="Google Shape;144;p19"/>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45" name="Google Shape;145;p19"/>
          <p:cNvSpPr txBox="1"/>
          <p:nvPr/>
        </p:nvSpPr>
        <p:spPr>
          <a:xfrm>
            <a:off x="6431650" y="81250"/>
            <a:ext cx="30000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6C706F"/>
              </a:buClr>
              <a:buSzPts val="1200"/>
              <a:buFont typeface="Spectral Light"/>
              <a:buNone/>
            </a:pPr>
            <a:r>
              <a:rPr i="1" lang="en" sz="1200">
                <a:solidFill>
                  <a:srgbClr val="6C706F"/>
                </a:solidFill>
                <a:latin typeface="Spectral Light"/>
                <a:ea typeface="Spectral Light"/>
                <a:cs typeface="Spectral Light"/>
                <a:sym typeface="Spectral Light"/>
              </a:rPr>
              <a:t>Persona Certified: Masters</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3 2">
  <p:cSld name="SECTION_HEADER_1_1_8">
    <p:bg>
      <p:bgPr>
        <a:solidFill>
          <a:srgbClr val="F9F8F5"/>
        </a:solidFill>
      </p:bgPr>
    </p:bg>
    <p:spTree>
      <p:nvGrpSpPr>
        <p:cNvPr id="146" name="Shape 146"/>
        <p:cNvGrpSpPr/>
        <p:nvPr/>
      </p:nvGrpSpPr>
      <p:grpSpPr>
        <a:xfrm>
          <a:off x="0" y="0"/>
          <a:ext cx="0" cy="0"/>
          <a:chOff x="0" y="0"/>
          <a:chExt cx="0" cy="0"/>
        </a:xfrm>
      </p:grpSpPr>
      <p:sp>
        <p:nvSpPr>
          <p:cNvPr id="147" name="Google Shape;147;p20"/>
          <p:cNvSpPr/>
          <p:nvPr/>
        </p:nvSpPr>
        <p:spPr>
          <a:xfrm>
            <a:off x="5958200" y="-22350"/>
            <a:ext cx="31920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 name="Google Shape;148;p20"/>
          <p:cNvSpPr txBox="1"/>
          <p:nvPr>
            <p:ph type="title"/>
          </p:nvPr>
        </p:nvSpPr>
        <p:spPr>
          <a:xfrm>
            <a:off x="413650" y="833575"/>
            <a:ext cx="5098800" cy="463500"/>
          </a:xfrm>
          <a:prstGeom prst="rect">
            <a:avLst/>
          </a:prstGeom>
        </p:spPr>
        <p:txBody>
          <a:bodyPr anchorCtr="0" anchor="t" bIns="0" lIns="0" spcFirstLastPara="1" rIns="0" wrap="square" tIns="0">
            <a:noAutofit/>
          </a:bodyPr>
          <a:lstStyle>
            <a:lvl1pPr lvl="0">
              <a:spcBef>
                <a:spcPts val="0"/>
              </a:spcBef>
              <a:spcAft>
                <a:spcPts val="0"/>
              </a:spcAft>
              <a:buSzPts val="2800"/>
              <a:buFont typeface="Poppins Light"/>
              <a:buNone/>
              <a:defRPr>
                <a:latin typeface="Poppins Light"/>
                <a:ea typeface="Poppins Light"/>
                <a:cs typeface="Poppins Light"/>
                <a:sym typeface="Poppins Light"/>
              </a:defRPr>
            </a:lvl1pPr>
            <a:lvl2pPr lvl="1">
              <a:spcBef>
                <a:spcPts val="1000"/>
              </a:spcBef>
              <a:spcAft>
                <a:spcPts val="0"/>
              </a:spcAft>
              <a:buSzPts val="2800"/>
              <a:buFont typeface="Poppins Light"/>
              <a:buNone/>
              <a:defRPr>
                <a:latin typeface="Poppins Light"/>
                <a:ea typeface="Poppins Light"/>
                <a:cs typeface="Poppins Light"/>
                <a:sym typeface="Poppins Light"/>
              </a:defRPr>
            </a:lvl2pPr>
            <a:lvl3pPr lvl="2">
              <a:spcBef>
                <a:spcPts val="1000"/>
              </a:spcBef>
              <a:spcAft>
                <a:spcPts val="0"/>
              </a:spcAft>
              <a:buSzPts val="2800"/>
              <a:buFont typeface="Poppins Light"/>
              <a:buNone/>
              <a:defRPr>
                <a:latin typeface="Poppins Light"/>
                <a:ea typeface="Poppins Light"/>
                <a:cs typeface="Poppins Light"/>
                <a:sym typeface="Poppins Light"/>
              </a:defRPr>
            </a:lvl3pPr>
            <a:lvl4pPr lvl="3">
              <a:spcBef>
                <a:spcPts val="1000"/>
              </a:spcBef>
              <a:spcAft>
                <a:spcPts val="0"/>
              </a:spcAft>
              <a:buSzPts val="2800"/>
              <a:buFont typeface="Poppins Light"/>
              <a:buNone/>
              <a:defRPr>
                <a:latin typeface="Poppins Light"/>
                <a:ea typeface="Poppins Light"/>
                <a:cs typeface="Poppins Light"/>
                <a:sym typeface="Poppins Light"/>
              </a:defRPr>
            </a:lvl4pPr>
            <a:lvl5pPr lvl="4">
              <a:spcBef>
                <a:spcPts val="1000"/>
              </a:spcBef>
              <a:spcAft>
                <a:spcPts val="0"/>
              </a:spcAft>
              <a:buSzPts val="2800"/>
              <a:buFont typeface="Poppins Light"/>
              <a:buNone/>
              <a:defRPr>
                <a:latin typeface="Poppins Light"/>
                <a:ea typeface="Poppins Light"/>
                <a:cs typeface="Poppins Light"/>
                <a:sym typeface="Poppins Light"/>
              </a:defRPr>
            </a:lvl5pPr>
            <a:lvl6pPr lvl="5">
              <a:spcBef>
                <a:spcPts val="1000"/>
              </a:spcBef>
              <a:spcAft>
                <a:spcPts val="0"/>
              </a:spcAft>
              <a:buSzPts val="2800"/>
              <a:buFont typeface="Poppins Light"/>
              <a:buNone/>
              <a:defRPr>
                <a:latin typeface="Poppins Light"/>
                <a:ea typeface="Poppins Light"/>
                <a:cs typeface="Poppins Light"/>
                <a:sym typeface="Poppins Light"/>
              </a:defRPr>
            </a:lvl6pPr>
            <a:lvl7pPr lvl="6">
              <a:spcBef>
                <a:spcPts val="1000"/>
              </a:spcBef>
              <a:spcAft>
                <a:spcPts val="0"/>
              </a:spcAft>
              <a:buSzPts val="2800"/>
              <a:buFont typeface="Poppins Light"/>
              <a:buNone/>
              <a:defRPr>
                <a:latin typeface="Poppins Light"/>
                <a:ea typeface="Poppins Light"/>
                <a:cs typeface="Poppins Light"/>
                <a:sym typeface="Poppins Light"/>
              </a:defRPr>
            </a:lvl7pPr>
            <a:lvl8pPr lvl="7">
              <a:spcBef>
                <a:spcPts val="1000"/>
              </a:spcBef>
              <a:spcAft>
                <a:spcPts val="0"/>
              </a:spcAft>
              <a:buSzPts val="2800"/>
              <a:buFont typeface="Poppins Light"/>
              <a:buNone/>
              <a:defRPr>
                <a:latin typeface="Poppins Light"/>
                <a:ea typeface="Poppins Light"/>
                <a:cs typeface="Poppins Light"/>
                <a:sym typeface="Poppins Light"/>
              </a:defRPr>
            </a:lvl8pPr>
            <a:lvl9pPr lvl="8">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149" name="Google Shape;149;p20"/>
          <p:cNvSpPr txBox="1"/>
          <p:nvPr>
            <p:ph idx="1" type="subTitle"/>
          </p:nvPr>
        </p:nvSpPr>
        <p:spPr>
          <a:xfrm>
            <a:off x="6404050" y="1469950"/>
            <a:ext cx="2300100" cy="2196900"/>
          </a:xfrm>
          <a:prstGeom prst="rect">
            <a:avLst/>
          </a:prstGeom>
        </p:spPr>
        <p:txBody>
          <a:bodyPr anchorCtr="0" anchor="ctr" bIns="0" lIns="0" spcFirstLastPara="1" rIns="0" wrap="square" tIns="0">
            <a:noAutofit/>
          </a:bodyPr>
          <a:lstStyle>
            <a:lvl1pPr lv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1pPr>
            <a:lvl2pPr lvl="1"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2pPr>
            <a:lvl3pPr lvl="2"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3pPr>
            <a:lvl4pPr lvl="3"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4pPr>
            <a:lvl5pPr lvl="4"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5pPr>
            <a:lvl6pPr lvl="5"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6pPr>
            <a:lvl7pPr lvl="6"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7pPr>
            <a:lvl8pPr lvl="7"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8pPr>
            <a:lvl9pPr lvl="8"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9pPr>
          </a:lstStyle>
          <a:p/>
        </p:txBody>
      </p:sp>
      <p:sp>
        <p:nvSpPr>
          <p:cNvPr id="150" name="Google Shape;150;p20"/>
          <p:cNvSpPr txBox="1"/>
          <p:nvPr>
            <p:ph idx="2" type="body"/>
          </p:nvPr>
        </p:nvSpPr>
        <p:spPr>
          <a:xfrm>
            <a:off x="413650" y="1876650"/>
            <a:ext cx="3659700" cy="2282700"/>
          </a:xfrm>
          <a:prstGeom prst="rect">
            <a:avLst/>
          </a:prstGeom>
        </p:spPr>
        <p:txBody>
          <a:bodyPr anchorCtr="0" anchor="t" bIns="0" lIns="0" spcFirstLastPara="1" rIns="0" wrap="square" tIns="0">
            <a:noAutofit/>
          </a:bodyPr>
          <a:lstStyle>
            <a:lvl1pPr indent="-317500" lvl="0" marL="45720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151" name="Google Shape;151;p20"/>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a:buNone/>
              <a:defRPr i="1" sz="1200">
                <a:solidFill>
                  <a:srgbClr val="F9F8F5"/>
                </a:solidFill>
                <a:latin typeface="Spectral Light"/>
                <a:ea typeface="Spectral Light"/>
                <a:cs typeface="Spectral Light"/>
                <a:sym typeface="Spectral Light"/>
              </a:defRPr>
            </a:lvl1pPr>
            <a:lvl2pPr lvl="1">
              <a:buNone/>
              <a:defRPr i="1" sz="1200">
                <a:solidFill>
                  <a:srgbClr val="F9F8F5"/>
                </a:solidFill>
                <a:latin typeface="Spectral Light"/>
                <a:ea typeface="Spectral Light"/>
                <a:cs typeface="Spectral Light"/>
                <a:sym typeface="Spectral Light"/>
              </a:defRPr>
            </a:lvl2pPr>
            <a:lvl3pPr lvl="2">
              <a:buNone/>
              <a:defRPr i="1" sz="1200">
                <a:solidFill>
                  <a:srgbClr val="F9F8F5"/>
                </a:solidFill>
                <a:latin typeface="Spectral Light"/>
                <a:ea typeface="Spectral Light"/>
                <a:cs typeface="Spectral Light"/>
                <a:sym typeface="Spectral Light"/>
              </a:defRPr>
            </a:lvl3pPr>
            <a:lvl4pPr lvl="3">
              <a:buNone/>
              <a:defRPr i="1" sz="1200">
                <a:solidFill>
                  <a:srgbClr val="F9F8F5"/>
                </a:solidFill>
                <a:latin typeface="Spectral Light"/>
                <a:ea typeface="Spectral Light"/>
                <a:cs typeface="Spectral Light"/>
                <a:sym typeface="Spectral Light"/>
              </a:defRPr>
            </a:lvl4pPr>
            <a:lvl5pPr lvl="4">
              <a:buNone/>
              <a:defRPr i="1" sz="1200">
                <a:solidFill>
                  <a:srgbClr val="F9F8F5"/>
                </a:solidFill>
                <a:latin typeface="Spectral Light"/>
                <a:ea typeface="Spectral Light"/>
                <a:cs typeface="Spectral Light"/>
                <a:sym typeface="Spectral Light"/>
              </a:defRPr>
            </a:lvl5pPr>
            <a:lvl6pPr lvl="5">
              <a:buNone/>
              <a:defRPr i="1" sz="1200">
                <a:solidFill>
                  <a:srgbClr val="F9F8F5"/>
                </a:solidFill>
                <a:latin typeface="Spectral Light"/>
                <a:ea typeface="Spectral Light"/>
                <a:cs typeface="Spectral Light"/>
                <a:sym typeface="Spectral Light"/>
              </a:defRPr>
            </a:lvl6pPr>
            <a:lvl7pPr lvl="6">
              <a:buNone/>
              <a:defRPr i="1" sz="1200">
                <a:solidFill>
                  <a:srgbClr val="F9F8F5"/>
                </a:solidFill>
                <a:latin typeface="Spectral Light"/>
                <a:ea typeface="Spectral Light"/>
                <a:cs typeface="Spectral Light"/>
                <a:sym typeface="Spectral Light"/>
              </a:defRPr>
            </a:lvl7pPr>
            <a:lvl8pPr lvl="7">
              <a:buNone/>
              <a:defRPr i="1" sz="1200">
                <a:solidFill>
                  <a:srgbClr val="F9F8F5"/>
                </a:solidFill>
                <a:latin typeface="Spectral Light"/>
                <a:ea typeface="Spectral Light"/>
                <a:cs typeface="Spectral Light"/>
                <a:sym typeface="Spectral Light"/>
              </a:defRPr>
            </a:lvl8pPr>
            <a:lvl9pPr lvl="8">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152" name="Google Shape;152;p20"/>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53" name="Google Shape;153;p20"/>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F9F8F5"/>
                </a:solidFill>
                <a:latin typeface="Spectral Light"/>
                <a:ea typeface="Spectral Light"/>
                <a:cs typeface="Spectral Light"/>
                <a:sym typeface="Spectral Light"/>
              </a:rPr>
              <a:t>Product-led onboarding</a:t>
            </a:r>
            <a:endParaRPr i="1" sz="1200">
              <a:solidFill>
                <a:srgbClr val="F9F8F5"/>
              </a:solidFill>
              <a:latin typeface="Spectral Light"/>
              <a:ea typeface="Spectral Light"/>
              <a:cs typeface="Spectral Light"/>
              <a:sym typeface="Spectral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lide">
  <p:cSld name="TITLE_1">
    <p:bg>
      <p:bgPr>
        <a:solidFill>
          <a:srgbClr val="09100F"/>
        </a:solidFill>
      </p:bgPr>
    </p:bg>
    <p:spTree>
      <p:nvGrpSpPr>
        <p:cNvPr id="14" name="Shape 14"/>
        <p:cNvGrpSpPr/>
        <p:nvPr/>
      </p:nvGrpSpPr>
      <p:grpSpPr>
        <a:xfrm>
          <a:off x="0" y="0"/>
          <a:ext cx="0" cy="0"/>
          <a:chOff x="0" y="0"/>
          <a:chExt cx="0" cy="0"/>
        </a:xfrm>
      </p:grpSpPr>
      <p:sp>
        <p:nvSpPr>
          <p:cNvPr id="15" name="Google Shape;15;p3"/>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rtl="0" algn="ctr">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rtl="0" algn="ctr">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sp>
        <p:nvSpPr>
          <p:cNvPr id="16" name="Google Shape;16;p3"/>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1pPr>
            <a:lvl2pPr lvl="1"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2pPr>
            <a:lvl3pPr lvl="2"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3pPr>
            <a:lvl4pPr lvl="3"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4pPr>
            <a:lvl5pPr lvl="4"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5pPr>
            <a:lvl6pPr lvl="5"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6pPr>
            <a:lvl7pPr lvl="6"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7pPr>
            <a:lvl8pPr lvl="7"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8pPr>
            <a:lvl9pPr lvl="8"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9pPr>
          </a:lstStyle>
          <a:p/>
        </p:txBody>
      </p:sp>
      <p:sp>
        <p:nvSpPr>
          <p:cNvPr id="17" name="Google Shape;17;p3"/>
          <p:cNvSpPr txBox="1"/>
          <p:nvPr>
            <p:ph idx="2" type="subTitle"/>
          </p:nvPr>
        </p:nvSpPr>
        <p:spPr>
          <a:xfrm>
            <a:off x="2370900" y="184450"/>
            <a:ext cx="44022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1200"/>
              <a:buFont typeface="Spectral Light"/>
              <a:buNone/>
              <a:defRPr i="1" sz="1200">
                <a:solidFill>
                  <a:srgbClr val="F9F8F5"/>
                </a:solidFill>
                <a:latin typeface="Spectral Light"/>
                <a:ea typeface="Spectral Light"/>
                <a:cs typeface="Spectral Light"/>
                <a:sym typeface="Spectral Light"/>
              </a:defRPr>
            </a:lvl1pPr>
            <a:lvl2pPr lvl="1"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2pPr>
            <a:lvl3pPr lvl="2"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3pPr>
            <a:lvl4pPr lvl="3"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4pPr>
            <a:lvl5pPr lvl="4"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5pPr>
            <a:lvl6pPr lvl="5"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6pPr>
            <a:lvl7pPr lvl="6"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7pPr>
            <a:lvl8pPr lvl="7"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8pPr>
            <a:lvl9pPr lvl="8"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9pPr>
          </a:lstStyle>
          <a:p/>
        </p:txBody>
      </p:sp>
      <p:cxnSp>
        <p:nvCxnSpPr>
          <p:cNvPr id="18" name="Google Shape;18;p3"/>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9" name="Google Shape;19;p3"/>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3 4">
  <p:cSld name="SECTION_HEADER_1_1_9">
    <p:bg>
      <p:bgPr>
        <a:solidFill>
          <a:srgbClr val="F9F8F5"/>
        </a:solidFill>
      </p:bgPr>
    </p:bg>
    <p:spTree>
      <p:nvGrpSpPr>
        <p:cNvPr id="154" name="Shape 154"/>
        <p:cNvGrpSpPr/>
        <p:nvPr/>
      </p:nvGrpSpPr>
      <p:grpSpPr>
        <a:xfrm>
          <a:off x="0" y="0"/>
          <a:ext cx="0" cy="0"/>
          <a:chOff x="0" y="0"/>
          <a:chExt cx="0" cy="0"/>
        </a:xfrm>
      </p:grpSpPr>
      <p:sp>
        <p:nvSpPr>
          <p:cNvPr id="155" name="Google Shape;155;p21"/>
          <p:cNvSpPr/>
          <p:nvPr/>
        </p:nvSpPr>
        <p:spPr>
          <a:xfrm>
            <a:off x="5958200" y="-22350"/>
            <a:ext cx="31920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6" name="Google Shape;156;p21"/>
          <p:cNvSpPr txBox="1"/>
          <p:nvPr>
            <p:ph type="title"/>
          </p:nvPr>
        </p:nvSpPr>
        <p:spPr>
          <a:xfrm>
            <a:off x="413650" y="833575"/>
            <a:ext cx="5098800" cy="463500"/>
          </a:xfrm>
          <a:prstGeom prst="rect">
            <a:avLst/>
          </a:prstGeom>
        </p:spPr>
        <p:txBody>
          <a:bodyPr anchorCtr="0" anchor="t" bIns="0" lIns="0" spcFirstLastPara="1" rIns="0" wrap="square" tIns="0">
            <a:noAutofit/>
          </a:bodyPr>
          <a:lstStyle>
            <a:lvl1pPr lvl="0">
              <a:spcBef>
                <a:spcPts val="0"/>
              </a:spcBef>
              <a:spcAft>
                <a:spcPts val="0"/>
              </a:spcAft>
              <a:buSzPts val="2800"/>
              <a:buFont typeface="Poppins Light"/>
              <a:buNone/>
              <a:defRPr>
                <a:latin typeface="Poppins Light"/>
                <a:ea typeface="Poppins Light"/>
                <a:cs typeface="Poppins Light"/>
                <a:sym typeface="Poppins Light"/>
              </a:defRPr>
            </a:lvl1pPr>
            <a:lvl2pPr lvl="1">
              <a:spcBef>
                <a:spcPts val="1000"/>
              </a:spcBef>
              <a:spcAft>
                <a:spcPts val="0"/>
              </a:spcAft>
              <a:buSzPts val="2800"/>
              <a:buFont typeface="Poppins Light"/>
              <a:buNone/>
              <a:defRPr>
                <a:latin typeface="Poppins Light"/>
                <a:ea typeface="Poppins Light"/>
                <a:cs typeface="Poppins Light"/>
                <a:sym typeface="Poppins Light"/>
              </a:defRPr>
            </a:lvl2pPr>
            <a:lvl3pPr lvl="2">
              <a:spcBef>
                <a:spcPts val="1000"/>
              </a:spcBef>
              <a:spcAft>
                <a:spcPts val="0"/>
              </a:spcAft>
              <a:buSzPts val="2800"/>
              <a:buFont typeface="Poppins Light"/>
              <a:buNone/>
              <a:defRPr>
                <a:latin typeface="Poppins Light"/>
                <a:ea typeface="Poppins Light"/>
                <a:cs typeface="Poppins Light"/>
                <a:sym typeface="Poppins Light"/>
              </a:defRPr>
            </a:lvl3pPr>
            <a:lvl4pPr lvl="3">
              <a:spcBef>
                <a:spcPts val="1000"/>
              </a:spcBef>
              <a:spcAft>
                <a:spcPts val="0"/>
              </a:spcAft>
              <a:buSzPts val="2800"/>
              <a:buFont typeface="Poppins Light"/>
              <a:buNone/>
              <a:defRPr>
                <a:latin typeface="Poppins Light"/>
                <a:ea typeface="Poppins Light"/>
                <a:cs typeface="Poppins Light"/>
                <a:sym typeface="Poppins Light"/>
              </a:defRPr>
            </a:lvl4pPr>
            <a:lvl5pPr lvl="4">
              <a:spcBef>
                <a:spcPts val="1000"/>
              </a:spcBef>
              <a:spcAft>
                <a:spcPts val="0"/>
              </a:spcAft>
              <a:buSzPts val="2800"/>
              <a:buFont typeface="Poppins Light"/>
              <a:buNone/>
              <a:defRPr>
                <a:latin typeface="Poppins Light"/>
                <a:ea typeface="Poppins Light"/>
                <a:cs typeface="Poppins Light"/>
                <a:sym typeface="Poppins Light"/>
              </a:defRPr>
            </a:lvl5pPr>
            <a:lvl6pPr lvl="5">
              <a:spcBef>
                <a:spcPts val="1000"/>
              </a:spcBef>
              <a:spcAft>
                <a:spcPts val="0"/>
              </a:spcAft>
              <a:buSzPts val="2800"/>
              <a:buFont typeface="Poppins Light"/>
              <a:buNone/>
              <a:defRPr>
                <a:latin typeface="Poppins Light"/>
                <a:ea typeface="Poppins Light"/>
                <a:cs typeface="Poppins Light"/>
                <a:sym typeface="Poppins Light"/>
              </a:defRPr>
            </a:lvl6pPr>
            <a:lvl7pPr lvl="6">
              <a:spcBef>
                <a:spcPts val="1000"/>
              </a:spcBef>
              <a:spcAft>
                <a:spcPts val="0"/>
              </a:spcAft>
              <a:buSzPts val="2800"/>
              <a:buFont typeface="Poppins Light"/>
              <a:buNone/>
              <a:defRPr>
                <a:latin typeface="Poppins Light"/>
                <a:ea typeface="Poppins Light"/>
                <a:cs typeface="Poppins Light"/>
                <a:sym typeface="Poppins Light"/>
              </a:defRPr>
            </a:lvl7pPr>
            <a:lvl8pPr lvl="7">
              <a:spcBef>
                <a:spcPts val="1000"/>
              </a:spcBef>
              <a:spcAft>
                <a:spcPts val="0"/>
              </a:spcAft>
              <a:buSzPts val="2800"/>
              <a:buFont typeface="Poppins Light"/>
              <a:buNone/>
              <a:defRPr>
                <a:latin typeface="Poppins Light"/>
                <a:ea typeface="Poppins Light"/>
                <a:cs typeface="Poppins Light"/>
                <a:sym typeface="Poppins Light"/>
              </a:defRPr>
            </a:lvl8pPr>
            <a:lvl9pPr lvl="8">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157" name="Google Shape;157;p21"/>
          <p:cNvSpPr txBox="1"/>
          <p:nvPr>
            <p:ph idx="1" type="subTitle"/>
          </p:nvPr>
        </p:nvSpPr>
        <p:spPr>
          <a:xfrm>
            <a:off x="6404050" y="1469950"/>
            <a:ext cx="2300100" cy="2196900"/>
          </a:xfrm>
          <a:prstGeom prst="rect">
            <a:avLst/>
          </a:prstGeom>
        </p:spPr>
        <p:txBody>
          <a:bodyPr anchorCtr="0" anchor="ctr" bIns="0" lIns="0" spcFirstLastPara="1" rIns="0" wrap="square" tIns="0">
            <a:noAutofit/>
          </a:bodyPr>
          <a:lstStyle>
            <a:lvl1pPr lv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1pPr>
            <a:lvl2pPr lvl="1"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2pPr>
            <a:lvl3pPr lvl="2"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3pPr>
            <a:lvl4pPr lvl="3"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4pPr>
            <a:lvl5pPr lvl="4"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5pPr>
            <a:lvl6pPr lvl="5"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6pPr>
            <a:lvl7pPr lvl="6"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7pPr>
            <a:lvl8pPr lvl="7"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8pPr>
            <a:lvl9pPr lvl="8"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9pPr>
          </a:lstStyle>
          <a:p/>
        </p:txBody>
      </p:sp>
      <p:sp>
        <p:nvSpPr>
          <p:cNvPr id="158" name="Google Shape;158;p21"/>
          <p:cNvSpPr txBox="1"/>
          <p:nvPr>
            <p:ph idx="2" type="body"/>
          </p:nvPr>
        </p:nvSpPr>
        <p:spPr>
          <a:xfrm>
            <a:off x="413650" y="1876650"/>
            <a:ext cx="3659700" cy="2282700"/>
          </a:xfrm>
          <a:prstGeom prst="rect">
            <a:avLst/>
          </a:prstGeom>
        </p:spPr>
        <p:txBody>
          <a:bodyPr anchorCtr="0" anchor="t" bIns="0" lIns="0" spcFirstLastPara="1" rIns="0" wrap="square" tIns="0">
            <a:noAutofit/>
          </a:bodyPr>
          <a:lstStyle>
            <a:lvl1pPr indent="-317500" lvl="0" marL="45720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159" name="Google Shape;159;p21"/>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a:buNone/>
              <a:defRPr i="1" sz="1200">
                <a:solidFill>
                  <a:srgbClr val="F9F8F5"/>
                </a:solidFill>
                <a:latin typeface="Spectral Light"/>
                <a:ea typeface="Spectral Light"/>
                <a:cs typeface="Spectral Light"/>
                <a:sym typeface="Spectral Light"/>
              </a:defRPr>
            </a:lvl1pPr>
            <a:lvl2pPr lvl="1">
              <a:buNone/>
              <a:defRPr i="1" sz="1200">
                <a:solidFill>
                  <a:srgbClr val="F9F8F5"/>
                </a:solidFill>
                <a:latin typeface="Spectral Light"/>
                <a:ea typeface="Spectral Light"/>
                <a:cs typeface="Spectral Light"/>
                <a:sym typeface="Spectral Light"/>
              </a:defRPr>
            </a:lvl2pPr>
            <a:lvl3pPr lvl="2">
              <a:buNone/>
              <a:defRPr i="1" sz="1200">
                <a:solidFill>
                  <a:srgbClr val="F9F8F5"/>
                </a:solidFill>
                <a:latin typeface="Spectral Light"/>
                <a:ea typeface="Spectral Light"/>
                <a:cs typeface="Spectral Light"/>
                <a:sym typeface="Spectral Light"/>
              </a:defRPr>
            </a:lvl3pPr>
            <a:lvl4pPr lvl="3">
              <a:buNone/>
              <a:defRPr i="1" sz="1200">
                <a:solidFill>
                  <a:srgbClr val="F9F8F5"/>
                </a:solidFill>
                <a:latin typeface="Spectral Light"/>
                <a:ea typeface="Spectral Light"/>
                <a:cs typeface="Spectral Light"/>
                <a:sym typeface="Spectral Light"/>
              </a:defRPr>
            </a:lvl4pPr>
            <a:lvl5pPr lvl="4">
              <a:buNone/>
              <a:defRPr i="1" sz="1200">
                <a:solidFill>
                  <a:srgbClr val="F9F8F5"/>
                </a:solidFill>
                <a:latin typeface="Spectral Light"/>
                <a:ea typeface="Spectral Light"/>
                <a:cs typeface="Spectral Light"/>
                <a:sym typeface="Spectral Light"/>
              </a:defRPr>
            </a:lvl5pPr>
            <a:lvl6pPr lvl="5">
              <a:buNone/>
              <a:defRPr i="1" sz="1200">
                <a:solidFill>
                  <a:srgbClr val="F9F8F5"/>
                </a:solidFill>
                <a:latin typeface="Spectral Light"/>
                <a:ea typeface="Spectral Light"/>
                <a:cs typeface="Spectral Light"/>
                <a:sym typeface="Spectral Light"/>
              </a:defRPr>
            </a:lvl6pPr>
            <a:lvl7pPr lvl="6">
              <a:buNone/>
              <a:defRPr i="1" sz="1200">
                <a:solidFill>
                  <a:srgbClr val="F9F8F5"/>
                </a:solidFill>
                <a:latin typeface="Spectral Light"/>
                <a:ea typeface="Spectral Light"/>
                <a:cs typeface="Spectral Light"/>
                <a:sym typeface="Spectral Light"/>
              </a:defRPr>
            </a:lvl7pPr>
            <a:lvl8pPr lvl="7">
              <a:buNone/>
              <a:defRPr i="1" sz="1200">
                <a:solidFill>
                  <a:srgbClr val="F9F8F5"/>
                </a:solidFill>
                <a:latin typeface="Spectral Light"/>
                <a:ea typeface="Spectral Light"/>
                <a:cs typeface="Spectral Light"/>
                <a:sym typeface="Spectral Light"/>
              </a:defRPr>
            </a:lvl8pPr>
            <a:lvl9pPr lvl="8">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160" name="Google Shape;160;p21"/>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61" name="Google Shape;161;p21"/>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F9F8F5"/>
                </a:solidFill>
                <a:latin typeface="Spectral Light"/>
                <a:ea typeface="Spectral Light"/>
                <a:cs typeface="Spectral Light"/>
                <a:sym typeface="Spectral Light"/>
              </a:rPr>
              <a:t>Product-led onboarding</a:t>
            </a:r>
            <a:endParaRPr i="1" sz="1200">
              <a:solidFill>
                <a:srgbClr val="F9F8F5"/>
              </a:solidFill>
              <a:latin typeface="Spectral Light"/>
              <a:ea typeface="Spectral Light"/>
              <a:cs typeface="Spectral Light"/>
              <a:sym typeface="Spectral Ligh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rst Slide" type="title">
  <p:cSld name="TITLE">
    <p:bg>
      <p:bgPr>
        <a:solidFill>
          <a:srgbClr val="09100F"/>
        </a:solidFill>
      </p:bgPr>
    </p:bg>
    <p:spTree>
      <p:nvGrpSpPr>
        <p:cNvPr id="166" name="Shape 166"/>
        <p:cNvGrpSpPr/>
        <p:nvPr/>
      </p:nvGrpSpPr>
      <p:grpSpPr>
        <a:xfrm>
          <a:off x="0" y="0"/>
          <a:ext cx="0" cy="0"/>
          <a:chOff x="0" y="0"/>
          <a:chExt cx="0" cy="0"/>
        </a:xfrm>
      </p:grpSpPr>
      <p:sp>
        <p:nvSpPr>
          <p:cNvPr id="167" name="Google Shape;167;p23"/>
          <p:cNvSpPr txBox="1"/>
          <p:nvPr>
            <p:ph type="ctrTitle"/>
          </p:nvPr>
        </p:nvSpPr>
        <p:spPr>
          <a:xfrm>
            <a:off x="413650" y="1814650"/>
            <a:ext cx="8520600" cy="596400"/>
          </a:xfrm>
          <a:prstGeom prst="rect">
            <a:avLst/>
          </a:prstGeom>
        </p:spPr>
        <p:txBody>
          <a:bodyPr anchorCtr="0" anchor="b" bIns="0" lIns="0" spcFirstLastPara="1" rIns="0" wrap="square" tIns="0">
            <a:noAutofit/>
          </a:bodyPr>
          <a:lstStyle>
            <a:lvl1pPr lvl="0">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sp>
        <p:nvSpPr>
          <p:cNvPr id="168" name="Google Shape;168;p23"/>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1pPr>
            <a:lvl2pPr lvl="1">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2pPr>
            <a:lvl3pPr lvl="2">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3pPr>
            <a:lvl4pPr lvl="3">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4pPr>
            <a:lvl5pPr lvl="4">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5pPr>
            <a:lvl6pPr lvl="5">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6pPr>
            <a:lvl7pPr lvl="6">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7pPr>
            <a:lvl8pPr lvl="7">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8pPr>
            <a:lvl9pPr lvl="8">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9pPr>
          </a:lstStyle>
          <a:p/>
        </p:txBody>
      </p:sp>
      <p:sp>
        <p:nvSpPr>
          <p:cNvPr id="169" name="Google Shape;169;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70" name="Google Shape;170;p23"/>
          <p:cNvPicPr preferRelativeResize="0"/>
          <p:nvPr/>
        </p:nvPicPr>
        <p:blipFill rotWithShape="1">
          <a:blip r:embed="rId2">
            <a:alphaModFix/>
          </a:blip>
          <a:srcRect b="0" l="60288" r="5778" t="29473"/>
          <a:stretch/>
        </p:blipFill>
        <p:spPr>
          <a:xfrm>
            <a:off x="6879924" y="4357150"/>
            <a:ext cx="1952998" cy="4856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lide">
  <p:cSld name="TITLE_1">
    <p:bg>
      <p:bgPr>
        <a:solidFill>
          <a:srgbClr val="09100F"/>
        </a:solidFill>
      </p:bgPr>
    </p:bg>
    <p:spTree>
      <p:nvGrpSpPr>
        <p:cNvPr id="171" name="Shape 171"/>
        <p:cNvGrpSpPr/>
        <p:nvPr/>
      </p:nvGrpSpPr>
      <p:grpSpPr>
        <a:xfrm>
          <a:off x="0" y="0"/>
          <a:ext cx="0" cy="0"/>
          <a:chOff x="0" y="0"/>
          <a:chExt cx="0" cy="0"/>
        </a:xfrm>
      </p:grpSpPr>
      <p:sp>
        <p:nvSpPr>
          <p:cNvPr id="172" name="Google Shape;172;p24"/>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algn="ctr">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algn="ctr">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sp>
        <p:nvSpPr>
          <p:cNvPr id="173" name="Google Shape;173;p24"/>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1pPr>
            <a:lvl2pPr lvl="1"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2pPr>
            <a:lvl3pPr lvl="2"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3pPr>
            <a:lvl4pPr lvl="3"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4pPr>
            <a:lvl5pPr lvl="4"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5pPr>
            <a:lvl6pPr lvl="5"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6pPr>
            <a:lvl7pPr lvl="6"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7pPr>
            <a:lvl8pPr lvl="7"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8pPr>
            <a:lvl9pPr lvl="8"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9pPr>
          </a:lstStyle>
          <a:p/>
        </p:txBody>
      </p:sp>
      <p:cxnSp>
        <p:nvCxnSpPr>
          <p:cNvPr id="174" name="Google Shape;174;p24"/>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75" name="Google Shape;175;p24"/>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a:buNone/>
              <a:defRPr i="1" sz="1200">
                <a:solidFill>
                  <a:srgbClr val="F9F8F5"/>
                </a:solidFill>
                <a:latin typeface="Spectral Light"/>
                <a:ea typeface="Spectral Light"/>
                <a:cs typeface="Spectral Light"/>
                <a:sym typeface="Spectral Light"/>
              </a:defRPr>
            </a:lvl1pPr>
            <a:lvl2pPr lvl="1">
              <a:buNone/>
              <a:defRPr i="1" sz="1200">
                <a:solidFill>
                  <a:srgbClr val="F9F8F5"/>
                </a:solidFill>
                <a:latin typeface="Spectral Light"/>
                <a:ea typeface="Spectral Light"/>
                <a:cs typeface="Spectral Light"/>
                <a:sym typeface="Spectral Light"/>
              </a:defRPr>
            </a:lvl2pPr>
            <a:lvl3pPr lvl="2">
              <a:buNone/>
              <a:defRPr i="1" sz="1200">
                <a:solidFill>
                  <a:srgbClr val="F9F8F5"/>
                </a:solidFill>
                <a:latin typeface="Spectral Light"/>
                <a:ea typeface="Spectral Light"/>
                <a:cs typeface="Spectral Light"/>
                <a:sym typeface="Spectral Light"/>
              </a:defRPr>
            </a:lvl3pPr>
            <a:lvl4pPr lvl="3">
              <a:buNone/>
              <a:defRPr i="1" sz="1200">
                <a:solidFill>
                  <a:srgbClr val="F9F8F5"/>
                </a:solidFill>
                <a:latin typeface="Spectral Light"/>
                <a:ea typeface="Spectral Light"/>
                <a:cs typeface="Spectral Light"/>
                <a:sym typeface="Spectral Light"/>
              </a:defRPr>
            </a:lvl4pPr>
            <a:lvl5pPr lvl="4">
              <a:buNone/>
              <a:defRPr i="1" sz="1200">
                <a:solidFill>
                  <a:srgbClr val="F9F8F5"/>
                </a:solidFill>
                <a:latin typeface="Spectral Light"/>
                <a:ea typeface="Spectral Light"/>
                <a:cs typeface="Spectral Light"/>
                <a:sym typeface="Spectral Light"/>
              </a:defRPr>
            </a:lvl5pPr>
            <a:lvl6pPr lvl="5">
              <a:buNone/>
              <a:defRPr i="1" sz="1200">
                <a:solidFill>
                  <a:srgbClr val="F9F8F5"/>
                </a:solidFill>
                <a:latin typeface="Spectral Light"/>
                <a:ea typeface="Spectral Light"/>
                <a:cs typeface="Spectral Light"/>
                <a:sym typeface="Spectral Light"/>
              </a:defRPr>
            </a:lvl6pPr>
            <a:lvl7pPr lvl="6">
              <a:buNone/>
              <a:defRPr i="1" sz="1200">
                <a:solidFill>
                  <a:srgbClr val="F9F8F5"/>
                </a:solidFill>
                <a:latin typeface="Spectral Light"/>
                <a:ea typeface="Spectral Light"/>
                <a:cs typeface="Spectral Light"/>
                <a:sym typeface="Spectral Light"/>
              </a:defRPr>
            </a:lvl7pPr>
            <a:lvl8pPr lvl="7">
              <a:buNone/>
              <a:defRPr i="1" sz="1200">
                <a:solidFill>
                  <a:srgbClr val="F9F8F5"/>
                </a:solidFill>
                <a:latin typeface="Spectral Light"/>
                <a:ea typeface="Spectral Light"/>
                <a:cs typeface="Spectral Light"/>
                <a:sym typeface="Spectral Light"/>
              </a:defRPr>
            </a:lvl8pPr>
            <a:lvl9pPr lvl="8">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176" name="Google Shape;176;p24"/>
          <p:cNvSpPr txBox="1"/>
          <p:nvPr/>
        </p:nvSpPr>
        <p:spPr>
          <a:xfrm>
            <a:off x="2925450" y="154700"/>
            <a:ext cx="3522300" cy="162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 sz="1200">
                <a:solidFill>
                  <a:srgbClr val="F9F8F5"/>
                </a:solidFill>
                <a:latin typeface="Spectral Light"/>
                <a:ea typeface="Spectral Light"/>
                <a:cs typeface="Spectral Light"/>
                <a:sym typeface="Spectral Light"/>
              </a:rPr>
              <a:t>Name of course here</a:t>
            </a:r>
            <a:endParaRPr i="1" sz="1200">
              <a:solidFill>
                <a:srgbClr val="F9F8F5"/>
              </a:solidFill>
              <a:latin typeface="Spectral Light"/>
              <a:ea typeface="Spectral Light"/>
              <a:cs typeface="Spectral Light"/>
              <a:sym typeface="Spectral Ligh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p:cSld name="TITLE_1_2">
    <p:bg>
      <p:bgPr>
        <a:solidFill>
          <a:srgbClr val="F9F8F5"/>
        </a:solidFill>
      </p:bgPr>
    </p:bg>
    <p:spTree>
      <p:nvGrpSpPr>
        <p:cNvPr id="177" name="Shape 177"/>
        <p:cNvGrpSpPr/>
        <p:nvPr/>
      </p:nvGrpSpPr>
      <p:grpSpPr>
        <a:xfrm>
          <a:off x="0" y="0"/>
          <a:ext cx="0" cy="0"/>
          <a:chOff x="0" y="0"/>
          <a:chExt cx="0" cy="0"/>
        </a:xfrm>
      </p:grpSpPr>
      <p:sp>
        <p:nvSpPr>
          <p:cNvPr id="178" name="Google Shape;178;p25"/>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algn="ctr">
              <a:spcBef>
                <a:spcPts val="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1pPr>
            <a:lvl2pPr lvl="1"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2pPr>
            <a:lvl3pPr lvl="2"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3pPr>
            <a:lvl4pPr lvl="3"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4pPr>
            <a:lvl5pPr lvl="4"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5pPr>
            <a:lvl6pPr lvl="5"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6pPr>
            <a:lvl7pPr lvl="6"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7pPr>
            <a:lvl8pPr lvl="7"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8pPr>
            <a:lvl9pPr lvl="8" algn="ctr">
              <a:spcBef>
                <a:spcPts val="1000"/>
              </a:spcBef>
              <a:spcAft>
                <a:spcPts val="100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9pPr>
          </a:lstStyle>
          <a:p/>
        </p:txBody>
      </p:sp>
      <p:sp>
        <p:nvSpPr>
          <p:cNvPr id="179" name="Google Shape;179;p25"/>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1pPr>
            <a:lvl2pPr lvl="1"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2pPr>
            <a:lvl3pPr lvl="2"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3pPr>
            <a:lvl4pPr lvl="3"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4pPr>
            <a:lvl5pPr lvl="4"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5pPr>
            <a:lvl6pPr lvl="5"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6pPr>
            <a:lvl7pPr lvl="6"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7pPr>
            <a:lvl8pPr lvl="7"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8pPr>
            <a:lvl9pPr lvl="8"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9pPr>
          </a:lstStyle>
          <a:p/>
        </p:txBody>
      </p:sp>
      <p:sp>
        <p:nvSpPr>
          <p:cNvPr id="180" name="Google Shape;180;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rgbClr val="F9F8F5"/>
                </a:solidFill>
              </a:defRPr>
            </a:lvl1pPr>
            <a:lvl2pPr lvl="1">
              <a:buNone/>
              <a:defRPr>
                <a:solidFill>
                  <a:srgbClr val="F9F8F5"/>
                </a:solidFill>
              </a:defRPr>
            </a:lvl2pPr>
            <a:lvl3pPr lvl="2">
              <a:buNone/>
              <a:defRPr>
                <a:solidFill>
                  <a:srgbClr val="F9F8F5"/>
                </a:solidFill>
              </a:defRPr>
            </a:lvl3pPr>
            <a:lvl4pPr lvl="3">
              <a:buNone/>
              <a:defRPr>
                <a:solidFill>
                  <a:srgbClr val="F9F8F5"/>
                </a:solidFill>
              </a:defRPr>
            </a:lvl4pPr>
            <a:lvl5pPr lvl="4">
              <a:buNone/>
              <a:defRPr>
                <a:solidFill>
                  <a:srgbClr val="F9F8F5"/>
                </a:solidFill>
              </a:defRPr>
            </a:lvl5pPr>
            <a:lvl6pPr lvl="5">
              <a:buNone/>
              <a:defRPr>
                <a:solidFill>
                  <a:srgbClr val="F9F8F5"/>
                </a:solidFill>
              </a:defRPr>
            </a:lvl6pPr>
            <a:lvl7pPr lvl="6">
              <a:buNone/>
              <a:defRPr>
                <a:solidFill>
                  <a:srgbClr val="F9F8F5"/>
                </a:solidFill>
              </a:defRPr>
            </a:lvl7pPr>
            <a:lvl8pPr lvl="7">
              <a:buNone/>
              <a:defRPr>
                <a:solidFill>
                  <a:srgbClr val="F9F8F5"/>
                </a:solidFill>
              </a:defRPr>
            </a:lvl8pPr>
            <a:lvl9pPr lvl="8">
              <a:buNone/>
              <a:defRPr>
                <a:solidFill>
                  <a:srgbClr val="F9F8F5"/>
                </a:solidFill>
              </a:defRPr>
            </a:lvl9pPr>
          </a:lstStyle>
          <a:p>
            <a:pPr indent="0" lvl="0" marL="0" rtl="0" algn="r">
              <a:spcBef>
                <a:spcPts val="0"/>
              </a:spcBef>
              <a:spcAft>
                <a:spcPts val="0"/>
              </a:spcAft>
              <a:buNone/>
            </a:pPr>
            <a:fld id="{00000000-1234-1234-1234-123412341234}" type="slidenum">
              <a:rPr lang="en"/>
              <a:t>‹#›</a:t>
            </a:fld>
            <a:endParaRPr/>
          </a:p>
        </p:txBody>
      </p:sp>
      <p:cxnSp>
        <p:nvCxnSpPr>
          <p:cNvPr id="181" name="Google Shape;181;p25"/>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82" name="Google Shape;182;p25"/>
          <p:cNvSpPr txBox="1"/>
          <p:nvPr>
            <p:ph idx="2" type="sldNum"/>
          </p:nvPr>
        </p:nvSpPr>
        <p:spPr>
          <a:xfrm>
            <a:off x="8301858" y="4663217"/>
            <a:ext cx="548700" cy="393600"/>
          </a:xfrm>
          <a:prstGeom prst="rect">
            <a:avLst/>
          </a:prstGeom>
        </p:spPr>
        <p:txBody>
          <a:bodyPr anchorCtr="0" anchor="ctr" bIns="0" lIns="0" spcFirstLastPara="1" rIns="0" wrap="square" tIns="0">
            <a:normAutofit/>
          </a:bodyPr>
          <a:lstStyle>
            <a:lvl1pPr lvl="0">
              <a:buNone/>
              <a:defRPr i="1" sz="1200">
                <a:solidFill>
                  <a:srgbClr val="6C706F"/>
                </a:solidFill>
                <a:latin typeface="Spectral Light"/>
                <a:ea typeface="Spectral Light"/>
                <a:cs typeface="Spectral Light"/>
                <a:sym typeface="Spectral Light"/>
              </a:defRPr>
            </a:lvl1pPr>
            <a:lvl2pPr lvl="1">
              <a:buNone/>
              <a:defRPr i="1" sz="1200">
                <a:solidFill>
                  <a:srgbClr val="6C706F"/>
                </a:solidFill>
                <a:latin typeface="Spectral Light"/>
                <a:ea typeface="Spectral Light"/>
                <a:cs typeface="Spectral Light"/>
                <a:sym typeface="Spectral Light"/>
              </a:defRPr>
            </a:lvl2pPr>
            <a:lvl3pPr lvl="2">
              <a:buNone/>
              <a:defRPr i="1" sz="1200">
                <a:solidFill>
                  <a:srgbClr val="6C706F"/>
                </a:solidFill>
                <a:latin typeface="Spectral Light"/>
                <a:ea typeface="Spectral Light"/>
                <a:cs typeface="Spectral Light"/>
                <a:sym typeface="Spectral Light"/>
              </a:defRPr>
            </a:lvl3pPr>
            <a:lvl4pPr lvl="3">
              <a:buNone/>
              <a:defRPr i="1" sz="1200">
                <a:solidFill>
                  <a:srgbClr val="6C706F"/>
                </a:solidFill>
                <a:latin typeface="Spectral Light"/>
                <a:ea typeface="Spectral Light"/>
                <a:cs typeface="Spectral Light"/>
                <a:sym typeface="Spectral Light"/>
              </a:defRPr>
            </a:lvl4pPr>
            <a:lvl5pPr lvl="4">
              <a:buNone/>
              <a:defRPr i="1" sz="1200">
                <a:solidFill>
                  <a:srgbClr val="6C706F"/>
                </a:solidFill>
                <a:latin typeface="Spectral Light"/>
                <a:ea typeface="Spectral Light"/>
                <a:cs typeface="Spectral Light"/>
                <a:sym typeface="Spectral Light"/>
              </a:defRPr>
            </a:lvl5pPr>
            <a:lvl6pPr lvl="5">
              <a:buNone/>
              <a:defRPr i="1" sz="1200">
                <a:solidFill>
                  <a:srgbClr val="6C706F"/>
                </a:solidFill>
                <a:latin typeface="Spectral Light"/>
                <a:ea typeface="Spectral Light"/>
                <a:cs typeface="Spectral Light"/>
                <a:sym typeface="Spectral Light"/>
              </a:defRPr>
            </a:lvl6pPr>
            <a:lvl7pPr lvl="6">
              <a:buNone/>
              <a:defRPr i="1" sz="1200">
                <a:solidFill>
                  <a:srgbClr val="6C706F"/>
                </a:solidFill>
                <a:latin typeface="Spectral Light"/>
                <a:ea typeface="Spectral Light"/>
                <a:cs typeface="Spectral Light"/>
                <a:sym typeface="Spectral Light"/>
              </a:defRPr>
            </a:lvl7pPr>
            <a:lvl8pPr lvl="7">
              <a:buNone/>
              <a:defRPr i="1" sz="1200">
                <a:solidFill>
                  <a:srgbClr val="6C706F"/>
                </a:solidFill>
                <a:latin typeface="Spectral Light"/>
                <a:ea typeface="Spectral Light"/>
                <a:cs typeface="Spectral Light"/>
                <a:sym typeface="Spectral Light"/>
              </a:defRPr>
            </a:lvl8pPr>
            <a:lvl9pPr lvl="8">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183" name="Google Shape;183;p25"/>
          <p:cNvSpPr txBox="1"/>
          <p:nvPr/>
        </p:nvSpPr>
        <p:spPr>
          <a:xfrm>
            <a:off x="2810850" y="187375"/>
            <a:ext cx="3522300" cy="162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pullout">
  <p:cSld name="TITLE_1_1">
    <p:bg>
      <p:bgPr>
        <a:solidFill>
          <a:srgbClr val="F9F8F5"/>
        </a:solidFill>
      </p:bgPr>
    </p:bg>
    <p:spTree>
      <p:nvGrpSpPr>
        <p:cNvPr id="184" name="Shape 184"/>
        <p:cNvGrpSpPr/>
        <p:nvPr/>
      </p:nvGrpSpPr>
      <p:grpSpPr>
        <a:xfrm>
          <a:off x="0" y="0"/>
          <a:ext cx="0" cy="0"/>
          <a:chOff x="0" y="0"/>
          <a:chExt cx="0" cy="0"/>
        </a:xfrm>
      </p:grpSpPr>
      <p:sp>
        <p:nvSpPr>
          <p:cNvPr id="185" name="Google Shape;185;p26"/>
          <p:cNvSpPr txBox="1"/>
          <p:nvPr>
            <p:ph type="ctrTitle"/>
          </p:nvPr>
        </p:nvSpPr>
        <p:spPr>
          <a:xfrm>
            <a:off x="413650" y="2273550"/>
            <a:ext cx="8436900" cy="596400"/>
          </a:xfrm>
          <a:prstGeom prst="rect">
            <a:avLst/>
          </a:prstGeom>
        </p:spPr>
        <p:txBody>
          <a:bodyPr anchorCtr="0" anchor="ctr" bIns="0" lIns="0" spcFirstLastPara="1" rIns="0" wrap="square" tIns="0">
            <a:noAutofit/>
          </a:bodyPr>
          <a:lstStyle>
            <a:lvl1pPr lvl="0" algn="ctr">
              <a:spcBef>
                <a:spcPts val="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1pPr>
            <a:lvl2pPr lvl="1"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2pPr>
            <a:lvl3pPr lvl="2"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3pPr>
            <a:lvl4pPr lvl="3"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4pPr>
            <a:lvl5pPr lvl="4"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5pPr>
            <a:lvl6pPr lvl="5"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6pPr>
            <a:lvl7pPr lvl="6"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7pPr>
            <a:lvl8pPr lvl="7"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8pPr>
            <a:lvl9pPr lvl="8" algn="ctr">
              <a:spcBef>
                <a:spcPts val="1000"/>
              </a:spcBef>
              <a:spcAft>
                <a:spcPts val="100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9pPr>
          </a:lstStyle>
          <a:p/>
        </p:txBody>
      </p:sp>
      <p:sp>
        <p:nvSpPr>
          <p:cNvPr id="186" name="Google Shape;186;p26"/>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a:buNone/>
              <a:defRPr i="1" sz="1200">
                <a:solidFill>
                  <a:srgbClr val="6C706F"/>
                </a:solidFill>
                <a:latin typeface="Spectral Light"/>
                <a:ea typeface="Spectral Light"/>
                <a:cs typeface="Spectral Light"/>
                <a:sym typeface="Spectral Light"/>
              </a:defRPr>
            </a:lvl1pPr>
            <a:lvl2pPr lvl="1">
              <a:buNone/>
              <a:defRPr i="1" sz="1200">
                <a:solidFill>
                  <a:srgbClr val="6C706F"/>
                </a:solidFill>
                <a:latin typeface="Spectral Light"/>
                <a:ea typeface="Spectral Light"/>
                <a:cs typeface="Spectral Light"/>
                <a:sym typeface="Spectral Light"/>
              </a:defRPr>
            </a:lvl2pPr>
            <a:lvl3pPr lvl="2">
              <a:buNone/>
              <a:defRPr i="1" sz="1200">
                <a:solidFill>
                  <a:srgbClr val="6C706F"/>
                </a:solidFill>
                <a:latin typeface="Spectral Light"/>
                <a:ea typeface="Spectral Light"/>
                <a:cs typeface="Spectral Light"/>
                <a:sym typeface="Spectral Light"/>
              </a:defRPr>
            </a:lvl3pPr>
            <a:lvl4pPr lvl="3">
              <a:buNone/>
              <a:defRPr i="1" sz="1200">
                <a:solidFill>
                  <a:srgbClr val="6C706F"/>
                </a:solidFill>
                <a:latin typeface="Spectral Light"/>
                <a:ea typeface="Spectral Light"/>
                <a:cs typeface="Spectral Light"/>
                <a:sym typeface="Spectral Light"/>
              </a:defRPr>
            </a:lvl4pPr>
            <a:lvl5pPr lvl="4">
              <a:buNone/>
              <a:defRPr i="1" sz="1200">
                <a:solidFill>
                  <a:srgbClr val="6C706F"/>
                </a:solidFill>
                <a:latin typeface="Spectral Light"/>
                <a:ea typeface="Spectral Light"/>
                <a:cs typeface="Spectral Light"/>
                <a:sym typeface="Spectral Light"/>
              </a:defRPr>
            </a:lvl5pPr>
            <a:lvl6pPr lvl="5">
              <a:buNone/>
              <a:defRPr i="1" sz="1200">
                <a:solidFill>
                  <a:srgbClr val="6C706F"/>
                </a:solidFill>
                <a:latin typeface="Spectral Light"/>
                <a:ea typeface="Spectral Light"/>
                <a:cs typeface="Spectral Light"/>
                <a:sym typeface="Spectral Light"/>
              </a:defRPr>
            </a:lvl6pPr>
            <a:lvl7pPr lvl="6">
              <a:buNone/>
              <a:defRPr i="1" sz="1200">
                <a:solidFill>
                  <a:srgbClr val="6C706F"/>
                </a:solidFill>
                <a:latin typeface="Spectral Light"/>
                <a:ea typeface="Spectral Light"/>
                <a:cs typeface="Spectral Light"/>
                <a:sym typeface="Spectral Light"/>
              </a:defRPr>
            </a:lvl7pPr>
            <a:lvl8pPr lvl="7">
              <a:buNone/>
              <a:defRPr i="1" sz="1200">
                <a:solidFill>
                  <a:srgbClr val="6C706F"/>
                </a:solidFill>
                <a:latin typeface="Spectral Light"/>
                <a:ea typeface="Spectral Light"/>
                <a:cs typeface="Spectral Light"/>
                <a:sym typeface="Spectral Light"/>
              </a:defRPr>
            </a:lvl8pPr>
            <a:lvl9pPr lvl="8">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187" name="Google Shape;187;p26"/>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88" name="Google Shape;188;p26"/>
          <p:cNvSpPr txBox="1"/>
          <p:nvPr/>
        </p:nvSpPr>
        <p:spPr>
          <a:xfrm>
            <a:off x="2810850" y="187375"/>
            <a:ext cx="3522300" cy="162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_1">
    <p:bg>
      <p:bgPr>
        <a:solidFill>
          <a:srgbClr val="F9F8F5"/>
        </a:solidFill>
      </p:bgPr>
    </p:bg>
    <p:spTree>
      <p:nvGrpSpPr>
        <p:cNvPr id="189" name="Shape 189"/>
        <p:cNvGrpSpPr/>
        <p:nvPr/>
      </p:nvGrpSpPr>
      <p:grpSpPr>
        <a:xfrm>
          <a:off x="0" y="0"/>
          <a:ext cx="0" cy="0"/>
          <a:chOff x="0" y="0"/>
          <a:chExt cx="0" cy="0"/>
        </a:xfrm>
      </p:grpSpPr>
      <p:sp>
        <p:nvSpPr>
          <p:cNvPr id="190" name="Google Shape;190;p27"/>
          <p:cNvSpPr txBox="1"/>
          <p:nvPr>
            <p:ph type="ctrTitle"/>
          </p:nvPr>
        </p:nvSpPr>
        <p:spPr>
          <a:xfrm>
            <a:off x="413650" y="2030150"/>
            <a:ext cx="8436900" cy="596400"/>
          </a:xfrm>
          <a:prstGeom prst="rect">
            <a:avLst/>
          </a:prstGeom>
        </p:spPr>
        <p:txBody>
          <a:bodyPr anchorCtr="0" anchor="ctr" bIns="0" lIns="0" spcFirstLastPara="1" rIns="0" wrap="square" tIns="0">
            <a:noAutofit/>
          </a:bodyPr>
          <a:lstStyle>
            <a:lvl1pPr lvl="0" algn="ctr">
              <a:lnSpc>
                <a:spcPct val="115000"/>
              </a:lnSpc>
              <a:spcBef>
                <a:spcPts val="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1pPr>
            <a:lvl2pPr lvl="1"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2pPr>
            <a:lvl3pPr lvl="2"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3pPr>
            <a:lvl4pPr lvl="3"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4pPr>
            <a:lvl5pPr lvl="4"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5pPr>
            <a:lvl6pPr lvl="5"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6pPr>
            <a:lvl7pPr lvl="6"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7pPr>
            <a:lvl8pPr lvl="7"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8pPr>
            <a:lvl9pPr lvl="8" algn="ctr">
              <a:lnSpc>
                <a:spcPct val="115000"/>
              </a:lnSpc>
              <a:spcBef>
                <a:spcPts val="1000"/>
              </a:spcBef>
              <a:spcAft>
                <a:spcPts val="100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9pPr>
          </a:lstStyle>
          <a:p/>
        </p:txBody>
      </p:sp>
      <p:sp>
        <p:nvSpPr>
          <p:cNvPr id="191" name="Google Shape;191;p27"/>
          <p:cNvSpPr txBox="1"/>
          <p:nvPr>
            <p:ph idx="1" type="subTitle"/>
          </p:nvPr>
        </p:nvSpPr>
        <p:spPr>
          <a:xfrm>
            <a:off x="413650" y="4183150"/>
            <a:ext cx="8520600" cy="393600"/>
          </a:xfrm>
          <a:prstGeom prst="rect">
            <a:avLst/>
          </a:prstGeom>
        </p:spPr>
        <p:txBody>
          <a:bodyPr anchorCtr="0" anchor="t" bIns="0" lIns="0" spcFirstLastPara="1" rIns="0" wrap="square" tIns="0">
            <a:noAutofit/>
          </a:bodyPr>
          <a:lstStyle>
            <a:lvl1pPr lvl="0" algn="ctr">
              <a:lnSpc>
                <a:spcPct val="100000"/>
              </a:lnSpc>
              <a:spcBef>
                <a:spcPts val="0"/>
              </a:spcBef>
              <a:spcAft>
                <a:spcPts val="0"/>
              </a:spcAft>
              <a:buClr>
                <a:srgbClr val="09100F"/>
              </a:buClr>
              <a:buSzPts val="1400"/>
              <a:buFont typeface="Poppins Light"/>
              <a:buNone/>
              <a:defRPr sz="1400">
                <a:solidFill>
                  <a:srgbClr val="09100F"/>
                </a:solidFill>
                <a:latin typeface="Poppins Light"/>
                <a:ea typeface="Poppins Light"/>
                <a:cs typeface="Poppins Light"/>
                <a:sym typeface="Poppins Light"/>
              </a:defRPr>
            </a:lvl1pPr>
            <a:lvl2pPr lvl="1"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2pPr>
            <a:lvl3pPr lvl="2"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3pPr>
            <a:lvl4pPr lvl="3"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4pPr>
            <a:lvl5pPr lvl="4"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5pPr>
            <a:lvl6pPr lvl="5"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6pPr>
            <a:lvl7pPr lvl="6"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7pPr>
            <a:lvl8pPr lvl="7"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8pPr>
            <a:lvl9pPr lvl="8"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9pPr>
          </a:lstStyle>
          <a:p/>
        </p:txBody>
      </p:sp>
      <p:sp>
        <p:nvSpPr>
          <p:cNvPr id="192" name="Google Shape;192;p27"/>
          <p:cNvSpPr txBox="1"/>
          <p:nvPr/>
        </p:nvSpPr>
        <p:spPr>
          <a:xfrm>
            <a:off x="413650" y="50675"/>
            <a:ext cx="1553400" cy="15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0">
                <a:solidFill>
                  <a:srgbClr val="F5F1E8"/>
                </a:solidFill>
                <a:latin typeface="Times New Roman"/>
                <a:ea typeface="Times New Roman"/>
                <a:cs typeface="Times New Roman"/>
                <a:sym typeface="Times New Roman"/>
              </a:rPr>
              <a:t>“</a:t>
            </a:r>
            <a:endParaRPr b="1" sz="20000">
              <a:solidFill>
                <a:srgbClr val="F5F1E8"/>
              </a:solidFill>
              <a:latin typeface="Times New Roman"/>
              <a:ea typeface="Times New Roman"/>
              <a:cs typeface="Times New Roman"/>
              <a:sym typeface="Times New Roman"/>
            </a:endParaRPr>
          </a:p>
        </p:txBody>
      </p:sp>
      <p:sp>
        <p:nvSpPr>
          <p:cNvPr id="193" name="Google Shape;193;p27"/>
          <p:cNvSpPr txBox="1"/>
          <p:nvPr/>
        </p:nvSpPr>
        <p:spPr>
          <a:xfrm rot="10800000">
            <a:off x="7297150" y="3688425"/>
            <a:ext cx="1553400" cy="15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0">
                <a:solidFill>
                  <a:srgbClr val="F5F1E8"/>
                </a:solidFill>
                <a:latin typeface="Times New Roman"/>
                <a:ea typeface="Times New Roman"/>
                <a:cs typeface="Times New Roman"/>
                <a:sym typeface="Times New Roman"/>
              </a:rPr>
              <a:t>“</a:t>
            </a:r>
            <a:endParaRPr b="1" sz="20000">
              <a:solidFill>
                <a:srgbClr val="F5F1E8"/>
              </a:solidFill>
              <a:latin typeface="Times New Roman"/>
              <a:ea typeface="Times New Roman"/>
              <a:cs typeface="Times New Roman"/>
              <a:sym typeface="Times New Roman"/>
            </a:endParaRPr>
          </a:p>
        </p:txBody>
      </p:sp>
      <p:sp>
        <p:nvSpPr>
          <p:cNvPr id="194" name="Google Shape;194;p27"/>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a:buNone/>
              <a:defRPr i="1" sz="1200">
                <a:solidFill>
                  <a:srgbClr val="6C706F"/>
                </a:solidFill>
                <a:latin typeface="Spectral Light"/>
                <a:ea typeface="Spectral Light"/>
                <a:cs typeface="Spectral Light"/>
                <a:sym typeface="Spectral Light"/>
              </a:defRPr>
            </a:lvl1pPr>
            <a:lvl2pPr lvl="1">
              <a:buNone/>
              <a:defRPr i="1" sz="1200">
                <a:solidFill>
                  <a:srgbClr val="6C706F"/>
                </a:solidFill>
                <a:latin typeface="Spectral Light"/>
                <a:ea typeface="Spectral Light"/>
                <a:cs typeface="Spectral Light"/>
                <a:sym typeface="Spectral Light"/>
              </a:defRPr>
            </a:lvl2pPr>
            <a:lvl3pPr lvl="2">
              <a:buNone/>
              <a:defRPr i="1" sz="1200">
                <a:solidFill>
                  <a:srgbClr val="6C706F"/>
                </a:solidFill>
                <a:latin typeface="Spectral Light"/>
                <a:ea typeface="Spectral Light"/>
                <a:cs typeface="Spectral Light"/>
                <a:sym typeface="Spectral Light"/>
              </a:defRPr>
            </a:lvl3pPr>
            <a:lvl4pPr lvl="3">
              <a:buNone/>
              <a:defRPr i="1" sz="1200">
                <a:solidFill>
                  <a:srgbClr val="6C706F"/>
                </a:solidFill>
                <a:latin typeface="Spectral Light"/>
                <a:ea typeface="Spectral Light"/>
                <a:cs typeface="Spectral Light"/>
                <a:sym typeface="Spectral Light"/>
              </a:defRPr>
            </a:lvl4pPr>
            <a:lvl5pPr lvl="4">
              <a:buNone/>
              <a:defRPr i="1" sz="1200">
                <a:solidFill>
                  <a:srgbClr val="6C706F"/>
                </a:solidFill>
                <a:latin typeface="Spectral Light"/>
                <a:ea typeface="Spectral Light"/>
                <a:cs typeface="Spectral Light"/>
                <a:sym typeface="Spectral Light"/>
              </a:defRPr>
            </a:lvl5pPr>
            <a:lvl6pPr lvl="5">
              <a:buNone/>
              <a:defRPr i="1" sz="1200">
                <a:solidFill>
                  <a:srgbClr val="6C706F"/>
                </a:solidFill>
                <a:latin typeface="Spectral Light"/>
                <a:ea typeface="Spectral Light"/>
                <a:cs typeface="Spectral Light"/>
                <a:sym typeface="Spectral Light"/>
              </a:defRPr>
            </a:lvl6pPr>
            <a:lvl7pPr lvl="6">
              <a:buNone/>
              <a:defRPr i="1" sz="1200">
                <a:solidFill>
                  <a:srgbClr val="6C706F"/>
                </a:solidFill>
                <a:latin typeface="Spectral Light"/>
                <a:ea typeface="Spectral Light"/>
                <a:cs typeface="Spectral Light"/>
                <a:sym typeface="Spectral Light"/>
              </a:defRPr>
            </a:lvl7pPr>
            <a:lvl8pPr lvl="7">
              <a:buNone/>
              <a:defRPr i="1" sz="1200">
                <a:solidFill>
                  <a:srgbClr val="6C706F"/>
                </a:solidFill>
                <a:latin typeface="Spectral Light"/>
                <a:ea typeface="Spectral Light"/>
                <a:cs typeface="Spectral Light"/>
                <a:sym typeface="Spectral Light"/>
              </a:defRPr>
            </a:lvl8pPr>
            <a:lvl9pPr lvl="8">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195" name="Google Shape;195;p27"/>
          <p:cNvSpPr txBox="1"/>
          <p:nvPr/>
        </p:nvSpPr>
        <p:spPr>
          <a:xfrm>
            <a:off x="2810850" y="187375"/>
            <a:ext cx="3522300" cy="162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cxnSp>
        <p:nvCxnSpPr>
          <p:cNvPr id="196" name="Google Shape;196;p27"/>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1" type="secHead">
  <p:cSld name="SECTION_HEADER">
    <p:bg>
      <p:bgPr>
        <a:solidFill>
          <a:srgbClr val="F9F8F5"/>
        </a:solidFill>
      </p:bgPr>
    </p:bg>
    <p:spTree>
      <p:nvGrpSpPr>
        <p:cNvPr id="197" name="Shape 197"/>
        <p:cNvGrpSpPr/>
        <p:nvPr/>
      </p:nvGrpSpPr>
      <p:grpSpPr>
        <a:xfrm>
          <a:off x="0" y="0"/>
          <a:ext cx="0" cy="0"/>
          <a:chOff x="0" y="0"/>
          <a:chExt cx="0" cy="0"/>
        </a:xfrm>
      </p:grpSpPr>
      <p:sp>
        <p:nvSpPr>
          <p:cNvPr id="198" name="Google Shape;198;p28"/>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sp>
        <p:nvSpPr>
          <p:cNvPr id="199" name="Google Shape;199;p28"/>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a:spcBef>
                <a:spcPts val="0"/>
              </a:spcBef>
              <a:spcAft>
                <a:spcPts val="0"/>
              </a:spcAft>
              <a:buSzPts val="2800"/>
              <a:buFont typeface="Poppins Light"/>
              <a:buNone/>
              <a:defRPr>
                <a:latin typeface="Poppins Light"/>
                <a:ea typeface="Poppins Light"/>
                <a:cs typeface="Poppins Light"/>
                <a:sym typeface="Poppins Light"/>
              </a:defRPr>
            </a:lvl1pPr>
            <a:lvl2pPr lvl="1">
              <a:spcBef>
                <a:spcPts val="1000"/>
              </a:spcBef>
              <a:spcAft>
                <a:spcPts val="0"/>
              </a:spcAft>
              <a:buSzPts val="2800"/>
              <a:buFont typeface="Poppins Light"/>
              <a:buNone/>
              <a:defRPr>
                <a:latin typeface="Poppins Light"/>
                <a:ea typeface="Poppins Light"/>
                <a:cs typeface="Poppins Light"/>
                <a:sym typeface="Poppins Light"/>
              </a:defRPr>
            </a:lvl2pPr>
            <a:lvl3pPr lvl="2">
              <a:spcBef>
                <a:spcPts val="1000"/>
              </a:spcBef>
              <a:spcAft>
                <a:spcPts val="0"/>
              </a:spcAft>
              <a:buSzPts val="2800"/>
              <a:buFont typeface="Poppins Light"/>
              <a:buNone/>
              <a:defRPr>
                <a:latin typeface="Poppins Light"/>
                <a:ea typeface="Poppins Light"/>
                <a:cs typeface="Poppins Light"/>
                <a:sym typeface="Poppins Light"/>
              </a:defRPr>
            </a:lvl3pPr>
            <a:lvl4pPr lvl="3">
              <a:spcBef>
                <a:spcPts val="1000"/>
              </a:spcBef>
              <a:spcAft>
                <a:spcPts val="0"/>
              </a:spcAft>
              <a:buSzPts val="2800"/>
              <a:buFont typeface="Poppins Light"/>
              <a:buNone/>
              <a:defRPr>
                <a:latin typeface="Poppins Light"/>
                <a:ea typeface="Poppins Light"/>
                <a:cs typeface="Poppins Light"/>
                <a:sym typeface="Poppins Light"/>
              </a:defRPr>
            </a:lvl4pPr>
            <a:lvl5pPr lvl="4">
              <a:spcBef>
                <a:spcPts val="1000"/>
              </a:spcBef>
              <a:spcAft>
                <a:spcPts val="0"/>
              </a:spcAft>
              <a:buSzPts val="2800"/>
              <a:buFont typeface="Poppins Light"/>
              <a:buNone/>
              <a:defRPr>
                <a:latin typeface="Poppins Light"/>
                <a:ea typeface="Poppins Light"/>
                <a:cs typeface="Poppins Light"/>
                <a:sym typeface="Poppins Light"/>
              </a:defRPr>
            </a:lvl5pPr>
            <a:lvl6pPr lvl="5">
              <a:spcBef>
                <a:spcPts val="1000"/>
              </a:spcBef>
              <a:spcAft>
                <a:spcPts val="0"/>
              </a:spcAft>
              <a:buSzPts val="2800"/>
              <a:buFont typeface="Poppins Light"/>
              <a:buNone/>
              <a:defRPr>
                <a:latin typeface="Poppins Light"/>
                <a:ea typeface="Poppins Light"/>
                <a:cs typeface="Poppins Light"/>
                <a:sym typeface="Poppins Light"/>
              </a:defRPr>
            </a:lvl6pPr>
            <a:lvl7pPr lvl="6">
              <a:spcBef>
                <a:spcPts val="1000"/>
              </a:spcBef>
              <a:spcAft>
                <a:spcPts val="0"/>
              </a:spcAft>
              <a:buSzPts val="2800"/>
              <a:buFont typeface="Poppins Light"/>
              <a:buNone/>
              <a:defRPr>
                <a:latin typeface="Poppins Light"/>
                <a:ea typeface="Poppins Light"/>
                <a:cs typeface="Poppins Light"/>
                <a:sym typeface="Poppins Light"/>
              </a:defRPr>
            </a:lvl7pPr>
            <a:lvl8pPr lvl="7">
              <a:spcBef>
                <a:spcPts val="1000"/>
              </a:spcBef>
              <a:spcAft>
                <a:spcPts val="0"/>
              </a:spcAft>
              <a:buSzPts val="2800"/>
              <a:buFont typeface="Poppins Light"/>
              <a:buNone/>
              <a:defRPr>
                <a:latin typeface="Poppins Light"/>
                <a:ea typeface="Poppins Light"/>
                <a:cs typeface="Poppins Light"/>
                <a:sym typeface="Poppins Light"/>
              </a:defRPr>
            </a:lvl8pPr>
            <a:lvl9pPr lvl="8">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200" name="Google Shape;200;p28"/>
          <p:cNvSpPr txBox="1"/>
          <p:nvPr>
            <p:ph idx="1" type="subTitle"/>
          </p:nvPr>
        </p:nvSpPr>
        <p:spPr>
          <a:xfrm>
            <a:off x="413650" y="1461200"/>
            <a:ext cx="5068200" cy="2310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201" name="Google Shape;201;p28"/>
          <p:cNvSpPr txBox="1"/>
          <p:nvPr>
            <p:ph idx="2" type="body"/>
          </p:nvPr>
        </p:nvSpPr>
        <p:spPr>
          <a:xfrm>
            <a:off x="413650" y="2256975"/>
            <a:ext cx="8436900" cy="2282700"/>
          </a:xfrm>
          <a:prstGeom prst="rect">
            <a:avLst/>
          </a:prstGeom>
        </p:spPr>
        <p:txBody>
          <a:bodyPr anchorCtr="0" anchor="t" bIns="0" lIns="0" spcFirstLastPara="1" rIns="0" wrap="square" tIns="0">
            <a:noAutofit/>
          </a:bodyPr>
          <a:lstStyle>
            <a:lvl1pPr indent="-317500" lvl="0" marL="45720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202" name="Google Shape;202;p28"/>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a:buNone/>
              <a:defRPr i="1" sz="1200">
                <a:solidFill>
                  <a:srgbClr val="6C706F"/>
                </a:solidFill>
                <a:latin typeface="Spectral Light"/>
                <a:ea typeface="Spectral Light"/>
                <a:cs typeface="Spectral Light"/>
                <a:sym typeface="Spectral Light"/>
              </a:defRPr>
            </a:lvl1pPr>
            <a:lvl2pPr lvl="1">
              <a:buNone/>
              <a:defRPr i="1" sz="1200">
                <a:solidFill>
                  <a:srgbClr val="6C706F"/>
                </a:solidFill>
                <a:latin typeface="Spectral Light"/>
                <a:ea typeface="Spectral Light"/>
                <a:cs typeface="Spectral Light"/>
                <a:sym typeface="Spectral Light"/>
              </a:defRPr>
            </a:lvl2pPr>
            <a:lvl3pPr lvl="2">
              <a:buNone/>
              <a:defRPr i="1" sz="1200">
                <a:solidFill>
                  <a:srgbClr val="6C706F"/>
                </a:solidFill>
                <a:latin typeface="Spectral Light"/>
                <a:ea typeface="Spectral Light"/>
                <a:cs typeface="Spectral Light"/>
                <a:sym typeface="Spectral Light"/>
              </a:defRPr>
            </a:lvl3pPr>
            <a:lvl4pPr lvl="3">
              <a:buNone/>
              <a:defRPr i="1" sz="1200">
                <a:solidFill>
                  <a:srgbClr val="6C706F"/>
                </a:solidFill>
                <a:latin typeface="Spectral Light"/>
                <a:ea typeface="Spectral Light"/>
                <a:cs typeface="Spectral Light"/>
                <a:sym typeface="Spectral Light"/>
              </a:defRPr>
            </a:lvl4pPr>
            <a:lvl5pPr lvl="4">
              <a:buNone/>
              <a:defRPr i="1" sz="1200">
                <a:solidFill>
                  <a:srgbClr val="6C706F"/>
                </a:solidFill>
                <a:latin typeface="Spectral Light"/>
                <a:ea typeface="Spectral Light"/>
                <a:cs typeface="Spectral Light"/>
                <a:sym typeface="Spectral Light"/>
              </a:defRPr>
            </a:lvl5pPr>
            <a:lvl6pPr lvl="5">
              <a:buNone/>
              <a:defRPr i="1" sz="1200">
                <a:solidFill>
                  <a:srgbClr val="6C706F"/>
                </a:solidFill>
                <a:latin typeface="Spectral Light"/>
                <a:ea typeface="Spectral Light"/>
                <a:cs typeface="Spectral Light"/>
                <a:sym typeface="Spectral Light"/>
              </a:defRPr>
            </a:lvl6pPr>
            <a:lvl7pPr lvl="6">
              <a:buNone/>
              <a:defRPr i="1" sz="1200">
                <a:solidFill>
                  <a:srgbClr val="6C706F"/>
                </a:solidFill>
                <a:latin typeface="Spectral Light"/>
                <a:ea typeface="Spectral Light"/>
                <a:cs typeface="Spectral Light"/>
                <a:sym typeface="Spectral Light"/>
              </a:defRPr>
            </a:lvl7pPr>
            <a:lvl8pPr lvl="7">
              <a:buNone/>
              <a:defRPr i="1" sz="1200">
                <a:solidFill>
                  <a:srgbClr val="6C706F"/>
                </a:solidFill>
                <a:latin typeface="Spectral Light"/>
                <a:ea typeface="Spectral Light"/>
                <a:cs typeface="Spectral Light"/>
                <a:sym typeface="Spectral Light"/>
              </a:defRPr>
            </a:lvl8pPr>
            <a:lvl9pPr lvl="8">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203" name="Google Shape;203;p28"/>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2">
  <p:cSld name="SECTION_HEADER_1">
    <p:bg>
      <p:bgPr>
        <a:solidFill>
          <a:srgbClr val="F9F8F5"/>
        </a:solidFill>
      </p:bgPr>
    </p:bg>
    <p:spTree>
      <p:nvGrpSpPr>
        <p:cNvPr id="204" name="Shape 204"/>
        <p:cNvGrpSpPr/>
        <p:nvPr/>
      </p:nvGrpSpPr>
      <p:grpSpPr>
        <a:xfrm>
          <a:off x="0" y="0"/>
          <a:ext cx="0" cy="0"/>
          <a:chOff x="0" y="0"/>
          <a:chExt cx="0" cy="0"/>
        </a:xfrm>
      </p:grpSpPr>
      <p:sp>
        <p:nvSpPr>
          <p:cNvPr id="205" name="Google Shape;205;p29"/>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a:spcBef>
                <a:spcPts val="0"/>
              </a:spcBef>
              <a:spcAft>
                <a:spcPts val="0"/>
              </a:spcAft>
              <a:buSzPts val="2800"/>
              <a:buFont typeface="Poppins Light"/>
              <a:buNone/>
              <a:defRPr>
                <a:latin typeface="Poppins Light"/>
                <a:ea typeface="Poppins Light"/>
                <a:cs typeface="Poppins Light"/>
                <a:sym typeface="Poppins Light"/>
              </a:defRPr>
            </a:lvl1pPr>
            <a:lvl2pPr lvl="1">
              <a:spcBef>
                <a:spcPts val="1000"/>
              </a:spcBef>
              <a:spcAft>
                <a:spcPts val="0"/>
              </a:spcAft>
              <a:buSzPts val="2800"/>
              <a:buFont typeface="Poppins Light"/>
              <a:buNone/>
              <a:defRPr>
                <a:latin typeface="Poppins Light"/>
                <a:ea typeface="Poppins Light"/>
                <a:cs typeface="Poppins Light"/>
                <a:sym typeface="Poppins Light"/>
              </a:defRPr>
            </a:lvl2pPr>
            <a:lvl3pPr lvl="2">
              <a:spcBef>
                <a:spcPts val="1000"/>
              </a:spcBef>
              <a:spcAft>
                <a:spcPts val="0"/>
              </a:spcAft>
              <a:buSzPts val="2800"/>
              <a:buFont typeface="Poppins Light"/>
              <a:buNone/>
              <a:defRPr>
                <a:latin typeface="Poppins Light"/>
                <a:ea typeface="Poppins Light"/>
                <a:cs typeface="Poppins Light"/>
                <a:sym typeface="Poppins Light"/>
              </a:defRPr>
            </a:lvl3pPr>
            <a:lvl4pPr lvl="3">
              <a:spcBef>
                <a:spcPts val="1000"/>
              </a:spcBef>
              <a:spcAft>
                <a:spcPts val="0"/>
              </a:spcAft>
              <a:buSzPts val="2800"/>
              <a:buFont typeface="Poppins Light"/>
              <a:buNone/>
              <a:defRPr>
                <a:latin typeface="Poppins Light"/>
                <a:ea typeface="Poppins Light"/>
                <a:cs typeface="Poppins Light"/>
                <a:sym typeface="Poppins Light"/>
              </a:defRPr>
            </a:lvl4pPr>
            <a:lvl5pPr lvl="4">
              <a:spcBef>
                <a:spcPts val="1000"/>
              </a:spcBef>
              <a:spcAft>
                <a:spcPts val="0"/>
              </a:spcAft>
              <a:buSzPts val="2800"/>
              <a:buFont typeface="Poppins Light"/>
              <a:buNone/>
              <a:defRPr>
                <a:latin typeface="Poppins Light"/>
                <a:ea typeface="Poppins Light"/>
                <a:cs typeface="Poppins Light"/>
                <a:sym typeface="Poppins Light"/>
              </a:defRPr>
            </a:lvl5pPr>
            <a:lvl6pPr lvl="5">
              <a:spcBef>
                <a:spcPts val="1000"/>
              </a:spcBef>
              <a:spcAft>
                <a:spcPts val="0"/>
              </a:spcAft>
              <a:buSzPts val="2800"/>
              <a:buFont typeface="Poppins Light"/>
              <a:buNone/>
              <a:defRPr>
                <a:latin typeface="Poppins Light"/>
                <a:ea typeface="Poppins Light"/>
                <a:cs typeface="Poppins Light"/>
                <a:sym typeface="Poppins Light"/>
              </a:defRPr>
            </a:lvl6pPr>
            <a:lvl7pPr lvl="6">
              <a:spcBef>
                <a:spcPts val="1000"/>
              </a:spcBef>
              <a:spcAft>
                <a:spcPts val="0"/>
              </a:spcAft>
              <a:buSzPts val="2800"/>
              <a:buFont typeface="Poppins Light"/>
              <a:buNone/>
              <a:defRPr>
                <a:latin typeface="Poppins Light"/>
                <a:ea typeface="Poppins Light"/>
                <a:cs typeface="Poppins Light"/>
                <a:sym typeface="Poppins Light"/>
              </a:defRPr>
            </a:lvl7pPr>
            <a:lvl8pPr lvl="7">
              <a:spcBef>
                <a:spcPts val="1000"/>
              </a:spcBef>
              <a:spcAft>
                <a:spcPts val="0"/>
              </a:spcAft>
              <a:buSzPts val="2800"/>
              <a:buFont typeface="Poppins Light"/>
              <a:buNone/>
              <a:defRPr>
                <a:latin typeface="Poppins Light"/>
                <a:ea typeface="Poppins Light"/>
                <a:cs typeface="Poppins Light"/>
                <a:sym typeface="Poppins Light"/>
              </a:defRPr>
            </a:lvl8pPr>
            <a:lvl9pPr lvl="8">
              <a:spcBef>
                <a:spcPts val="1000"/>
              </a:spcBef>
              <a:spcAft>
                <a:spcPts val="1000"/>
              </a:spcAft>
              <a:buSzPts val="2800"/>
              <a:buFont typeface="Poppins Light"/>
              <a:buNone/>
              <a:defRPr>
                <a:latin typeface="Poppins Light"/>
                <a:ea typeface="Poppins Light"/>
                <a:cs typeface="Poppins Light"/>
                <a:sym typeface="Poppins Light"/>
              </a:defRPr>
            </a:lvl9pPr>
          </a:lstStyle>
          <a:p/>
        </p:txBody>
      </p:sp>
      <p:cxnSp>
        <p:nvCxnSpPr>
          <p:cNvPr id="206" name="Google Shape;206;p29"/>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207" name="Google Shape;207;p29"/>
          <p:cNvSpPr txBox="1"/>
          <p:nvPr>
            <p:ph idx="1" type="subTitle"/>
          </p:nvPr>
        </p:nvSpPr>
        <p:spPr>
          <a:xfrm>
            <a:off x="413650" y="1876650"/>
            <a:ext cx="3578700" cy="2208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208" name="Google Shape;208;p29"/>
          <p:cNvSpPr txBox="1"/>
          <p:nvPr>
            <p:ph idx="2" type="body"/>
          </p:nvPr>
        </p:nvSpPr>
        <p:spPr>
          <a:xfrm>
            <a:off x="413650" y="2256975"/>
            <a:ext cx="3659700" cy="2282700"/>
          </a:xfrm>
          <a:prstGeom prst="rect">
            <a:avLst/>
          </a:prstGeom>
        </p:spPr>
        <p:txBody>
          <a:bodyPr anchorCtr="0" anchor="t" bIns="0" lIns="0" spcFirstLastPara="1" rIns="0" wrap="square" tIns="0">
            <a:noAutofit/>
          </a:bodyPr>
          <a:lstStyle>
            <a:lvl1pPr indent="-317500" lvl="0" marL="45720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209" name="Google Shape;209;p29"/>
          <p:cNvSpPr txBox="1"/>
          <p:nvPr>
            <p:ph idx="3" type="subTitle"/>
          </p:nvPr>
        </p:nvSpPr>
        <p:spPr>
          <a:xfrm>
            <a:off x="4983625" y="1876650"/>
            <a:ext cx="3578700" cy="2208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210" name="Google Shape;210;p29"/>
          <p:cNvSpPr txBox="1"/>
          <p:nvPr>
            <p:ph idx="4" type="body"/>
          </p:nvPr>
        </p:nvSpPr>
        <p:spPr>
          <a:xfrm>
            <a:off x="4983625" y="2256975"/>
            <a:ext cx="3659700" cy="2282700"/>
          </a:xfrm>
          <a:prstGeom prst="rect">
            <a:avLst/>
          </a:prstGeom>
        </p:spPr>
        <p:txBody>
          <a:bodyPr anchorCtr="0" anchor="t" bIns="0" lIns="0" spcFirstLastPara="1" rIns="0" wrap="square" tIns="0">
            <a:noAutofit/>
          </a:bodyPr>
          <a:lstStyle>
            <a:lvl1pPr indent="-317500" lvl="0" marL="45720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cxnSp>
        <p:nvCxnSpPr>
          <p:cNvPr id="211" name="Google Shape;211;p29"/>
          <p:cNvCxnSpPr/>
          <p:nvPr/>
        </p:nvCxnSpPr>
        <p:spPr>
          <a:xfrm>
            <a:off x="4632100" y="1876650"/>
            <a:ext cx="0" cy="2614200"/>
          </a:xfrm>
          <a:prstGeom prst="straightConnector1">
            <a:avLst/>
          </a:prstGeom>
          <a:noFill/>
          <a:ln cap="flat" cmpd="sng" w="9525">
            <a:solidFill>
              <a:srgbClr val="EFEFEF"/>
            </a:solidFill>
            <a:prstDash val="solid"/>
            <a:round/>
            <a:headEnd len="med" w="med" type="none"/>
            <a:tailEnd len="med" w="med" type="none"/>
          </a:ln>
        </p:spPr>
      </p:cxnSp>
      <p:sp>
        <p:nvSpPr>
          <p:cNvPr id="212" name="Google Shape;212;p29"/>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a:buNone/>
              <a:defRPr i="1" sz="1200">
                <a:solidFill>
                  <a:srgbClr val="6C706F"/>
                </a:solidFill>
                <a:latin typeface="Spectral Light"/>
                <a:ea typeface="Spectral Light"/>
                <a:cs typeface="Spectral Light"/>
                <a:sym typeface="Spectral Light"/>
              </a:defRPr>
            </a:lvl1pPr>
            <a:lvl2pPr lvl="1">
              <a:buNone/>
              <a:defRPr i="1" sz="1200">
                <a:solidFill>
                  <a:srgbClr val="6C706F"/>
                </a:solidFill>
                <a:latin typeface="Spectral Light"/>
                <a:ea typeface="Spectral Light"/>
                <a:cs typeface="Spectral Light"/>
                <a:sym typeface="Spectral Light"/>
              </a:defRPr>
            </a:lvl2pPr>
            <a:lvl3pPr lvl="2">
              <a:buNone/>
              <a:defRPr i="1" sz="1200">
                <a:solidFill>
                  <a:srgbClr val="6C706F"/>
                </a:solidFill>
                <a:latin typeface="Spectral Light"/>
                <a:ea typeface="Spectral Light"/>
                <a:cs typeface="Spectral Light"/>
                <a:sym typeface="Spectral Light"/>
              </a:defRPr>
            </a:lvl3pPr>
            <a:lvl4pPr lvl="3">
              <a:buNone/>
              <a:defRPr i="1" sz="1200">
                <a:solidFill>
                  <a:srgbClr val="6C706F"/>
                </a:solidFill>
                <a:latin typeface="Spectral Light"/>
                <a:ea typeface="Spectral Light"/>
                <a:cs typeface="Spectral Light"/>
                <a:sym typeface="Spectral Light"/>
              </a:defRPr>
            </a:lvl4pPr>
            <a:lvl5pPr lvl="4">
              <a:buNone/>
              <a:defRPr i="1" sz="1200">
                <a:solidFill>
                  <a:srgbClr val="6C706F"/>
                </a:solidFill>
                <a:latin typeface="Spectral Light"/>
                <a:ea typeface="Spectral Light"/>
                <a:cs typeface="Spectral Light"/>
                <a:sym typeface="Spectral Light"/>
              </a:defRPr>
            </a:lvl5pPr>
            <a:lvl6pPr lvl="5">
              <a:buNone/>
              <a:defRPr i="1" sz="1200">
                <a:solidFill>
                  <a:srgbClr val="6C706F"/>
                </a:solidFill>
                <a:latin typeface="Spectral Light"/>
                <a:ea typeface="Spectral Light"/>
                <a:cs typeface="Spectral Light"/>
                <a:sym typeface="Spectral Light"/>
              </a:defRPr>
            </a:lvl6pPr>
            <a:lvl7pPr lvl="6">
              <a:buNone/>
              <a:defRPr i="1" sz="1200">
                <a:solidFill>
                  <a:srgbClr val="6C706F"/>
                </a:solidFill>
                <a:latin typeface="Spectral Light"/>
                <a:ea typeface="Spectral Light"/>
                <a:cs typeface="Spectral Light"/>
                <a:sym typeface="Spectral Light"/>
              </a:defRPr>
            </a:lvl7pPr>
            <a:lvl8pPr lvl="7">
              <a:buNone/>
              <a:defRPr i="1" sz="1200">
                <a:solidFill>
                  <a:srgbClr val="6C706F"/>
                </a:solidFill>
                <a:latin typeface="Spectral Light"/>
                <a:ea typeface="Spectral Light"/>
                <a:cs typeface="Spectral Light"/>
                <a:sym typeface="Spectral Light"/>
              </a:defRPr>
            </a:lvl8pPr>
            <a:lvl9pPr lvl="8">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213" name="Google Shape;213;p29"/>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3">
  <p:cSld name="SECTION_HEADER_1_1">
    <p:bg>
      <p:bgPr>
        <a:solidFill>
          <a:srgbClr val="F9F8F5"/>
        </a:solidFill>
      </p:bgPr>
    </p:bg>
    <p:spTree>
      <p:nvGrpSpPr>
        <p:cNvPr id="214" name="Shape 214"/>
        <p:cNvGrpSpPr/>
        <p:nvPr/>
      </p:nvGrpSpPr>
      <p:grpSpPr>
        <a:xfrm>
          <a:off x="0" y="0"/>
          <a:ext cx="0" cy="0"/>
          <a:chOff x="0" y="0"/>
          <a:chExt cx="0" cy="0"/>
        </a:xfrm>
      </p:grpSpPr>
      <p:sp>
        <p:nvSpPr>
          <p:cNvPr id="215" name="Google Shape;215;p30"/>
          <p:cNvSpPr/>
          <p:nvPr/>
        </p:nvSpPr>
        <p:spPr>
          <a:xfrm>
            <a:off x="5958200" y="-22350"/>
            <a:ext cx="31920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6" name="Google Shape;216;p30"/>
          <p:cNvSpPr txBox="1"/>
          <p:nvPr>
            <p:ph type="title"/>
          </p:nvPr>
        </p:nvSpPr>
        <p:spPr>
          <a:xfrm>
            <a:off x="413650" y="833575"/>
            <a:ext cx="5098800" cy="463500"/>
          </a:xfrm>
          <a:prstGeom prst="rect">
            <a:avLst/>
          </a:prstGeom>
        </p:spPr>
        <p:txBody>
          <a:bodyPr anchorCtr="0" anchor="t" bIns="0" lIns="0" spcFirstLastPara="1" rIns="0" wrap="square" tIns="0">
            <a:noAutofit/>
          </a:bodyPr>
          <a:lstStyle>
            <a:lvl1pPr lvl="0">
              <a:spcBef>
                <a:spcPts val="0"/>
              </a:spcBef>
              <a:spcAft>
                <a:spcPts val="0"/>
              </a:spcAft>
              <a:buSzPts val="2800"/>
              <a:buFont typeface="Poppins Light"/>
              <a:buNone/>
              <a:defRPr>
                <a:latin typeface="Poppins Light"/>
                <a:ea typeface="Poppins Light"/>
                <a:cs typeface="Poppins Light"/>
                <a:sym typeface="Poppins Light"/>
              </a:defRPr>
            </a:lvl1pPr>
            <a:lvl2pPr lvl="1">
              <a:spcBef>
                <a:spcPts val="1000"/>
              </a:spcBef>
              <a:spcAft>
                <a:spcPts val="0"/>
              </a:spcAft>
              <a:buSzPts val="2800"/>
              <a:buFont typeface="Poppins Light"/>
              <a:buNone/>
              <a:defRPr>
                <a:latin typeface="Poppins Light"/>
                <a:ea typeface="Poppins Light"/>
                <a:cs typeface="Poppins Light"/>
                <a:sym typeface="Poppins Light"/>
              </a:defRPr>
            </a:lvl2pPr>
            <a:lvl3pPr lvl="2">
              <a:spcBef>
                <a:spcPts val="1000"/>
              </a:spcBef>
              <a:spcAft>
                <a:spcPts val="0"/>
              </a:spcAft>
              <a:buSzPts val="2800"/>
              <a:buFont typeface="Poppins Light"/>
              <a:buNone/>
              <a:defRPr>
                <a:latin typeface="Poppins Light"/>
                <a:ea typeface="Poppins Light"/>
                <a:cs typeface="Poppins Light"/>
                <a:sym typeface="Poppins Light"/>
              </a:defRPr>
            </a:lvl3pPr>
            <a:lvl4pPr lvl="3">
              <a:spcBef>
                <a:spcPts val="1000"/>
              </a:spcBef>
              <a:spcAft>
                <a:spcPts val="0"/>
              </a:spcAft>
              <a:buSzPts val="2800"/>
              <a:buFont typeface="Poppins Light"/>
              <a:buNone/>
              <a:defRPr>
                <a:latin typeface="Poppins Light"/>
                <a:ea typeface="Poppins Light"/>
                <a:cs typeface="Poppins Light"/>
                <a:sym typeface="Poppins Light"/>
              </a:defRPr>
            </a:lvl4pPr>
            <a:lvl5pPr lvl="4">
              <a:spcBef>
                <a:spcPts val="1000"/>
              </a:spcBef>
              <a:spcAft>
                <a:spcPts val="0"/>
              </a:spcAft>
              <a:buSzPts val="2800"/>
              <a:buFont typeface="Poppins Light"/>
              <a:buNone/>
              <a:defRPr>
                <a:latin typeface="Poppins Light"/>
                <a:ea typeface="Poppins Light"/>
                <a:cs typeface="Poppins Light"/>
                <a:sym typeface="Poppins Light"/>
              </a:defRPr>
            </a:lvl5pPr>
            <a:lvl6pPr lvl="5">
              <a:spcBef>
                <a:spcPts val="1000"/>
              </a:spcBef>
              <a:spcAft>
                <a:spcPts val="0"/>
              </a:spcAft>
              <a:buSzPts val="2800"/>
              <a:buFont typeface="Poppins Light"/>
              <a:buNone/>
              <a:defRPr>
                <a:latin typeface="Poppins Light"/>
                <a:ea typeface="Poppins Light"/>
                <a:cs typeface="Poppins Light"/>
                <a:sym typeface="Poppins Light"/>
              </a:defRPr>
            </a:lvl6pPr>
            <a:lvl7pPr lvl="6">
              <a:spcBef>
                <a:spcPts val="1000"/>
              </a:spcBef>
              <a:spcAft>
                <a:spcPts val="0"/>
              </a:spcAft>
              <a:buSzPts val="2800"/>
              <a:buFont typeface="Poppins Light"/>
              <a:buNone/>
              <a:defRPr>
                <a:latin typeface="Poppins Light"/>
                <a:ea typeface="Poppins Light"/>
                <a:cs typeface="Poppins Light"/>
                <a:sym typeface="Poppins Light"/>
              </a:defRPr>
            </a:lvl7pPr>
            <a:lvl8pPr lvl="7">
              <a:spcBef>
                <a:spcPts val="1000"/>
              </a:spcBef>
              <a:spcAft>
                <a:spcPts val="0"/>
              </a:spcAft>
              <a:buSzPts val="2800"/>
              <a:buFont typeface="Poppins Light"/>
              <a:buNone/>
              <a:defRPr>
                <a:latin typeface="Poppins Light"/>
                <a:ea typeface="Poppins Light"/>
                <a:cs typeface="Poppins Light"/>
                <a:sym typeface="Poppins Light"/>
              </a:defRPr>
            </a:lvl8pPr>
            <a:lvl9pPr lvl="8">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217" name="Google Shape;217;p30"/>
          <p:cNvSpPr txBox="1"/>
          <p:nvPr>
            <p:ph idx="1" type="subTitle"/>
          </p:nvPr>
        </p:nvSpPr>
        <p:spPr>
          <a:xfrm>
            <a:off x="6404050" y="1469950"/>
            <a:ext cx="2300100" cy="2196900"/>
          </a:xfrm>
          <a:prstGeom prst="rect">
            <a:avLst/>
          </a:prstGeom>
        </p:spPr>
        <p:txBody>
          <a:bodyPr anchorCtr="0" anchor="ctr" bIns="0" lIns="0" spcFirstLastPara="1" rIns="0" wrap="square" tIns="0">
            <a:noAutofit/>
          </a:bodyPr>
          <a:lstStyle>
            <a:lvl1pPr lv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1pPr>
            <a:lvl2pPr lvl="1"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2pPr>
            <a:lvl3pPr lvl="2"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3pPr>
            <a:lvl4pPr lvl="3"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4pPr>
            <a:lvl5pPr lvl="4"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5pPr>
            <a:lvl6pPr lvl="5"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6pPr>
            <a:lvl7pPr lvl="6"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7pPr>
            <a:lvl8pPr lvl="7"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8pPr>
            <a:lvl9pPr lvl="8"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9pPr>
          </a:lstStyle>
          <a:p/>
        </p:txBody>
      </p:sp>
      <p:sp>
        <p:nvSpPr>
          <p:cNvPr id="218" name="Google Shape;218;p30"/>
          <p:cNvSpPr txBox="1"/>
          <p:nvPr>
            <p:ph idx="2" type="body"/>
          </p:nvPr>
        </p:nvSpPr>
        <p:spPr>
          <a:xfrm>
            <a:off x="413650" y="1876650"/>
            <a:ext cx="3659700" cy="2282700"/>
          </a:xfrm>
          <a:prstGeom prst="rect">
            <a:avLst/>
          </a:prstGeom>
        </p:spPr>
        <p:txBody>
          <a:bodyPr anchorCtr="0" anchor="t" bIns="0" lIns="0" spcFirstLastPara="1" rIns="0" wrap="square" tIns="0">
            <a:noAutofit/>
          </a:bodyPr>
          <a:lstStyle>
            <a:lvl1pPr indent="-317500" lvl="0" marL="45720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219" name="Google Shape;219;p30"/>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a:buNone/>
              <a:defRPr i="1" sz="1200">
                <a:solidFill>
                  <a:srgbClr val="F9F8F5"/>
                </a:solidFill>
                <a:latin typeface="Spectral Light"/>
                <a:ea typeface="Spectral Light"/>
                <a:cs typeface="Spectral Light"/>
                <a:sym typeface="Spectral Light"/>
              </a:defRPr>
            </a:lvl1pPr>
            <a:lvl2pPr lvl="1">
              <a:buNone/>
              <a:defRPr i="1" sz="1200">
                <a:solidFill>
                  <a:srgbClr val="F9F8F5"/>
                </a:solidFill>
                <a:latin typeface="Spectral Light"/>
                <a:ea typeface="Spectral Light"/>
                <a:cs typeface="Spectral Light"/>
                <a:sym typeface="Spectral Light"/>
              </a:defRPr>
            </a:lvl2pPr>
            <a:lvl3pPr lvl="2">
              <a:buNone/>
              <a:defRPr i="1" sz="1200">
                <a:solidFill>
                  <a:srgbClr val="F9F8F5"/>
                </a:solidFill>
                <a:latin typeface="Spectral Light"/>
                <a:ea typeface="Spectral Light"/>
                <a:cs typeface="Spectral Light"/>
                <a:sym typeface="Spectral Light"/>
              </a:defRPr>
            </a:lvl3pPr>
            <a:lvl4pPr lvl="3">
              <a:buNone/>
              <a:defRPr i="1" sz="1200">
                <a:solidFill>
                  <a:srgbClr val="F9F8F5"/>
                </a:solidFill>
                <a:latin typeface="Spectral Light"/>
                <a:ea typeface="Spectral Light"/>
                <a:cs typeface="Spectral Light"/>
                <a:sym typeface="Spectral Light"/>
              </a:defRPr>
            </a:lvl4pPr>
            <a:lvl5pPr lvl="4">
              <a:buNone/>
              <a:defRPr i="1" sz="1200">
                <a:solidFill>
                  <a:srgbClr val="F9F8F5"/>
                </a:solidFill>
                <a:latin typeface="Spectral Light"/>
                <a:ea typeface="Spectral Light"/>
                <a:cs typeface="Spectral Light"/>
                <a:sym typeface="Spectral Light"/>
              </a:defRPr>
            </a:lvl5pPr>
            <a:lvl6pPr lvl="5">
              <a:buNone/>
              <a:defRPr i="1" sz="1200">
                <a:solidFill>
                  <a:srgbClr val="F9F8F5"/>
                </a:solidFill>
                <a:latin typeface="Spectral Light"/>
                <a:ea typeface="Spectral Light"/>
                <a:cs typeface="Spectral Light"/>
                <a:sym typeface="Spectral Light"/>
              </a:defRPr>
            </a:lvl6pPr>
            <a:lvl7pPr lvl="6">
              <a:buNone/>
              <a:defRPr i="1" sz="1200">
                <a:solidFill>
                  <a:srgbClr val="F9F8F5"/>
                </a:solidFill>
                <a:latin typeface="Spectral Light"/>
                <a:ea typeface="Spectral Light"/>
                <a:cs typeface="Spectral Light"/>
                <a:sym typeface="Spectral Light"/>
              </a:defRPr>
            </a:lvl7pPr>
            <a:lvl8pPr lvl="7">
              <a:buNone/>
              <a:defRPr i="1" sz="1200">
                <a:solidFill>
                  <a:srgbClr val="F9F8F5"/>
                </a:solidFill>
                <a:latin typeface="Spectral Light"/>
                <a:ea typeface="Spectral Light"/>
                <a:cs typeface="Spectral Light"/>
                <a:sym typeface="Spectral Light"/>
              </a:defRPr>
            </a:lvl8pPr>
            <a:lvl9pPr lvl="8">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220" name="Google Shape;220;p30"/>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221" name="Google Shape;221;p30"/>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F9F8F5"/>
                </a:solidFill>
                <a:latin typeface="Spectral Light"/>
                <a:ea typeface="Spectral Light"/>
                <a:cs typeface="Spectral Light"/>
                <a:sym typeface="Spectral Light"/>
              </a:rPr>
              <a:t>Name of course here</a:t>
            </a:r>
            <a:endParaRPr i="1" sz="1200">
              <a:solidFill>
                <a:srgbClr val="F9F8F5"/>
              </a:solidFill>
              <a:latin typeface="Spectral Light"/>
              <a:ea typeface="Spectral Light"/>
              <a:cs typeface="Spectral Light"/>
              <a:sym typeface="Spectral Light"/>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urse timeline">
  <p:cSld name="SECTION_HEADER_1_1_3">
    <p:bg>
      <p:bgPr>
        <a:solidFill>
          <a:srgbClr val="F9F8F5"/>
        </a:solidFill>
      </p:bgPr>
    </p:bg>
    <p:spTree>
      <p:nvGrpSpPr>
        <p:cNvPr id="222" name="Shape 222"/>
        <p:cNvGrpSpPr/>
        <p:nvPr/>
      </p:nvGrpSpPr>
      <p:grpSpPr>
        <a:xfrm>
          <a:off x="0" y="0"/>
          <a:ext cx="0" cy="0"/>
          <a:chOff x="0" y="0"/>
          <a:chExt cx="0" cy="0"/>
        </a:xfrm>
      </p:grpSpPr>
      <p:sp>
        <p:nvSpPr>
          <p:cNvPr id="223" name="Google Shape;223;p31"/>
          <p:cNvSpPr/>
          <p:nvPr/>
        </p:nvSpPr>
        <p:spPr>
          <a:xfrm>
            <a:off x="4073350" y="-22350"/>
            <a:ext cx="50769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4" name="Google Shape;224;p31"/>
          <p:cNvSpPr txBox="1"/>
          <p:nvPr>
            <p:ph type="title"/>
          </p:nvPr>
        </p:nvSpPr>
        <p:spPr>
          <a:xfrm>
            <a:off x="413650" y="2004600"/>
            <a:ext cx="2712600" cy="1134300"/>
          </a:xfrm>
          <a:prstGeom prst="rect">
            <a:avLst/>
          </a:prstGeom>
        </p:spPr>
        <p:txBody>
          <a:bodyPr anchorCtr="0" anchor="ctr" bIns="0" lIns="0" spcFirstLastPara="1" rIns="0" wrap="square" tIns="0">
            <a:noAutofit/>
          </a:bodyPr>
          <a:lstStyle>
            <a:lvl1pPr lvl="0">
              <a:spcBef>
                <a:spcPts val="0"/>
              </a:spcBef>
              <a:spcAft>
                <a:spcPts val="0"/>
              </a:spcAft>
              <a:buSzPts val="2800"/>
              <a:buFont typeface="Poppins Light"/>
              <a:buNone/>
              <a:defRPr>
                <a:latin typeface="Poppins Light"/>
                <a:ea typeface="Poppins Light"/>
                <a:cs typeface="Poppins Light"/>
                <a:sym typeface="Poppins Light"/>
              </a:defRPr>
            </a:lvl1pPr>
            <a:lvl2pPr lvl="1">
              <a:spcBef>
                <a:spcPts val="1000"/>
              </a:spcBef>
              <a:spcAft>
                <a:spcPts val="0"/>
              </a:spcAft>
              <a:buSzPts val="2800"/>
              <a:buFont typeface="Poppins Light"/>
              <a:buNone/>
              <a:defRPr>
                <a:latin typeface="Poppins Light"/>
                <a:ea typeface="Poppins Light"/>
                <a:cs typeface="Poppins Light"/>
                <a:sym typeface="Poppins Light"/>
              </a:defRPr>
            </a:lvl2pPr>
            <a:lvl3pPr lvl="2">
              <a:spcBef>
                <a:spcPts val="1000"/>
              </a:spcBef>
              <a:spcAft>
                <a:spcPts val="0"/>
              </a:spcAft>
              <a:buSzPts val="2800"/>
              <a:buFont typeface="Poppins Light"/>
              <a:buNone/>
              <a:defRPr>
                <a:latin typeface="Poppins Light"/>
                <a:ea typeface="Poppins Light"/>
                <a:cs typeface="Poppins Light"/>
                <a:sym typeface="Poppins Light"/>
              </a:defRPr>
            </a:lvl3pPr>
            <a:lvl4pPr lvl="3">
              <a:spcBef>
                <a:spcPts val="1000"/>
              </a:spcBef>
              <a:spcAft>
                <a:spcPts val="0"/>
              </a:spcAft>
              <a:buSzPts val="2800"/>
              <a:buFont typeface="Poppins Light"/>
              <a:buNone/>
              <a:defRPr>
                <a:latin typeface="Poppins Light"/>
                <a:ea typeface="Poppins Light"/>
                <a:cs typeface="Poppins Light"/>
                <a:sym typeface="Poppins Light"/>
              </a:defRPr>
            </a:lvl4pPr>
            <a:lvl5pPr lvl="4">
              <a:spcBef>
                <a:spcPts val="1000"/>
              </a:spcBef>
              <a:spcAft>
                <a:spcPts val="0"/>
              </a:spcAft>
              <a:buSzPts val="2800"/>
              <a:buFont typeface="Poppins Light"/>
              <a:buNone/>
              <a:defRPr>
                <a:latin typeface="Poppins Light"/>
                <a:ea typeface="Poppins Light"/>
                <a:cs typeface="Poppins Light"/>
                <a:sym typeface="Poppins Light"/>
              </a:defRPr>
            </a:lvl5pPr>
            <a:lvl6pPr lvl="5">
              <a:spcBef>
                <a:spcPts val="1000"/>
              </a:spcBef>
              <a:spcAft>
                <a:spcPts val="0"/>
              </a:spcAft>
              <a:buSzPts val="2800"/>
              <a:buFont typeface="Poppins Light"/>
              <a:buNone/>
              <a:defRPr>
                <a:latin typeface="Poppins Light"/>
                <a:ea typeface="Poppins Light"/>
                <a:cs typeface="Poppins Light"/>
                <a:sym typeface="Poppins Light"/>
              </a:defRPr>
            </a:lvl6pPr>
            <a:lvl7pPr lvl="6">
              <a:spcBef>
                <a:spcPts val="1000"/>
              </a:spcBef>
              <a:spcAft>
                <a:spcPts val="0"/>
              </a:spcAft>
              <a:buSzPts val="2800"/>
              <a:buFont typeface="Poppins Light"/>
              <a:buNone/>
              <a:defRPr>
                <a:latin typeface="Poppins Light"/>
                <a:ea typeface="Poppins Light"/>
                <a:cs typeface="Poppins Light"/>
                <a:sym typeface="Poppins Light"/>
              </a:defRPr>
            </a:lvl7pPr>
            <a:lvl8pPr lvl="7">
              <a:spcBef>
                <a:spcPts val="1000"/>
              </a:spcBef>
              <a:spcAft>
                <a:spcPts val="0"/>
              </a:spcAft>
              <a:buSzPts val="2800"/>
              <a:buFont typeface="Poppins Light"/>
              <a:buNone/>
              <a:defRPr>
                <a:latin typeface="Poppins Light"/>
                <a:ea typeface="Poppins Light"/>
                <a:cs typeface="Poppins Light"/>
                <a:sym typeface="Poppins Light"/>
              </a:defRPr>
            </a:lvl8pPr>
            <a:lvl9pPr lvl="8">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225" name="Google Shape;225;p31"/>
          <p:cNvSpPr txBox="1"/>
          <p:nvPr>
            <p:ph idx="1" type="body"/>
          </p:nvPr>
        </p:nvSpPr>
        <p:spPr>
          <a:xfrm>
            <a:off x="4642150" y="1538825"/>
            <a:ext cx="4148400" cy="2282700"/>
          </a:xfrm>
          <a:prstGeom prst="rect">
            <a:avLst/>
          </a:prstGeom>
        </p:spPr>
        <p:txBody>
          <a:bodyPr anchorCtr="0" anchor="ctr" bIns="0" lIns="0" spcFirstLastPara="1" rIns="0" wrap="square" tIns="0">
            <a:noAutofit/>
          </a:bodyPr>
          <a:lstStyle>
            <a:lvl1pPr indent="-317500" lvl="0" marL="45720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226" name="Google Shape;226;p31"/>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a:buNone/>
              <a:defRPr i="1" sz="1200">
                <a:solidFill>
                  <a:srgbClr val="F9F8F5"/>
                </a:solidFill>
                <a:latin typeface="Spectral Light"/>
                <a:ea typeface="Spectral Light"/>
                <a:cs typeface="Spectral Light"/>
                <a:sym typeface="Spectral Light"/>
              </a:defRPr>
            </a:lvl1pPr>
            <a:lvl2pPr lvl="1">
              <a:buNone/>
              <a:defRPr i="1" sz="1200">
                <a:solidFill>
                  <a:srgbClr val="F9F8F5"/>
                </a:solidFill>
                <a:latin typeface="Spectral Light"/>
                <a:ea typeface="Spectral Light"/>
                <a:cs typeface="Spectral Light"/>
                <a:sym typeface="Spectral Light"/>
              </a:defRPr>
            </a:lvl2pPr>
            <a:lvl3pPr lvl="2">
              <a:buNone/>
              <a:defRPr i="1" sz="1200">
                <a:solidFill>
                  <a:srgbClr val="F9F8F5"/>
                </a:solidFill>
                <a:latin typeface="Spectral Light"/>
                <a:ea typeface="Spectral Light"/>
                <a:cs typeface="Spectral Light"/>
                <a:sym typeface="Spectral Light"/>
              </a:defRPr>
            </a:lvl3pPr>
            <a:lvl4pPr lvl="3">
              <a:buNone/>
              <a:defRPr i="1" sz="1200">
                <a:solidFill>
                  <a:srgbClr val="F9F8F5"/>
                </a:solidFill>
                <a:latin typeface="Spectral Light"/>
                <a:ea typeface="Spectral Light"/>
                <a:cs typeface="Spectral Light"/>
                <a:sym typeface="Spectral Light"/>
              </a:defRPr>
            </a:lvl4pPr>
            <a:lvl5pPr lvl="4">
              <a:buNone/>
              <a:defRPr i="1" sz="1200">
                <a:solidFill>
                  <a:srgbClr val="F9F8F5"/>
                </a:solidFill>
                <a:latin typeface="Spectral Light"/>
                <a:ea typeface="Spectral Light"/>
                <a:cs typeface="Spectral Light"/>
                <a:sym typeface="Spectral Light"/>
              </a:defRPr>
            </a:lvl5pPr>
            <a:lvl6pPr lvl="5">
              <a:buNone/>
              <a:defRPr i="1" sz="1200">
                <a:solidFill>
                  <a:srgbClr val="F9F8F5"/>
                </a:solidFill>
                <a:latin typeface="Spectral Light"/>
                <a:ea typeface="Spectral Light"/>
                <a:cs typeface="Spectral Light"/>
                <a:sym typeface="Spectral Light"/>
              </a:defRPr>
            </a:lvl6pPr>
            <a:lvl7pPr lvl="6">
              <a:buNone/>
              <a:defRPr i="1" sz="1200">
                <a:solidFill>
                  <a:srgbClr val="F9F8F5"/>
                </a:solidFill>
                <a:latin typeface="Spectral Light"/>
                <a:ea typeface="Spectral Light"/>
                <a:cs typeface="Spectral Light"/>
                <a:sym typeface="Spectral Light"/>
              </a:defRPr>
            </a:lvl7pPr>
            <a:lvl8pPr lvl="7">
              <a:buNone/>
              <a:defRPr i="1" sz="1200">
                <a:solidFill>
                  <a:srgbClr val="F9F8F5"/>
                </a:solidFill>
                <a:latin typeface="Spectral Light"/>
                <a:ea typeface="Spectral Light"/>
                <a:cs typeface="Spectral Light"/>
                <a:sym typeface="Spectral Light"/>
              </a:defRPr>
            </a:lvl8pPr>
            <a:lvl9pPr lvl="8">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227" name="Google Shape;227;p31"/>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228" name="Google Shape;228;p31"/>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F9F8F5"/>
                </a:solidFill>
                <a:latin typeface="Spectral Light"/>
                <a:ea typeface="Spectral Light"/>
                <a:cs typeface="Spectral Light"/>
                <a:sym typeface="Spectral Light"/>
              </a:rPr>
              <a:t>Name of course here</a:t>
            </a:r>
            <a:endParaRPr i="1" sz="1200">
              <a:solidFill>
                <a:srgbClr val="F9F8F5"/>
              </a:solidFill>
              <a:latin typeface="Spectral Light"/>
              <a:ea typeface="Spectral Light"/>
              <a:cs typeface="Spectral Light"/>
              <a:sym typeface="Spectral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p:cSld name="TITLE_1_2">
    <p:bg>
      <p:bgPr>
        <a:solidFill>
          <a:srgbClr val="F9F8F5"/>
        </a:solidFill>
      </p:bgPr>
    </p:bg>
    <p:spTree>
      <p:nvGrpSpPr>
        <p:cNvPr id="20" name="Shape 20"/>
        <p:cNvGrpSpPr/>
        <p:nvPr/>
      </p:nvGrpSpPr>
      <p:grpSpPr>
        <a:xfrm>
          <a:off x="0" y="0"/>
          <a:ext cx="0" cy="0"/>
          <a:chOff x="0" y="0"/>
          <a:chExt cx="0" cy="0"/>
        </a:xfrm>
      </p:grpSpPr>
      <p:sp>
        <p:nvSpPr>
          <p:cNvPr id="21" name="Google Shape;21;p4"/>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rtl="0" algn="ctr">
              <a:spcBef>
                <a:spcPts val="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1pPr>
            <a:lvl2pPr lvl="1"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2pPr>
            <a:lvl3pPr lvl="2"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3pPr>
            <a:lvl4pPr lvl="3"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4pPr>
            <a:lvl5pPr lvl="4"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5pPr>
            <a:lvl6pPr lvl="5"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6pPr>
            <a:lvl7pPr lvl="6"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7pPr>
            <a:lvl8pPr lvl="7"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8pPr>
            <a:lvl9pPr lvl="8" rtl="0" algn="ctr">
              <a:spcBef>
                <a:spcPts val="1000"/>
              </a:spcBef>
              <a:spcAft>
                <a:spcPts val="100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9pPr>
          </a:lstStyle>
          <a:p/>
        </p:txBody>
      </p:sp>
      <p:sp>
        <p:nvSpPr>
          <p:cNvPr id="22" name="Google Shape;22;p4"/>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1pPr>
            <a:lvl2pPr lvl="1"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2pPr>
            <a:lvl3pPr lvl="2"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3pPr>
            <a:lvl4pPr lvl="3"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4pPr>
            <a:lvl5pPr lvl="4"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5pPr>
            <a:lvl6pPr lvl="5"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6pPr>
            <a:lvl7pPr lvl="6"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7pPr>
            <a:lvl8pPr lvl="7"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8pPr>
            <a:lvl9pPr lvl="8"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rgbClr val="F9F8F5"/>
                </a:solidFill>
              </a:defRPr>
            </a:lvl1pPr>
            <a:lvl2pPr lvl="1" rtl="0">
              <a:buNone/>
              <a:defRPr>
                <a:solidFill>
                  <a:srgbClr val="F9F8F5"/>
                </a:solidFill>
              </a:defRPr>
            </a:lvl2pPr>
            <a:lvl3pPr lvl="2" rtl="0">
              <a:buNone/>
              <a:defRPr>
                <a:solidFill>
                  <a:srgbClr val="F9F8F5"/>
                </a:solidFill>
              </a:defRPr>
            </a:lvl3pPr>
            <a:lvl4pPr lvl="3" rtl="0">
              <a:buNone/>
              <a:defRPr>
                <a:solidFill>
                  <a:srgbClr val="F9F8F5"/>
                </a:solidFill>
              </a:defRPr>
            </a:lvl4pPr>
            <a:lvl5pPr lvl="4" rtl="0">
              <a:buNone/>
              <a:defRPr>
                <a:solidFill>
                  <a:srgbClr val="F9F8F5"/>
                </a:solidFill>
              </a:defRPr>
            </a:lvl5pPr>
            <a:lvl6pPr lvl="5" rtl="0">
              <a:buNone/>
              <a:defRPr>
                <a:solidFill>
                  <a:srgbClr val="F9F8F5"/>
                </a:solidFill>
              </a:defRPr>
            </a:lvl6pPr>
            <a:lvl7pPr lvl="6" rtl="0">
              <a:buNone/>
              <a:defRPr>
                <a:solidFill>
                  <a:srgbClr val="F9F8F5"/>
                </a:solidFill>
              </a:defRPr>
            </a:lvl7pPr>
            <a:lvl8pPr lvl="7" rtl="0">
              <a:buNone/>
              <a:defRPr>
                <a:solidFill>
                  <a:srgbClr val="F9F8F5"/>
                </a:solidFill>
              </a:defRPr>
            </a:lvl8pPr>
            <a:lvl9pPr lvl="8" rtl="0">
              <a:buNone/>
              <a:defRPr>
                <a:solidFill>
                  <a:srgbClr val="F9F8F5"/>
                </a:solidFill>
              </a:defRPr>
            </a:lvl9pPr>
          </a:lstStyle>
          <a:p>
            <a:pPr indent="0" lvl="0" marL="0" rtl="0" algn="r">
              <a:spcBef>
                <a:spcPts val="0"/>
              </a:spcBef>
              <a:spcAft>
                <a:spcPts val="0"/>
              </a:spcAft>
              <a:buNone/>
            </a:pPr>
            <a:fld id="{00000000-1234-1234-1234-123412341234}" type="slidenum">
              <a:rPr lang="en"/>
              <a:t>‹#›</a:t>
            </a:fld>
            <a:endParaRPr/>
          </a:p>
        </p:txBody>
      </p:sp>
      <p:cxnSp>
        <p:nvCxnSpPr>
          <p:cNvPr id="24" name="Google Shape;24;p4"/>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25" name="Google Shape;25;p4"/>
          <p:cNvSpPr txBox="1"/>
          <p:nvPr>
            <p:ph idx="2" type="subTitle"/>
          </p:nvPr>
        </p:nvSpPr>
        <p:spPr>
          <a:xfrm>
            <a:off x="2370900" y="184450"/>
            <a:ext cx="44022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
        <p:nvSpPr>
          <p:cNvPr id="26" name="Google Shape;26;p4"/>
          <p:cNvSpPr txBox="1"/>
          <p:nvPr>
            <p:ph idx="3"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4">
  <p:cSld name="SECTION_HEADER_1_1_2">
    <p:bg>
      <p:bgPr>
        <a:solidFill>
          <a:srgbClr val="F9F8F5"/>
        </a:solidFill>
      </p:bgPr>
    </p:bg>
    <p:spTree>
      <p:nvGrpSpPr>
        <p:cNvPr id="229" name="Shape 229"/>
        <p:cNvGrpSpPr/>
        <p:nvPr/>
      </p:nvGrpSpPr>
      <p:grpSpPr>
        <a:xfrm>
          <a:off x="0" y="0"/>
          <a:ext cx="0" cy="0"/>
          <a:chOff x="0" y="0"/>
          <a:chExt cx="0" cy="0"/>
        </a:xfrm>
      </p:grpSpPr>
      <p:sp>
        <p:nvSpPr>
          <p:cNvPr id="230" name="Google Shape;230;p32"/>
          <p:cNvSpPr txBox="1"/>
          <p:nvPr>
            <p:ph type="title"/>
          </p:nvPr>
        </p:nvSpPr>
        <p:spPr>
          <a:xfrm>
            <a:off x="413650" y="833575"/>
            <a:ext cx="4885800" cy="463500"/>
          </a:xfrm>
          <a:prstGeom prst="rect">
            <a:avLst/>
          </a:prstGeom>
        </p:spPr>
        <p:txBody>
          <a:bodyPr anchorCtr="0" anchor="t" bIns="0" lIns="0" spcFirstLastPara="1" rIns="0" wrap="square" tIns="0">
            <a:noAutofit/>
          </a:bodyPr>
          <a:lstStyle>
            <a:lvl1pPr lvl="0">
              <a:spcBef>
                <a:spcPts val="0"/>
              </a:spcBef>
              <a:spcAft>
                <a:spcPts val="0"/>
              </a:spcAft>
              <a:buSzPts val="2800"/>
              <a:buFont typeface="Poppins Light"/>
              <a:buNone/>
              <a:defRPr>
                <a:latin typeface="Poppins Light"/>
                <a:ea typeface="Poppins Light"/>
                <a:cs typeface="Poppins Light"/>
                <a:sym typeface="Poppins Light"/>
              </a:defRPr>
            </a:lvl1pPr>
            <a:lvl2pPr lvl="1">
              <a:spcBef>
                <a:spcPts val="1000"/>
              </a:spcBef>
              <a:spcAft>
                <a:spcPts val="0"/>
              </a:spcAft>
              <a:buSzPts val="2800"/>
              <a:buFont typeface="Poppins Light"/>
              <a:buNone/>
              <a:defRPr>
                <a:latin typeface="Poppins Light"/>
                <a:ea typeface="Poppins Light"/>
                <a:cs typeface="Poppins Light"/>
                <a:sym typeface="Poppins Light"/>
              </a:defRPr>
            </a:lvl2pPr>
            <a:lvl3pPr lvl="2">
              <a:spcBef>
                <a:spcPts val="1000"/>
              </a:spcBef>
              <a:spcAft>
                <a:spcPts val="0"/>
              </a:spcAft>
              <a:buSzPts val="2800"/>
              <a:buFont typeface="Poppins Light"/>
              <a:buNone/>
              <a:defRPr>
                <a:latin typeface="Poppins Light"/>
                <a:ea typeface="Poppins Light"/>
                <a:cs typeface="Poppins Light"/>
                <a:sym typeface="Poppins Light"/>
              </a:defRPr>
            </a:lvl3pPr>
            <a:lvl4pPr lvl="3">
              <a:spcBef>
                <a:spcPts val="1000"/>
              </a:spcBef>
              <a:spcAft>
                <a:spcPts val="0"/>
              </a:spcAft>
              <a:buSzPts val="2800"/>
              <a:buFont typeface="Poppins Light"/>
              <a:buNone/>
              <a:defRPr>
                <a:latin typeface="Poppins Light"/>
                <a:ea typeface="Poppins Light"/>
                <a:cs typeface="Poppins Light"/>
                <a:sym typeface="Poppins Light"/>
              </a:defRPr>
            </a:lvl4pPr>
            <a:lvl5pPr lvl="4">
              <a:spcBef>
                <a:spcPts val="1000"/>
              </a:spcBef>
              <a:spcAft>
                <a:spcPts val="0"/>
              </a:spcAft>
              <a:buSzPts val="2800"/>
              <a:buFont typeface="Poppins Light"/>
              <a:buNone/>
              <a:defRPr>
                <a:latin typeface="Poppins Light"/>
                <a:ea typeface="Poppins Light"/>
                <a:cs typeface="Poppins Light"/>
                <a:sym typeface="Poppins Light"/>
              </a:defRPr>
            </a:lvl5pPr>
            <a:lvl6pPr lvl="5">
              <a:spcBef>
                <a:spcPts val="1000"/>
              </a:spcBef>
              <a:spcAft>
                <a:spcPts val="0"/>
              </a:spcAft>
              <a:buSzPts val="2800"/>
              <a:buFont typeface="Poppins Light"/>
              <a:buNone/>
              <a:defRPr>
                <a:latin typeface="Poppins Light"/>
                <a:ea typeface="Poppins Light"/>
                <a:cs typeface="Poppins Light"/>
                <a:sym typeface="Poppins Light"/>
              </a:defRPr>
            </a:lvl6pPr>
            <a:lvl7pPr lvl="6">
              <a:spcBef>
                <a:spcPts val="1000"/>
              </a:spcBef>
              <a:spcAft>
                <a:spcPts val="0"/>
              </a:spcAft>
              <a:buSzPts val="2800"/>
              <a:buFont typeface="Poppins Light"/>
              <a:buNone/>
              <a:defRPr>
                <a:latin typeface="Poppins Light"/>
                <a:ea typeface="Poppins Light"/>
                <a:cs typeface="Poppins Light"/>
                <a:sym typeface="Poppins Light"/>
              </a:defRPr>
            </a:lvl7pPr>
            <a:lvl8pPr lvl="7">
              <a:spcBef>
                <a:spcPts val="1000"/>
              </a:spcBef>
              <a:spcAft>
                <a:spcPts val="0"/>
              </a:spcAft>
              <a:buSzPts val="2800"/>
              <a:buFont typeface="Poppins Light"/>
              <a:buNone/>
              <a:defRPr>
                <a:latin typeface="Poppins Light"/>
                <a:ea typeface="Poppins Light"/>
                <a:cs typeface="Poppins Light"/>
                <a:sym typeface="Poppins Light"/>
              </a:defRPr>
            </a:lvl8pPr>
            <a:lvl9pPr lvl="8">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231" name="Google Shape;231;p32"/>
          <p:cNvSpPr txBox="1"/>
          <p:nvPr>
            <p:ph idx="1" type="body"/>
          </p:nvPr>
        </p:nvSpPr>
        <p:spPr>
          <a:xfrm>
            <a:off x="413650" y="1876650"/>
            <a:ext cx="4348800" cy="2282700"/>
          </a:xfrm>
          <a:prstGeom prst="rect">
            <a:avLst/>
          </a:prstGeom>
        </p:spPr>
        <p:txBody>
          <a:bodyPr anchorCtr="0" anchor="t" bIns="0" lIns="0" spcFirstLastPara="1" rIns="0" wrap="square" tIns="0">
            <a:noAutofit/>
          </a:bodyPr>
          <a:lstStyle>
            <a:lvl1pPr indent="-317500" lvl="0" marL="45720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232" name="Google Shape;232;p32"/>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a:buNone/>
              <a:defRPr i="1" sz="1200">
                <a:solidFill>
                  <a:srgbClr val="F9F8F5"/>
                </a:solidFill>
                <a:latin typeface="Spectral Light"/>
                <a:ea typeface="Spectral Light"/>
                <a:cs typeface="Spectral Light"/>
                <a:sym typeface="Spectral Light"/>
              </a:defRPr>
            </a:lvl1pPr>
            <a:lvl2pPr lvl="1">
              <a:buNone/>
              <a:defRPr i="1" sz="1200">
                <a:solidFill>
                  <a:srgbClr val="F9F8F5"/>
                </a:solidFill>
                <a:latin typeface="Spectral Light"/>
                <a:ea typeface="Spectral Light"/>
                <a:cs typeface="Spectral Light"/>
                <a:sym typeface="Spectral Light"/>
              </a:defRPr>
            </a:lvl2pPr>
            <a:lvl3pPr lvl="2">
              <a:buNone/>
              <a:defRPr i="1" sz="1200">
                <a:solidFill>
                  <a:srgbClr val="F9F8F5"/>
                </a:solidFill>
                <a:latin typeface="Spectral Light"/>
                <a:ea typeface="Spectral Light"/>
                <a:cs typeface="Spectral Light"/>
                <a:sym typeface="Spectral Light"/>
              </a:defRPr>
            </a:lvl3pPr>
            <a:lvl4pPr lvl="3">
              <a:buNone/>
              <a:defRPr i="1" sz="1200">
                <a:solidFill>
                  <a:srgbClr val="F9F8F5"/>
                </a:solidFill>
                <a:latin typeface="Spectral Light"/>
                <a:ea typeface="Spectral Light"/>
                <a:cs typeface="Spectral Light"/>
                <a:sym typeface="Spectral Light"/>
              </a:defRPr>
            </a:lvl4pPr>
            <a:lvl5pPr lvl="4">
              <a:buNone/>
              <a:defRPr i="1" sz="1200">
                <a:solidFill>
                  <a:srgbClr val="F9F8F5"/>
                </a:solidFill>
                <a:latin typeface="Spectral Light"/>
                <a:ea typeface="Spectral Light"/>
                <a:cs typeface="Spectral Light"/>
                <a:sym typeface="Spectral Light"/>
              </a:defRPr>
            </a:lvl5pPr>
            <a:lvl6pPr lvl="5">
              <a:buNone/>
              <a:defRPr i="1" sz="1200">
                <a:solidFill>
                  <a:srgbClr val="F9F8F5"/>
                </a:solidFill>
                <a:latin typeface="Spectral Light"/>
                <a:ea typeface="Spectral Light"/>
                <a:cs typeface="Spectral Light"/>
                <a:sym typeface="Spectral Light"/>
              </a:defRPr>
            </a:lvl6pPr>
            <a:lvl7pPr lvl="6">
              <a:buNone/>
              <a:defRPr i="1" sz="1200">
                <a:solidFill>
                  <a:srgbClr val="F9F8F5"/>
                </a:solidFill>
                <a:latin typeface="Spectral Light"/>
                <a:ea typeface="Spectral Light"/>
                <a:cs typeface="Spectral Light"/>
                <a:sym typeface="Spectral Light"/>
              </a:defRPr>
            </a:lvl7pPr>
            <a:lvl8pPr lvl="7">
              <a:buNone/>
              <a:defRPr i="1" sz="1200">
                <a:solidFill>
                  <a:srgbClr val="F9F8F5"/>
                </a:solidFill>
                <a:latin typeface="Spectral Light"/>
                <a:ea typeface="Spectral Light"/>
                <a:cs typeface="Spectral Light"/>
                <a:sym typeface="Spectral Light"/>
              </a:defRPr>
            </a:lvl8pPr>
            <a:lvl9pPr lvl="8">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233" name="Google Shape;233;p32"/>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234" name="Google Shape;234;p32"/>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lvl1pPr lvl="0" algn="r">
              <a:lnSpc>
                <a:spcPct val="100000"/>
              </a:lnSpc>
              <a:spcBef>
                <a:spcPts val="0"/>
              </a:spcBef>
              <a:spcAft>
                <a:spcPts val="0"/>
              </a:spcAft>
              <a:buClr>
                <a:srgbClr val="F9F8F5"/>
              </a:buClr>
              <a:buSzPts val="1200"/>
              <a:buFont typeface="Spectral Light"/>
              <a:buNone/>
              <a:defRPr i="1" sz="1200">
                <a:solidFill>
                  <a:srgbClr val="F9F8F5"/>
                </a:solidFill>
                <a:latin typeface="Spectral Light"/>
                <a:ea typeface="Spectral Light"/>
                <a:cs typeface="Spectral Light"/>
                <a:sym typeface="Spectral Light"/>
              </a:defRPr>
            </a:lvl1pPr>
            <a:lvl2pPr lvl="1"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2pPr>
            <a:lvl3pPr lvl="2"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3pPr>
            <a:lvl4pPr lvl="3"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4pPr>
            <a:lvl5pPr lvl="4"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5pPr>
            <a:lvl6pPr lvl="5"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6pPr>
            <a:lvl7pPr lvl="6"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7pPr>
            <a:lvl8pPr lvl="7"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8pPr>
            <a:lvl9pPr lvl="8"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9pPr>
          </a:lstStyle>
          <a:p/>
        </p:txBody>
      </p:sp>
      <p:sp>
        <p:nvSpPr>
          <p:cNvPr id="235" name="Google Shape;235;p32"/>
          <p:cNvSpPr txBox="1"/>
          <p:nvPr>
            <p:ph idx="3" type="sldNum"/>
          </p:nvPr>
        </p:nvSpPr>
        <p:spPr>
          <a:xfrm>
            <a:off x="8301858" y="4663217"/>
            <a:ext cx="548700" cy="393600"/>
          </a:xfrm>
          <a:prstGeom prst="rect">
            <a:avLst/>
          </a:prstGeom>
        </p:spPr>
        <p:txBody>
          <a:bodyPr anchorCtr="0" anchor="ctr" bIns="0" lIns="0" spcFirstLastPara="1" rIns="0" wrap="square" tIns="0">
            <a:normAutofit/>
          </a:bodyPr>
          <a:lstStyle>
            <a:lvl1pPr lvl="0">
              <a:buNone/>
              <a:defRPr i="1" sz="1200">
                <a:solidFill>
                  <a:srgbClr val="6C706F"/>
                </a:solidFill>
                <a:latin typeface="Spectral Light"/>
                <a:ea typeface="Spectral Light"/>
                <a:cs typeface="Spectral Light"/>
                <a:sym typeface="Spectral Light"/>
              </a:defRPr>
            </a:lvl1pPr>
            <a:lvl2pPr lvl="1">
              <a:buNone/>
              <a:defRPr i="1" sz="1200">
                <a:solidFill>
                  <a:srgbClr val="6C706F"/>
                </a:solidFill>
                <a:latin typeface="Spectral Light"/>
                <a:ea typeface="Spectral Light"/>
                <a:cs typeface="Spectral Light"/>
                <a:sym typeface="Spectral Light"/>
              </a:defRPr>
            </a:lvl2pPr>
            <a:lvl3pPr lvl="2">
              <a:buNone/>
              <a:defRPr i="1" sz="1200">
                <a:solidFill>
                  <a:srgbClr val="6C706F"/>
                </a:solidFill>
                <a:latin typeface="Spectral Light"/>
                <a:ea typeface="Spectral Light"/>
                <a:cs typeface="Spectral Light"/>
                <a:sym typeface="Spectral Light"/>
              </a:defRPr>
            </a:lvl3pPr>
            <a:lvl4pPr lvl="3">
              <a:buNone/>
              <a:defRPr i="1" sz="1200">
                <a:solidFill>
                  <a:srgbClr val="6C706F"/>
                </a:solidFill>
                <a:latin typeface="Spectral Light"/>
                <a:ea typeface="Spectral Light"/>
                <a:cs typeface="Spectral Light"/>
                <a:sym typeface="Spectral Light"/>
              </a:defRPr>
            </a:lvl4pPr>
            <a:lvl5pPr lvl="4">
              <a:buNone/>
              <a:defRPr i="1" sz="1200">
                <a:solidFill>
                  <a:srgbClr val="6C706F"/>
                </a:solidFill>
                <a:latin typeface="Spectral Light"/>
                <a:ea typeface="Spectral Light"/>
                <a:cs typeface="Spectral Light"/>
                <a:sym typeface="Spectral Light"/>
              </a:defRPr>
            </a:lvl5pPr>
            <a:lvl6pPr lvl="5">
              <a:buNone/>
              <a:defRPr i="1" sz="1200">
                <a:solidFill>
                  <a:srgbClr val="6C706F"/>
                </a:solidFill>
                <a:latin typeface="Spectral Light"/>
                <a:ea typeface="Spectral Light"/>
                <a:cs typeface="Spectral Light"/>
                <a:sym typeface="Spectral Light"/>
              </a:defRPr>
            </a:lvl6pPr>
            <a:lvl7pPr lvl="6">
              <a:buNone/>
              <a:defRPr i="1" sz="1200">
                <a:solidFill>
                  <a:srgbClr val="6C706F"/>
                </a:solidFill>
                <a:latin typeface="Spectral Light"/>
                <a:ea typeface="Spectral Light"/>
                <a:cs typeface="Spectral Light"/>
                <a:sym typeface="Spectral Light"/>
              </a:defRPr>
            </a:lvl7pPr>
            <a:lvl8pPr lvl="7">
              <a:buNone/>
              <a:defRPr i="1" sz="1200">
                <a:solidFill>
                  <a:srgbClr val="6C706F"/>
                </a:solidFill>
                <a:latin typeface="Spectral Light"/>
                <a:ea typeface="Spectral Light"/>
                <a:cs typeface="Spectral Light"/>
                <a:sym typeface="Spectral Light"/>
              </a:defRPr>
            </a:lvl8pPr>
            <a:lvl9pPr lvl="8">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236" name="Google Shape;236;p32"/>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uthor Slide">
  <p:cSld name="SECTION_HEADER_1_1_1">
    <p:bg>
      <p:bgPr>
        <a:solidFill>
          <a:srgbClr val="F9F8F5"/>
        </a:solidFill>
      </p:bgPr>
    </p:bg>
    <p:spTree>
      <p:nvGrpSpPr>
        <p:cNvPr id="237" name="Shape 237"/>
        <p:cNvGrpSpPr/>
        <p:nvPr/>
      </p:nvGrpSpPr>
      <p:grpSpPr>
        <a:xfrm>
          <a:off x="0" y="0"/>
          <a:ext cx="0" cy="0"/>
          <a:chOff x="0" y="0"/>
          <a:chExt cx="0" cy="0"/>
        </a:xfrm>
      </p:grpSpPr>
      <p:sp>
        <p:nvSpPr>
          <p:cNvPr id="238" name="Google Shape;238;p33"/>
          <p:cNvSpPr/>
          <p:nvPr/>
        </p:nvSpPr>
        <p:spPr>
          <a:xfrm>
            <a:off x="0" y="-22350"/>
            <a:ext cx="31920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9" name="Google Shape;239;p33"/>
          <p:cNvSpPr txBox="1"/>
          <p:nvPr>
            <p:ph type="title"/>
          </p:nvPr>
        </p:nvSpPr>
        <p:spPr>
          <a:xfrm>
            <a:off x="3751750" y="833575"/>
            <a:ext cx="5098800" cy="463500"/>
          </a:xfrm>
          <a:prstGeom prst="rect">
            <a:avLst/>
          </a:prstGeom>
        </p:spPr>
        <p:txBody>
          <a:bodyPr anchorCtr="0" anchor="t" bIns="0" lIns="0" spcFirstLastPara="1" rIns="0" wrap="square" tIns="0">
            <a:noAutofit/>
          </a:bodyPr>
          <a:lstStyle>
            <a:lvl1pPr lvl="0">
              <a:spcBef>
                <a:spcPts val="0"/>
              </a:spcBef>
              <a:spcAft>
                <a:spcPts val="0"/>
              </a:spcAft>
              <a:buSzPts val="2800"/>
              <a:buFont typeface="Poppins Light"/>
              <a:buNone/>
              <a:defRPr>
                <a:latin typeface="Poppins Light"/>
                <a:ea typeface="Poppins Light"/>
                <a:cs typeface="Poppins Light"/>
                <a:sym typeface="Poppins Light"/>
              </a:defRPr>
            </a:lvl1pPr>
            <a:lvl2pPr lvl="1">
              <a:spcBef>
                <a:spcPts val="1000"/>
              </a:spcBef>
              <a:spcAft>
                <a:spcPts val="0"/>
              </a:spcAft>
              <a:buSzPts val="2800"/>
              <a:buFont typeface="Poppins Light"/>
              <a:buNone/>
              <a:defRPr>
                <a:latin typeface="Poppins Light"/>
                <a:ea typeface="Poppins Light"/>
                <a:cs typeface="Poppins Light"/>
                <a:sym typeface="Poppins Light"/>
              </a:defRPr>
            </a:lvl2pPr>
            <a:lvl3pPr lvl="2">
              <a:spcBef>
                <a:spcPts val="1000"/>
              </a:spcBef>
              <a:spcAft>
                <a:spcPts val="0"/>
              </a:spcAft>
              <a:buSzPts val="2800"/>
              <a:buFont typeface="Poppins Light"/>
              <a:buNone/>
              <a:defRPr>
                <a:latin typeface="Poppins Light"/>
                <a:ea typeface="Poppins Light"/>
                <a:cs typeface="Poppins Light"/>
                <a:sym typeface="Poppins Light"/>
              </a:defRPr>
            </a:lvl3pPr>
            <a:lvl4pPr lvl="3">
              <a:spcBef>
                <a:spcPts val="1000"/>
              </a:spcBef>
              <a:spcAft>
                <a:spcPts val="0"/>
              </a:spcAft>
              <a:buSzPts val="2800"/>
              <a:buFont typeface="Poppins Light"/>
              <a:buNone/>
              <a:defRPr>
                <a:latin typeface="Poppins Light"/>
                <a:ea typeface="Poppins Light"/>
                <a:cs typeface="Poppins Light"/>
                <a:sym typeface="Poppins Light"/>
              </a:defRPr>
            </a:lvl4pPr>
            <a:lvl5pPr lvl="4">
              <a:spcBef>
                <a:spcPts val="1000"/>
              </a:spcBef>
              <a:spcAft>
                <a:spcPts val="0"/>
              </a:spcAft>
              <a:buSzPts val="2800"/>
              <a:buFont typeface="Poppins Light"/>
              <a:buNone/>
              <a:defRPr>
                <a:latin typeface="Poppins Light"/>
                <a:ea typeface="Poppins Light"/>
                <a:cs typeface="Poppins Light"/>
                <a:sym typeface="Poppins Light"/>
              </a:defRPr>
            </a:lvl5pPr>
            <a:lvl6pPr lvl="5">
              <a:spcBef>
                <a:spcPts val="1000"/>
              </a:spcBef>
              <a:spcAft>
                <a:spcPts val="0"/>
              </a:spcAft>
              <a:buSzPts val="2800"/>
              <a:buFont typeface="Poppins Light"/>
              <a:buNone/>
              <a:defRPr>
                <a:latin typeface="Poppins Light"/>
                <a:ea typeface="Poppins Light"/>
                <a:cs typeface="Poppins Light"/>
                <a:sym typeface="Poppins Light"/>
              </a:defRPr>
            </a:lvl6pPr>
            <a:lvl7pPr lvl="6">
              <a:spcBef>
                <a:spcPts val="1000"/>
              </a:spcBef>
              <a:spcAft>
                <a:spcPts val="0"/>
              </a:spcAft>
              <a:buSzPts val="2800"/>
              <a:buFont typeface="Poppins Light"/>
              <a:buNone/>
              <a:defRPr>
                <a:latin typeface="Poppins Light"/>
                <a:ea typeface="Poppins Light"/>
                <a:cs typeface="Poppins Light"/>
                <a:sym typeface="Poppins Light"/>
              </a:defRPr>
            </a:lvl7pPr>
            <a:lvl8pPr lvl="7">
              <a:spcBef>
                <a:spcPts val="1000"/>
              </a:spcBef>
              <a:spcAft>
                <a:spcPts val="0"/>
              </a:spcAft>
              <a:buSzPts val="2800"/>
              <a:buFont typeface="Poppins Light"/>
              <a:buNone/>
              <a:defRPr>
                <a:latin typeface="Poppins Light"/>
                <a:ea typeface="Poppins Light"/>
                <a:cs typeface="Poppins Light"/>
                <a:sym typeface="Poppins Light"/>
              </a:defRPr>
            </a:lvl8pPr>
            <a:lvl9pPr lvl="8">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240" name="Google Shape;240;p33"/>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a:buNone/>
              <a:defRPr i="1" sz="1200">
                <a:solidFill>
                  <a:srgbClr val="F9F8F5"/>
                </a:solidFill>
                <a:latin typeface="Spectral Light"/>
                <a:ea typeface="Spectral Light"/>
                <a:cs typeface="Spectral Light"/>
                <a:sym typeface="Spectral Light"/>
              </a:defRPr>
            </a:lvl1pPr>
            <a:lvl2pPr lvl="1">
              <a:buNone/>
              <a:defRPr i="1" sz="1200">
                <a:solidFill>
                  <a:srgbClr val="F9F8F5"/>
                </a:solidFill>
                <a:latin typeface="Spectral Light"/>
                <a:ea typeface="Spectral Light"/>
                <a:cs typeface="Spectral Light"/>
                <a:sym typeface="Spectral Light"/>
              </a:defRPr>
            </a:lvl2pPr>
            <a:lvl3pPr lvl="2">
              <a:buNone/>
              <a:defRPr i="1" sz="1200">
                <a:solidFill>
                  <a:srgbClr val="F9F8F5"/>
                </a:solidFill>
                <a:latin typeface="Spectral Light"/>
                <a:ea typeface="Spectral Light"/>
                <a:cs typeface="Spectral Light"/>
                <a:sym typeface="Spectral Light"/>
              </a:defRPr>
            </a:lvl3pPr>
            <a:lvl4pPr lvl="3">
              <a:buNone/>
              <a:defRPr i="1" sz="1200">
                <a:solidFill>
                  <a:srgbClr val="F9F8F5"/>
                </a:solidFill>
                <a:latin typeface="Spectral Light"/>
                <a:ea typeface="Spectral Light"/>
                <a:cs typeface="Spectral Light"/>
                <a:sym typeface="Spectral Light"/>
              </a:defRPr>
            </a:lvl4pPr>
            <a:lvl5pPr lvl="4">
              <a:buNone/>
              <a:defRPr i="1" sz="1200">
                <a:solidFill>
                  <a:srgbClr val="F9F8F5"/>
                </a:solidFill>
                <a:latin typeface="Spectral Light"/>
                <a:ea typeface="Spectral Light"/>
                <a:cs typeface="Spectral Light"/>
                <a:sym typeface="Spectral Light"/>
              </a:defRPr>
            </a:lvl5pPr>
            <a:lvl6pPr lvl="5">
              <a:buNone/>
              <a:defRPr i="1" sz="1200">
                <a:solidFill>
                  <a:srgbClr val="F9F8F5"/>
                </a:solidFill>
                <a:latin typeface="Spectral Light"/>
                <a:ea typeface="Spectral Light"/>
                <a:cs typeface="Spectral Light"/>
                <a:sym typeface="Spectral Light"/>
              </a:defRPr>
            </a:lvl6pPr>
            <a:lvl7pPr lvl="6">
              <a:buNone/>
              <a:defRPr i="1" sz="1200">
                <a:solidFill>
                  <a:srgbClr val="F9F8F5"/>
                </a:solidFill>
                <a:latin typeface="Spectral Light"/>
                <a:ea typeface="Spectral Light"/>
                <a:cs typeface="Spectral Light"/>
                <a:sym typeface="Spectral Light"/>
              </a:defRPr>
            </a:lvl7pPr>
            <a:lvl8pPr lvl="7">
              <a:buNone/>
              <a:defRPr i="1" sz="1200">
                <a:solidFill>
                  <a:srgbClr val="F9F8F5"/>
                </a:solidFill>
                <a:latin typeface="Spectral Light"/>
                <a:ea typeface="Spectral Light"/>
                <a:cs typeface="Spectral Light"/>
                <a:sym typeface="Spectral Light"/>
              </a:defRPr>
            </a:lvl8pPr>
            <a:lvl9pPr lvl="8">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241" name="Google Shape;241;p33"/>
          <p:cNvSpPr txBox="1"/>
          <p:nvPr>
            <p:ph idx="1" type="body"/>
          </p:nvPr>
        </p:nvSpPr>
        <p:spPr>
          <a:xfrm>
            <a:off x="3751750" y="1876650"/>
            <a:ext cx="4550100" cy="2523900"/>
          </a:xfrm>
          <a:prstGeom prst="rect">
            <a:avLst/>
          </a:prstGeom>
        </p:spPr>
        <p:txBody>
          <a:bodyPr anchorCtr="0" anchor="t" bIns="0" lIns="0" spcFirstLastPara="1" rIns="0" wrap="square" tIns="0">
            <a:noAutofit/>
          </a:bodyPr>
          <a:lstStyle>
            <a:lvl1pPr indent="-317500" lvl="0" marL="45720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242" name="Google Shape;242;p33"/>
          <p:cNvSpPr txBox="1"/>
          <p:nvPr>
            <p:ph idx="2" type="subTitle"/>
          </p:nvPr>
        </p:nvSpPr>
        <p:spPr>
          <a:xfrm>
            <a:off x="491700" y="3631288"/>
            <a:ext cx="2208600" cy="162900"/>
          </a:xfrm>
          <a:prstGeom prst="rect">
            <a:avLst/>
          </a:prstGeom>
        </p:spPr>
        <p:txBody>
          <a:bodyPr anchorCtr="0" anchor="t" bIns="0" lIns="0" spcFirstLastPara="1" rIns="0" wrap="square" tIns="0">
            <a:noAutofit/>
          </a:bodyPr>
          <a:lstStyle>
            <a:lvl1pPr lvl="0" algn="ctr">
              <a:lnSpc>
                <a:spcPct val="100000"/>
              </a:lnSpc>
              <a:spcBef>
                <a:spcPts val="0"/>
              </a:spcBef>
              <a:spcAft>
                <a:spcPts val="0"/>
              </a:spcAft>
              <a:buClr>
                <a:srgbClr val="F9F8F5"/>
              </a:buClr>
              <a:buSzPts val="1500"/>
              <a:buFont typeface="Spectral Light"/>
              <a:buNone/>
              <a:defRPr i="1" sz="1500">
                <a:solidFill>
                  <a:srgbClr val="F9F8F5"/>
                </a:solidFill>
                <a:latin typeface="Spectral Light"/>
                <a:ea typeface="Spectral Light"/>
                <a:cs typeface="Spectral Light"/>
                <a:sym typeface="Spectral Light"/>
              </a:defRPr>
            </a:lvl1pPr>
            <a:lvl2pPr lvl="1"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2pPr>
            <a:lvl3pPr lvl="2"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3pPr>
            <a:lvl4pPr lvl="3"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4pPr>
            <a:lvl5pPr lvl="4"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5pPr>
            <a:lvl6pPr lvl="5"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6pPr>
            <a:lvl7pPr lvl="6"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7pPr>
            <a:lvl8pPr lvl="7"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8pPr>
            <a:lvl9pPr lvl="8"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9pPr>
          </a:lstStyle>
          <a:p/>
        </p:txBody>
      </p:sp>
      <p:sp>
        <p:nvSpPr>
          <p:cNvPr id="243" name="Google Shape;243;p33"/>
          <p:cNvSpPr txBox="1"/>
          <p:nvPr>
            <p:ph idx="3" type="subTitle"/>
          </p:nvPr>
        </p:nvSpPr>
        <p:spPr>
          <a:xfrm>
            <a:off x="491700" y="3915013"/>
            <a:ext cx="2208600" cy="162900"/>
          </a:xfrm>
          <a:prstGeom prst="rect">
            <a:avLst/>
          </a:prstGeom>
        </p:spPr>
        <p:txBody>
          <a:bodyPr anchorCtr="0" anchor="t" bIns="0" lIns="0" spcFirstLastPara="1" rIns="0" wrap="square" tIns="0">
            <a:noAutofit/>
          </a:bodyPr>
          <a:lstStyle>
            <a:lvl1pPr lv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1pPr>
            <a:lvl2pPr lvl="1"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2pPr>
            <a:lvl3pPr lvl="2"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3pPr>
            <a:lvl4pPr lvl="3"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4pPr>
            <a:lvl5pPr lvl="4"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5pPr>
            <a:lvl6pPr lvl="5"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6pPr>
            <a:lvl7pPr lvl="6"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7pPr>
            <a:lvl8pPr lvl="7"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8pPr>
            <a:lvl9pPr lvl="8"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9pPr>
          </a:lstStyle>
          <a:p/>
        </p:txBody>
      </p:sp>
      <p:sp>
        <p:nvSpPr>
          <p:cNvPr id="244" name="Google Shape;244;p33"/>
          <p:cNvSpPr txBox="1"/>
          <p:nvPr>
            <p:ph idx="4" type="sldNum"/>
          </p:nvPr>
        </p:nvSpPr>
        <p:spPr>
          <a:xfrm>
            <a:off x="8301858" y="4663217"/>
            <a:ext cx="548700" cy="393600"/>
          </a:xfrm>
          <a:prstGeom prst="rect">
            <a:avLst/>
          </a:prstGeom>
        </p:spPr>
        <p:txBody>
          <a:bodyPr anchorCtr="0" anchor="ctr" bIns="0" lIns="0" spcFirstLastPara="1" rIns="0" wrap="square" tIns="0">
            <a:normAutofit/>
          </a:bodyPr>
          <a:lstStyle>
            <a:lvl1pPr lvl="0">
              <a:buNone/>
              <a:defRPr i="1" sz="1200">
                <a:solidFill>
                  <a:srgbClr val="6C706F"/>
                </a:solidFill>
                <a:latin typeface="Spectral Light"/>
                <a:ea typeface="Spectral Light"/>
                <a:cs typeface="Spectral Light"/>
                <a:sym typeface="Spectral Light"/>
              </a:defRPr>
            </a:lvl1pPr>
            <a:lvl2pPr lvl="1">
              <a:buNone/>
              <a:defRPr i="1" sz="1200">
                <a:solidFill>
                  <a:srgbClr val="6C706F"/>
                </a:solidFill>
                <a:latin typeface="Spectral Light"/>
                <a:ea typeface="Spectral Light"/>
                <a:cs typeface="Spectral Light"/>
                <a:sym typeface="Spectral Light"/>
              </a:defRPr>
            </a:lvl2pPr>
            <a:lvl3pPr lvl="2">
              <a:buNone/>
              <a:defRPr i="1" sz="1200">
                <a:solidFill>
                  <a:srgbClr val="6C706F"/>
                </a:solidFill>
                <a:latin typeface="Spectral Light"/>
                <a:ea typeface="Spectral Light"/>
                <a:cs typeface="Spectral Light"/>
                <a:sym typeface="Spectral Light"/>
              </a:defRPr>
            </a:lvl3pPr>
            <a:lvl4pPr lvl="3">
              <a:buNone/>
              <a:defRPr i="1" sz="1200">
                <a:solidFill>
                  <a:srgbClr val="6C706F"/>
                </a:solidFill>
                <a:latin typeface="Spectral Light"/>
                <a:ea typeface="Spectral Light"/>
                <a:cs typeface="Spectral Light"/>
                <a:sym typeface="Spectral Light"/>
              </a:defRPr>
            </a:lvl4pPr>
            <a:lvl5pPr lvl="4">
              <a:buNone/>
              <a:defRPr i="1" sz="1200">
                <a:solidFill>
                  <a:srgbClr val="6C706F"/>
                </a:solidFill>
                <a:latin typeface="Spectral Light"/>
                <a:ea typeface="Spectral Light"/>
                <a:cs typeface="Spectral Light"/>
                <a:sym typeface="Spectral Light"/>
              </a:defRPr>
            </a:lvl5pPr>
            <a:lvl6pPr lvl="5">
              <a:buNone/>
              <a:defRPr i="1" sz="1200">
                <a:solidFill>
                  <a:srgbClr val="6C706F"/>
                </a:solidFill>
                <a:latin typeface="Spectral Light"/>
                <a:ea typeface="Spectral Light"/>
                <a:cs typeface="Spectral Light"/>
                <a:sym typeface="Spectral Light"/>
              </a:defRPr>
            </a:lvl6pPr>
            <a:lvl7pPr lvl="6">
              <a:buNone/>
              <a:defRPr i="1" sz="1200">
                <a:solidFill>
                  <a:srgbClr val="6C706F"/>
                </a:solidFill>
                <a:latin typeface="Spectral Light"/>
                <a:ea typeface="Spectral Light"/>
                <a:cs typeface="Spectral Light"/>
                <a:sym typeface="Spectral Light"/>
              </a:defRPr>
            </a:lvl7pPr>
            <a:lvl8pPr lvl="7">
              <a:buNone/>
              <a:defRPr i="1" sz="1200">
                <a:solidFill>
                  <a:srgbClr val="6C706F"/>
                </a:solidFill>
                <a:latin typeface="Spectral Light"/>
                <a:ea typeface="Spectral Light"/>
                <a:cs typeface="Spectral Light"/>
                <a:sym typeface="Spectral Light"/>
              </a:defRPr>
            </a:lvl8pPr>
            <a:lvl9pPr lvl="8">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245" name="Google Shape;245;p33"/>
          <p:cNvSpPr/>
          <p:nvPr>
            <p:ph idx="5" type="pic"/>
          </p:nvPr>
        </p:nvSpPr>
        <p:spPr>
          <a:xfrm>
            <a:off x="491700" y="1089988"/>
            <a:ext cx="2208600" cy="2208600"/>
          </a:xfrm>
          <a:prstGeom prst="ellipse">
            <a:avLst/>
          </a:prstGeom>
          <a:solidFill>
            <a:srgbClr val="FFFFFF"/>
          </a:solidFill>
          <a:ln>
            <a:noFill/>
          </a:ln>
        </p:spPr>
      </p:sp>
      <p:cxnSp>
        <p:nvCxnSpPr>
          <p:cNvPr id="246" name="Google Shape;246;p33"/>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247" name="Google Shape;247;p33"/>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5" type="tx">
  <p:cSld name="TITLE_AND_BODY">
    <p:spTree>
      <p:nvGrpSpPr>
        <p:cNvPr id="248" name="Shape 248"/>
        <p:cNvGrpSpPr/>
        <p:nvPr/>
      </p:nvGrpSpPr>
      <p:grpSpPr>
        <a:xfrm>
          <a:off x="0" y="0"/>
          <a:ext cx="0" cy="0"/>
          <a:chOff x="0" y="0"/>
          <a:chExt cx="0" cy="0"/>
        </a:xfrm>
      </p:grpSpPr>
      <p:sp>
        <p:nvSpPr>
          <p:cNvPr id="249" name="Google Shape;249;p34"/>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a:spcBef>
                <a:spcPts val="0"/>
              </a:spcBef>
              <a:spcAft>
                <a:spcPts val="0"/>
              </a:spcAft>
              <a:buSzPts val="2800"/>
              <a:buFont typeface="Poppins Light"/>
              <a:buNone/>
              <a:defRPr>
                <a:latin typeface="Poppins Light"/>
                <a:ea typeface="Poppins Light"/>
                <a:cs typeface="Poppins Light"/>
                <a:sym typeface="Poppins Light"/>
              </a:defRPr>
            </a:lvl1pPr>
            <a:lvl2pPr lvl="1">
              <a:spcBef>
                <a:spcPts val="1000"/>
              </a:spcBef>
              <a:spcAft>
                <a:spcPts val="0"/>
              </a:spcAft>
              <a:buSzPts val="2800"/>
              <a:buFont typeface="Poppins Light"/>
              <a:buNone/>
              <a:defRPr>
                <a:latin typeface="Poppins Light"/>
                <a:ea typeface="Poppins Light"/>
                <a:cs typeface="Poppins Light"/>
                <a:sym typeface="Poppins Light"/>
              </a:defRPr>
            </a:lvl2pPr>
            <a:lvl3pPr lvl="2">
              <a:spcBef>
                <a:spcPts val="1000"/>
              </a:spcBef>
              <a:spcAft>
                <a:spcPts val="0"/>
              </a:spcAft>
              <a:buSzPts val="2800"/>
              <a:buFont typeface="Poppins Light"/>
              <a:buNone/>
              <a:defRPr>
                <a:latin typeface="Poppins Light"/>
                <a:ea typeface="Poppins Light"/>
                <a:cs typeface="Poppins Light"/>
                <a:sym typeface="Poppins Light"/>
              </a:defRPr>
            </a:lvl3pPr>
            <a:lvl4pPr lvl="3">
              <a:spcBef>
                <a:spcPts val="1000"/>
              </a:spcBef>
              <a:spcAft>
                <a:spcPts val="0"/>
              </a:spcAft>
              <a:buSzPts val="2800"/>
              <a:buFont typeface="Poppins Light"/>
              <a:buNone/>
              <a:defRPr>
                <a:latin typeface="Poppins Light"/>
                <a:ea typeface="Poppins Light"/>
                <a:cs typeface="Poppins Light"/>
                <a:sym typeface="Poppins Light"/>
              </a:defRPr>
            </a:lvl4pPr>
            <a:lvl5pPr lvl="4">
              <a:spcBef>
                <a:spcPts val="1000"/>
              </a:spcBef>
              <a:spcAft>
                <a:spcPts val="0"/>
              </a:spcAft>
              <a:buSzPts val="2800"/>
              <a:buFont typeface="Poppins Light"/>
              <a:buNone/>
              <a:defRPr>
                <a:latin typeface="Poppins Light"/>
                <a:ea typeface="Poppins Light"/>
                <a:cs typeface="Poppins Light"/>
                <a:sym typeface="Poppins Light"/>
              </a:defRPr>
            </a:lvl5pPr>
            <a:lvl6pPr lvl="5">
              <a:spcBef>
                <a:spcPts val="1000"/>
              </a:spcBef>
              <a:spcAft>
                <a:spcPts val="0"/>
              </a:spcAft>
              <a:buSzPts val="2800"/>
              <a:buFont typeface="Poppins Light"/>
              <a:buNone/>
              <a:defRPr>
                <a:latin typeface="Poppins Light"/>
                <a:ea typeface="Poppins Light"/>
                <a:cs typeface="Poppins Light"/>
                <a:sym typeface="Poppins Light"/>
              </a:defRPr>
            </a:lvl6pPr>
            <a:lvl7pPr lvl="6">
              <a:spcBef>
                <a:spcPts val="1000"/>
              </a:spcBef>
              <a:spcAft>
                <a:spcPts val="0"/>
              </a:spcAft>
              <a:buSzPts val="2800"/>
              <a:buFont typeface="Poppins Light"/>
              <a:buNone/>
              <a:defRPr>
                <a:latin typeface="Poppins Light"/>
                <a:ea typeface="Poppins Light"/>
                <a:cs typeface="Poppins Light"/>
                <a:sym typeface="Poppins Light"/>
              </a:defRPr>
            </a:lvl7pPr>
            <a:lvl8pPr lvl="7">
              <a:spcBef>
                <a:spcPts val="1000"/>
              </a:spcBef>
              <a:spcAft>
                <a:spcPts val="0"/>
              </a:spcAft>
              <a:buSzPts val="2800"/>
              <a:buFont typeface="Poppins Light"/>
              <a:buNone/>
              <a:defRPr>
                <a:latin typeface="Poppins Light"/>
                <a:ea typeface="Poppins Light"/>
                <a:cs typeface="Poppins Light"/>
                <a:sym typeface="Poppins Light"/>
              </a:defRPr>
            </a:lvl8pPr>
            <a:lvl9pPr lvl="8">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250" name="Google Shape;250;p34"/>
          <p:cNvSpPr txBox="1"/>
          <p:nvPr>
            <p:ph idx="1" type="subTitle"/>
          </p:nvPr>
        </p:nvSpPr>
        <p:spPr>
          <a:xfrm>
            <a:off x="413650" y="1666625"/>
            <a:ext cx="2452200" cy="2208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251" name="Google Shape;251;p34"/>
          <p:cNvSpPr/>
          <p:nvPr/>
        </p:nvSpPr>
        <p:spPr>
          <a:xfrm>
            <a:off x="413650" y="2290050"/>
            <a:ext cx="2452200" cy="2168400"/>
          </a:xfrm>
          <a:prstGeom prst="roundRect">
            <a:avLst>
              <a:gd fmla="val 3719"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2" name="Google Shape;252;p34"/>
          <p:cNvSpPr txBox="1"/>
          <p:nvPr>
            <p:ph idx="2" type="body"/>
          </p:nvPr>
        </p:nvSpPr>
        <p:spPr>
          <a:xfrm>
            <a:off x="656850" y="2459550"/>
            <a:ext cx="2099400" cy="1816500"/>
          </a:xfrm>
          <a:prstGeom prst="rect">
            <a:avLst/>
          </a:prstGeom>
        </p:spPr>
        <p:txBody>
          <a:bodyPr anchorCtr="0" anchor="t" bIns="0" lIns="0" spcFirstLastPara="1" rIns="0" wrap="square" tIns="0">
            <a:noAutofit/>
          </a:bodyPr>
          <a:lstStyle>
            <a:lvl1pPr indent="-317500" lvl="0" marL="45720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253" name="Google Shape;253;p34"/>
          <p:cNvSpPr txBox="1"/>
          <p:nvPr>
            <p:ph idx="3" type="subTitle"/>
          </p:nvPr>
        </p:nvSpPr>
        <p:spPr>
          <a:xfrm>
            <a:off x="3319663" y="1666625"/>
            <a:ext cx="2452200" cy="2208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254" name="Google Shape;254;p34"/>
          <p:cNvSpPr/>
          <p:nvPr/>
        </p:nvSpPr>
        <p:spPr>
          <a:xfrm>
            <a:off x="3319667" y="2290050"/>
            <a:ext cx="2452200" cy="2168400"/>
          </a:xfrm>
          <a:prstGeom prst="roundRect">
            <a:avLst>
              <a:gd fmla="val 3719"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5" name="Google Shape;255;p34"/>
          <p:cNvSpPr txBox="1"/>
          <p:nvPr>
            <p:ph idx="4" type="body"/>
          </p:nvPr>
        </p:nvSpPr>
        <p:spPr>
          <a:xfrm>
            <a:off x="3562867" y="2459550"/>
            <a:ext cx="2099400" cy="1816500"/>
          </a:xfrm>
          <a:prstGeom prst="rect">
            <a:avLst/>
          </a:prstGeom>
        </p:spPr>
        <p:txBody>
          <a:bodyPr anchorCtr="0" anchor="t" bIns="0" lIns="0" spcFirstLastPara="1" rIns="0" wrap="square" tIns="0">
            <a:noAutofit/>
          </a:bodyPr>
          <a:lstStyle>
            <a:lvl1pPr indent="-317500" lvl="0" marL="45720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256" name="Google Shape;256;p34"/>
          <p:cNvSpPr txBox="1"/>
          <p:nvPr>
            <p:ph idx="5" type="subTitle"/>
          </p:nvPr>
        </p:nvSpPr>
        <p:spPr>
          <a:xfrm>
            <a:off x="6225688" y="1666625"/>
            <a:ext cx="2452200" cy="2208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257" name="Google Shape;257;p34"/>
          <p:cNvSpPr/>
          <p:nvPr/>
        </p:nvSpPr>
        <p:spPr>
          <a:xfrm>
            <a:off x="6225696" y="2290050"/>
            <a:ext cx="2452200" cy="2168400"/>
          </a:xfrm>
          <a:prstGeom prst="roundRect">
            <a:avLst>
              <a:gd fmla="val 3719"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8" name="Google Shape;258;p34"/>
          <p:cNvSpPr txBox="1"/>
          <p:nvPr>
            <p:ph idx="6" type="body"/>
          </p:nvPr>
        </p:nvSpPr>
        <p:spPr>
          <a:xfrm>
            <a:off x="6468897" y="2459550"/>
            <a:ext cx="2099400" cy="1816500"/>
          </a:xfrm>
          <a:prstGeom prst="rect">
            <a:avLst/>
          </a:prstGeom>
        </p:spPr>
        <p:txBody>
          <a:bodyPr anchorCtr="0" anchor="t" bIns="0" lIns="0" spcFirstLastPara="1" rIns="0" wrap="square" tIns="0">
            <a:noAutofit/>
          </a:bodyPr>
          <a:lstStyle>
            <a:lvl1pPr indent="-317500" lvl="0" marL="45720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259" name="Google Shape;259;p34"/>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a:buNone/>
              <a:defRPr i="1" sz="1200">
                <a:solidFill>
                  <a:srgbClr val="6C706F"/>
                </a:solidFill>
                <a:latin typeface="Spectral Light"/>
                <a:ea typeface="Spectral Light"/>
                <a:cs typeface="Spectral Light"/>
                <a:sym typeface="Spectral Light"/>
              </a:defRPr>
            </a:lvl1pPr>
            <a:lvl2pPr lvl="1">
              <a:buNone/>
              <a:defRPr i="1" sz="1200">
                <a:solidFill>
                  <a:srgbClr val="6C706F"/>
                </a:solidFill>
                <a:latin typeface="Spectral Light"/>
                <a:ea typeface="Spectral Light"/>
                <a:cs typeface="Spectral Light"/>
                <a:sym typeface="Spectral Light"/>
              </a:defRPr>
            </a:lvl2pPr>
            <a:lvl3pPr lvl="2">
              <a:buNone/>
              <a:defRPr i="1" sz="1200">
                <a:solidFill>
                  <a:srgbClr val="6C706F"/>
                </a:solidFill>
                <a:latin typeface="Spectral Light"/>
                <a:ea typeface="Spectral Light"/>
                <a:cs typeface="Spectral Light"/>
                <a:sym typeface="Spectral Light"/>
              </a:defRPr>
            </a:lvl3pPr>
            <a:lvl4pPr lvl="3">
              <a:buNone/>
              <a:defRPr i="1" sz="1200">
                <a:solidFill>
                  <a:srgbClr val="6C706F"/>
                </a:solidFill>
                <a:latin typeface="Spectral Light"/>
                <a:ea typeface="Spectral Light"/>
                <a:cs typeface="Spectral Light"/>
                <a:sym typeface="Spectral Light"/>
              </a:defRPr>
            </a:lvl4pPr>
            <a:lvl5pPr lvl="4">
              <a:buNone/>
              <a:defRPr i="1" sz="1200">
                <a:solidFill>
                  <a:srgbClr val="6C706F"/>
                </a:solidFill>
                <a:latin typeface="Spectral Light"/>
                <a:ea typeface="Spectral Light"/>
                <a:cs typeface="Spectral Light"/>
                <a:sym typeface="Spectral Light"/>
              </a:defRPr>
            </a:lvl5pPr>
            <a:lvl6pPr lvl="5">
              <a:buNone/>
              <a:defRPr i="1" sz="1200">
                <a:solidFill>
                  <a:srgbClr val="6C706F"/>
                </a:solidFill>
                <a:latin typeface="Spectral Light"/>
                <a:ea typeface="Spectral Light"/>
                <a:cs typeface="Spectral Light"/>
                <a:sym typeface="Spectral Light"/>
              </a:defRPr>
            </a:lvl6pPr>
            <a:lvl7pPr lvl="6">
              <a:buNone/>
              <a:defRPr i="1" sz="1200">
                <a:solidFill>
                  <a:srgbClr val="6C706F"/>
                </a:solidFill>
                <a:latin typeface="Spectral Light"/>
                <a:ea typeface="Spectral Light"/>
                <a:cs typeface="Spectral Light"/>
                <a:sym typeface="Spectral Light"/>
              </a:defRPr>
            </a:lvl7pPr>
            <a:lvl8pPr lvl="7">
              <a:buNone/>
              <a:defRPr i="1" sz="1200">
                <a:solidFill>
                  <a:srgbClr val="6C706F"/>
                </a:solidFill>
                <a:latin typeface="Spectral Light"/>
                <a:ea typeface="Spectral Light"/>
                <a:cs typeface="Spectral Light"/>
                <a:sym typeface="Spectral Light"/>
              </a:defRPr>
            </a:lvl8pPr>
            <a:lvl9pPr lvl="8">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260" name="Google Shape;260;p34"/>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261" name="Google Shape;261;p34"/>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6">
  <p:cSld name="TITLE_AND_BODY_1">
    <p:spTree>
      <p:nvGrpSpPr>
        <p:cNvPr id="262" name="Shape 262"/>
        <p:cNvGrpSpPr/>
        <p:nvPr/>
      </p:nvGrpSpPr>
      <p:grpSpPr>
        <a:xfrm>
          <a:off x="0" y="0"/>
          <a:ext cx="0" cy="0"/>
          <a:chOff x="0" y="0"/>
          <a:chExt cx="0" cy="0"/>
        </a:xfrm>
      </p:grpSpPr>
      <p:sp>
        <p:nvSpPr>
          <p:cNvPr id="263" name="Google Shape;263;p35"/>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a:spcBef>
                <a:spcPts val="0"/>
              </a:spcBef>
              <a:spcAft>
                <a:spcPts val="0"/>
              </a:spcAft>
              <a:buSzPts val="2800"/>
              <a:buFont typeface="Poppins Light"/>
              <a:buNone/>
              <a:defRPr>
                <a:latin typeface="Poppins Light"/>
                <a:ea typeface="Poppins Light"/>
                <a:cs typeface="Poppins Light"/>
                <a:sym typeface="Poppins Light"/>
              </a:defRPr>
            </a:lvl1pPr>
            <a:lvl2pPr lvl="1">
              <a:spcBef>
                <a:spcPts val="1000"/>
              </a:spcBef>
              <a:spcAft>
                <a:spcPts val="0"/>
              </a:spcAft>
              <a:buSzPts val="2800"/>
              <a:buFont typeface="Poppins Light"/>
              <a:buNone/>
              <a:defRPr>
                <a:latin typeface="Poppins Light"/>
                <a:ea typeface="Poppins Light"/>
                <a:cs typeface="Poppins Light"/>
                <a:sym typeface="Poppins Light"/>
              </a:defRPr>
            </a:lvl2pPr>
            <a:lvl3pPr lvl="2">
              <a:spcBef>
                <a:spcPts val="1000"/>
              </a:spcBef>
              <a:spcAft>
                <a:spcPts val="0"/>
              </a:spcAft>
              <a:buSzPts val="2800"/>
              <a:buFont typeface="Poppins Light"/>
              <a:buNone/>
              <a:defRPr>
                <a:latin typeface="Poppins Light"/>
                <a:ea typeface="Poppins Light"/>
                <a:cs typeface="Poppins Light"/>
                <a:sym typeface="Poppins Light"/>
              </a:defRPr>
            </a:lvl3pPr>
            <a:lvl4pPr lvl="3">
              <a:spcBef>
                <a:spcPts val="1000"/>
              </a:spcBef>
              <a:spcAft>
                <a:spcPts val="0"/>
              </a:spcAft>
              <a:buSzPts val="2800"/>
              <a:buFont typeface="Poppins Light"/>
              <a:buNone/>
              <a:defRPr>
                <a:latin typeface="Poppins Light"/>
                <a:ea typeface="Poppins Light"/>
                <a:cs typeface="Poppins Light"/>
                <a:sym typeface="Poppins Light"/>
              </a:defRPr>
            </a:lvl4pPr>
            <a:lvl5pPr lvl="4">
              <a:spcBef>
                <a:spcPts val="1000"/>
              </a:spcBef>
              <a:spcAft>
                <a:spcPts val="0"/>
              </a:spcAft>
              <a:buSzPts val="2800"/>
              <a:buFont typeface="Poppins Light"/>
              <a:buNone/>
              <a:defRPr>
                <a:latin typeface="Poppins Light"/>
                <a:ea typeface="Poppins Light"/>
                <a:cs typeface="Poppins Light"/>
                <a:sym typeface="Poppins Light"/>
              </a:defRPr>
            </a:lvl5pPr>
            <a:lvl6pPr lvl="5">
              <a:spcBef>
                <a:spcPts val="1000"/>
              </a:spcBef>
              <a:spcAft>
                <a:spcPts val="0"/>
              </a:spcAft>
              <a:buSzPts val="2800"/>
              <a:buFont typeface="Poppins Light"/>
              <a:buNone/>
              <a:defRPr>
                <a:latin typeface="Poppins Light"/>
                <a:ea typeface="Poppins Light"/>
                <a:cs typeface="Poppins Light"/>
                <a:sym typeface="Poppins Light"/>
              </a:defRPr>
            </a:lvl6pPr>
            <a:lvl7pPr lvl="6">
              <a:spcBef>
                <a:spcPts val="1000"/>
              </a:spcBef>
              <a:spcAft>
                <a:spcPts val="0"/>
              </a:spcAft>
              <a:buSzPts val="2800"/>
              <a:buFont typeface="Poppins Light"/>
              <a:buNone/>
              <a:defRPr>
                <a:latin typeface="Poppins Light"/>
                <a:ea typeface="Poppins Light"/>
                <a:cs typeface="Poppins Light"/>
                <a:sym typeface="Poppins Light"/>
              </a:defRPr>
            </a:lvl7pPr>
            <a:lvl8pPr lvl="7">
              <a:spcBef>
                <a:spcPts val="1000"/>
              </a:spcBef>
              <a:spcAft>
                <a:spcPts val="0"/>
              </a:spcAft>
              <a:buSzPts val="2800"/>
              <a:buFont typeface="Poppins Light"/>
              <a:buNone/>
              <a:defRPr>
                <a:latin typeface="Poppins Light"/>
                <a:ea typeface="Poppins Light"/>
                <a:cs typeface="Poppins Light"/>
                <a:sym typeface="Poppins Light"/>
              </a:defRPr>
            </a:lvl8pPr>
            <a:lvl9pPr lvl="8">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264" name="Google Shape;264;p35"/>
          <p:cNvSpPr txBox="1"/>
          <p:nvPr>
            <p:ph idx="1" type="subTitle"/>
          </p:nvPr>
        </p:nvSpPr>
        <p:spPr>
          <a:xfrm>
            <a:off x="413650" y="1666625"/>
            <a:ext cx="7743300" cy="23865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a:lnSpc>
                <a:spcPct val="115000"/>
              </a:lnSpc>
              <a:spcBef>
                <a:spcPts val="1000"/>
              </a:spcBef>
              <a:spcAft>
                <a:spcPts val="100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265" name="Google Shape;265;p35"/>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a:buNone/>
              <a:defRPr i="1" sz="1200">
                <a:solidFill>
                  <a:srgbClr val="6C706F"/>
                </a:solidFill>
                <a:latin typeface="Spectral Light"/>
                <a:ea typeface="Spectral Light"/>
                <a:cs typeface="Spectral Light"/>
                <a:sym typeface="Spectral Light"/>
              </a:defRPr>
            </a:lvl1pPr>
            <a:lvl2pPr lvl="1">
              <a:buNone/>
              <a:defRPr i="1" sz="1200">
                <a:solidFill>
                  <a:srgbClr val="6C706F"/>
                </a:solidFill>
                <a:latin typeface="Spectral Light"/>
                <a:ea typeface="Spectral Light"/>
                <a:cs typeface="Spectral Light"/>
                <a:sym typeface="Spectral Light"/>
              </a:defRPr>
            </a:lvl2pPr>
            <a:lvl3pPr lvl="2">
              <a:buNone/>
              <a:defRPr i="1" sz="1200">
                <a:solidFill>
                  <a:srgbClr val="6C706F"/>
                </a:solidFill>
                <a:latin typeface="Spectral Light"/>
                <a:ea typeface="Spectral Light"/>
                <a:cs typeface="Spectral Light"/>
                <a:sym typeface="Spectral Light"/>
              </a:defRPr>
            </a:lvl3pPr>
            <a:lvl4pPr lvl="3">
              <a:buNone/>
              <a:defRPr i="1" sz="1200">
                <a:solidFill>
                  <a:srgbClr val="6C706F"/>
                </a:solidFill>
                <a:latin typeface="Spectral Light"/>
                <a:ea typeface="Spectral Light"/>
                <a:cs typeface="Spectral Light"/>
                <a:sym typeface="Spectral Light"/>
              </a:defRPr>
            </a:lvl4pPr>
            <a:lvl5pPr lvl="4">
              <a:buNone/>
              <a:defRPr i="1" sz="1200">
                <a:solidFill>
                  <a:srgbClr val="6C706F"/>
                </a:solidFill>
                <a:latin typeface="Spectral Light"/>
                <a:ea typeface="Spectral Light"/>
                <a:cs typeface="Spectral Light"/>
                <a:sym typeface="Spectral Light"/>
              </a:defRPr>
            </a:lvl5pPr>
            <a:lvl6pPr lvl="5">
              <a:buNone/>
              <a:defRPr i="1" sz="1200">
                <a:solidFill>
                  <a:srgbClr val="6C706F"/>
                </a:solidFill>
                <a:latin typeface="Spectral Light"/>
                <a:ea typeface="Spectral Light"/>
                <a:cs typeface="Spectral Light"/>
                <a:sym typeface="Spectral Light"/>
              </a:defRPr>
            </a:lvl6pPr>
            <a:lvl7pPr lvl="6">
              <a:buNone/>
              <a:defRPr i="1" sz="1200">
                <a:solidFill>
                  <a:srgbClr val="6C706F"/>
                </a:solidFill>
                <a:latin typeface="Spectral Light"/>
                <a:ea typeface="Spectral Light"/>
                <a:cs typeface="Spectral Light"/>
                <a:sym typeface="Spectral Light"/>
              </a:defRPr>
            </a:lvl7pPr>
            <a:lvl8pPr lvl="7">
              <a:buNone/>
              <a:defRPr i="1" sz="1200">
                <a:solidFill>
                  <a:srgbClr val="6C706F"/>
                </a:solidFill>
                <a:latin typeface="Spectral Light"/>
                <a:ea typeface="Spectral Light"/>
                <a:cs typeface="Spectral Light"/>
                <a:sym typeface="Spectral Light"/>
              </a:defRPr>
            </a:lvl8pPr>
            <a:lvl9pPr lvl="8">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266" name="Google Shape;266;p35"/>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267" name="Google Shape;267;p35"/>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6 1">
  <p:cSld name="TITLE_AND_BODY_1_1">
    <p:spTree>
      <p:nvGrpSpPr>
        <p:cNvPr id="268" name="Shape 268"/>
        <p:cNvGrpSpPr/>
        <p:nvPr/>
      </p:nvGrpSpPr>
      <p:grpSpPr>
        <a:xfrm>
          <a:off x="0" y="0"/>
          <a:ext cx="0" cy="0"/>
          <a:chOff x="0" y="0"/>
          <a:chExt cx="0" cy="0"/>
        </a:xfrm>
      </p:grpSpPr>
      <p:sp>
        <p:nvSpPr>
          <p:cNvPr id="269" name="Google Shape;269;p36"/>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a:spcBef>
                <a:spcPts val="0"/>
              </a:spcBef>
              <a:spcAft>
                <a:spcPts val="0"/>
              </a:spcAft>
              <a:buSzPts val="2800"/>
              <a:buFont typeface="Poppins Light"/>
              <a:buNone/>
              <a:defRPr>
                <a:latin typeface="Poppins Light"/>
                <a:ea typeface="Poppins Light"/>
                <a:cs typeface="Poppins Light"/>
                <a:sym typeface="Poppins Light"/>
              </a:defRPr>
            </a:lvl1pPr>
            <a:lvl2pPr lvl="1">
              <a:spcBef>
                <a:spcPts val="1000"/>
              </a:spcBef>
              <a:spcAft>
                <a:spcPts val="0"/>
              </a:spcAft>
              <a:buSzPts val="2800"/>
              <a:buFont typeface="Poppins Light"/>
              <a:buNone/>
              <a:defRPr>
                <a:latin typeface="Poppins Light"/>
                <a:ea typeface="Poppins Light"/>
                <a:cs typeface="Poppins Light"/>
                <a:sym typeface="Poppins Light"/>
              </a:defRPr>
            </a:lvl2pPr>
            <a:lvl3pPr lvl="2">
              <a:spcBef>
                <a:spcPts val="1000"/>
              </a:spcBef>
              <a:spcAft>
                <a:spcPts val="0"/>
              </a:spcAft>
              <a:buSzPts val="2800"/>
              <a:buFont typeface="Poppins Light"/>
              <a:buNone/>
              <a:defRPr>
                <a:latin typeface="Poppins Light"/>
                <a:ea typeface="Poppins Light"/>
                <a:cs typeface="Poppins Light"/>
                <a:sym typeface="Poppins Light"/>
              </a:defRPr>
            </a:lvl3pPr>
            <a:lvl4pPr lvl="3">
              <a:spcBef>
                <a:spcPts val="1000"/>
              </a:spcBef>
              <a:spcAft>
                <a:spcPts val="0"/>
              </a:spcAft>
              <a:buSzPts val="2800"/>
              <a:buFont typeface="Poppins Light"/>
              <a:buNone/>
              <a:defRPr>
                <a:latin typeface="Poppins Light"/>
                <a:ea typeface="Poppins Light"/>
                <a:cs typeface="Poppins Light"/>
                <a:sym typeface="Poppins Light"/>
              </a:defRPr>
            </a:lvl4pPr>
            <a:lvl5pPr lvl="4">
              <a:spcBef>
                <a:spcPts val="1000"/>
              </a:spcBef>
              <a:spcAft>
                <a:spcPts val="0"/>
              </a:spcAft>
              <a:buSzPts val="2800"/>
              <a:buFont typeface="Poppins Light"/>
              <a:buNone/>
              <a:defRPr>
                <a:latin typeface="Poppins Light"/>
                <a:ea typeface="Poppins Light"/>
                <a:cs typeface="Poppins Light"/>
                <a:sym typeface="Poppins Light"/>
              </a:defRPr>
            </a:lvl5pPr>
            <a:lvl6pPr lvl="5">
              <a:spcBef>
                <a:spcPts val="1000"/>
              </a:spcBef>
              <a:spcAft>
                <a:spcPts val="0"/>
              </a:spcAft>
              <a:buSzPts val="2800"/>
              <a:buFont typeface="Poppins Light"/>
              <a:buNone/>
              <a:defRPr>
                <a:latin typeface="Poppins Light"/>
                <a:ea typeface="Poppins Light"/>
                <a:cs typeface="Poppins Light"/>
                <a:sym typeface="Poppins Light"/>
              </a:defRPr>
            </a:lvl6pPr>
            <a:lvl7pPr lvl="6">
              <a:spcBef>
                <a:spcPts val="1000"/>
              </a:spcBef>
              <a:spcAft>
                <a:spcPts val="0"/>
              </a:spcAft>
              <a:buSzPts val="2800"/>
              <a:buFont typeface="Poppins Light"/>
              <a:buNone/>
              <a:defRPr>
                <a:latin typeface="Poppins Light"/>
                <a:ea typeface="Poppins Light"/>
                <a:cs typeface="Poppins Light"/>
                <a:sym typeface="Poppins Light"/>
              </a:defRPr>
            </a:lvl7pPr>
            <a:lvl8pPr lvl="7">
              <a:spcBef>
                <a:spcPts val="1000"/>
              </a:spcBef>
              <a:spcAft>
                <a:spcPts val="0"/>
              </a:spcAft>
              <a:buSzPts val="2800"/>
              <a:buFont typeface="Poppins Light"/>
              <a:buNone/>
              <a:defRPr>
                <a:latin typeface="Poppins Light"/>
                <a:ea typeface="Poppins Light"/>
                <a:cs typeface="Poppins Light"/>
                <a:sym typeface="Poppins Light"/>
              </a:defRPr>
            </a:lvl8pPr>
            <a:lvl9pPr lvl="8">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270" name="Google Shape;270;p36"/>
          <p:cNvSpPr txBox="1"/>
          <p:nvPr>
            <p:ph idx="1" type="subTitle"/>
          </p:nvPr>
        </p:nvSpPr>
        <p:spPr>
          <a:xfrm>
            <a:off x="413650" y="1666625"/>
            <a:ext cx="8133600" cy="23865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9100F"/>
              </a:buClr>
              <a:buSzPts val="1400"/>
              <a:buNone/>
              <a:defRPr>
                <a:solidFill>
                  <a:srgbClr val="09100F"/>
                </a:solidFill>
              </a:defRPr>
            </a:lvl1pPr>
            <a:lvl2pPr lvl="1">
              <a:lnSpc>
                <a:spcPct val="115000"/>
              </a:lnSpc>
              <a:spcBef>
                <a:spcPts val="1000"/>
              </a:spcBef>
              <a:spcAft>
                <a:spcPts val="0"/>
              </a:spcAft>
              <a:buClr>
                <a:srgbClr val="09100F"/>
              </a:buClr>
              <a:buSzPts val="1400"/>
              <a:buNone/>
              <a:defRPr>
                <a:solidFill>
                  <a:srgbClr val="09100F"/>
                </a:solidFill>
              </a:defRPr>
            </a:lvl2pPr>
            <a:lvl3pPr lvl="2">
              <a:lnSpc>
                <a:spcPct val="115000"/>
              </a:lnSpc>
              <a:spcBef>
                <a:spcPts val="1000"/>
              </a:spcBef>
              <a:spcAft>
                <a:spcPts val="0"/>
              </a:spcAft>
              <a:buClr>
                <a:srgbClr val="09100F"/>
              </a:buClr>
              <a:buSzPts val="1400"/>
              <a:buNone/>
              <a:defRPr>
                <a:solidFill>
                  <a:srgbClr val="09100F"/>
                </a:solidFill>
              </a:defRPr>
            </a:lvl3pPr>
            <a:lvl4pPr lvl="3">
              <a:lnSpc>
                <a:spcPct val="115000"/>
              </a:lnSpc>
              <a:spcBef>
                <a:spcPts val="1000"/>
              </a:spcBef>
              <a:spcAft>
                <a:spcPts val="0"/>
              </a:spcAft>
              <a:buClr>
                <a:srgbClr val="09100F"/>
              </a:buClr>
              <a:buSzPts val="1400"/>
              <a:buNone/>
              <a:defRPr>
                <a:solidFill>
                  <a:srgbClr val="09100F"/>
                </a:solidFill>
              </a:defRPr>
            </a:lvl4pPr>
            <a:lvl5pPr lvl="4">
              <a:lnSpc>
                <a:spcPct val="115000"/>
              </a:lnSpc>
              <a:spcBef>
                <a:spcPts val="1000"/>
              </a:spcBef>
              <a:spcAft>
                <a:spcPts val="0"/>
              </a:spcAft>
              <a:buClr>
                <a:srgbClr val="09100F"/>
              </a:buClr>
              <a:buSzPts val="1400"/>
              <a:buNone/>
              <a:defRPr>
                <a:solidFill>
                  <a:srgbClr val="09100F"/>
                </a:solidFill>
              </a:defRPr>
            </a:lvl5pPr>
            <a:lvl6pPr lvl="5">
              <a:lnSpc>
                <a:spcPct val="115000"/>
              </a:lnSpc>
              <a:spcBef>
                <a:spcPts val="1000"/>
              </a:spcBef>
              <a:spcAft>
                <a:spcPts val="0"/>
              </a:spcAft>
              <a:buClr>
                <a:srgbClr val="09100F"/>
              </a:buClr>
              <a:buSzPts val="1400"/>
              <a:buNone/>
              <a:defRPr>
                <a:solidFill>
                  <a:srgbClr val="09100F"/>
                </a:solidFill>
              </a:defRPr>
            </a:lvl6pPr>
            <a:lvl7pPr lvl="6">
              <a:lnSpc>
                <a:spcPct val="115000"/>
              </a:lnSpc>
              <a:spcBef>
                <a:spcPts val="1000"/>
              </a:spcBef>
              <a:spcAft>
                <a:spcPts val="0"/>
              </a:spcAft>
              <a:buClr>
                <a:srgbClr val="09100F"/>
              </a:buClr>
              <a:buSzPts val="1400"/>
              <a:buNone/>
              <a:defRPr>
                <a:solidFill>
                  <a:srgbClr val="09100F"/>
                </a:solidFill>
              </a:defRPr>
            </a:lvl7pPr>
            <a:lvl8pPr lvl="7">
              <a:lnSpc>
                <a:spcPct val="115000"/>
              </a:lnSpc>
              <a:spcBef>
                <a:spcPts val="1000"/>
              </a:spcBef>
              <a:spcAft>
                <a:spcPts val="0"/>
              </a:spcAft>
              <a:buClr>
                <a:srgbClr val="09100F"/>
              </a:buClr>
              <a:buSzPts val="1400"/>
              <a:buNone/>
              <a:defRPr>
                <a:solidFill>
                  <a:srgbClr val="09100F"/>
                </a:solidFill>
              </a:defRPr>
            </a:lvl8pPr>
            <a:lvl9pPr lvl="8">
              <a:lnSpc>
                <a:spcPct val="115000"/>
              </a:lnSpc>
              <a:spcBef>
                <a:spcPts val="1000"/>
              </a:spcBef>
              <a:spcAft>
                <a:spcPts val="1000"/>
              </a:spcAft>
              <a:buClr>
                <a:srgbClr val="09100F"/>
              </a:buClr>
              <a:buSzPts val="1400"/>
              <a:buNone/>
              <a:defRPr>
                <a:solidFill>
                  <a:srgbClr val="09100F"/>
                </a:solidFill>
              </a:defRPr>
            </a:lvl9pPr>
          </a:lstStyle>
          <a:p/>
        </p:txBody>
      </p:sp>
      <p:sp>
        <p:nvSpPr>
          <p:cNvPr id="271" name="Google Shape;271;p36"/>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a:buNone/>
              <a:defRPr i="1" sz="1200">
                <a:solidFill>
                  <a:srgbClr val="6C706F"/>
                </a:solidFill>
                <a:latin typeface="Spectral Light"/>
                <a:ea typeface="Spectral Light"/>
                <a:cs typeface="Spectral Light"/>
                <a:sym typeface="Spectral Light"/>
              </a:defRPr>
            </a:lvl1pPr>
            <a:lvl2pPr lvl="1">
              <a:buNone/>
              <a:defRPr i="1" sz="1200">
                <a:solidFill>
                  <a:srgbClr val="6C706F"/>
                </a:solidFill>
                <a:latin typeface="Spectral Light"/>
                <a:ea typeface="Spectral Light"/>
                <a:cs typeface="Spectral Light"/>
                <a:sym typeface="Spectral Light"/>
              </a:defRPr>
            </a:lvl2pPr>
            <a:lvl3pPr lvl="2">
              <a:buNone/>
              <a:defRPr i="1" sz="1200">
                <a:solidFill>
                  <a:srgbClr val="6C706F"/>
                </a:solidFill>
                <a:latin typeface="Spectral Light"/>
                <a:ea typeface="Spectral Light"/>
                <a:cs typeface="Spectral Light"/>
                <a:sym typeface="Spectral Light"/>
              </a:defRPr>
            </a:lvl3pPr>
            <a:lvl4pPr lvl="3">
              <a:buNone/>
              <a:defRPr i="1" sz="1200">
                <a:solidFill>
                  <a:srgbClr val="6C706F"/>
                </a:solidFill>
                <a:latin typeface="Spectral Light"/>
                <a:ea typeface="Spectral Light"/>
                <a:cs typeface="Spectral Light"/>
                <a:sym typeface="Spectral Light"/>
              </a:defRPr>
            </a:lvl4pPr>
            <a:lvl5pPr lvl="4">
              <a:buNone/>
              <a:defRPr i="1" sz="1200">
                <a:solidFill>
                  <a:srgbClr val="6C706F"/>
                </a:solidFill>
                <a:latin typeface="Spectral Light"/>
                <a:ea typeface="Spectral Light"/>
                <a:cs typeface="Spectral Light"/>
                <a:sym typeface="Spectral Light"/>
              </a:defRPr>
            </a:lvl5pPr>
            <a:lvl6pPr lvl="5">
              <a:buNone/>
              <a:defRPr i="1" sz="1200">
                <a:solidFill>
                  <a:srgbClr val="6C706F"/>
                </a:solidFill>
                <a:latin typeface="Spectral Light"/>
                <a:ea typeface="Spectral Light"/>
                <a:cs typeface="Spectral Light"/>
                <a:sym typeface="Spectral Light"/>
              </a:defRPr>
            </a:lvl6pPr>
            <a:lvl7pPr lvl="6">
              <a:buNone/>
              <a:defRPr i="1" sz="1200">
                <a:solidFill>
                  <a:srgbClr val="6C706F"/>
                </a:solidFill>
                <a:latin typeface="Spectral Light"/>
                <a:ea typeface="Spectral Light"/>
                <a:cs typeface="Spectral Light"/>
                <a:sym typeface="Spectral Light"/>
              </a:defRPr>
            </a:lvl7pPr>
            <a:lvl8pPr lvl="7">
              <a:buNone/>
              <a:defRPr i="1" sz="1200">
                <a:solidFill>
                  <a:srgbClr val="6C706F"/>
                </a:solidFill>
                <a:latin typeface="Spectral Light"/>
                <a:ea typeface="Spectral Light"/>
                <a:cs typeface="Spectral Light"/>
                <a:sym typeface="Spectral Light"/>
              </a:defRPr>
            </a:lvl8pPr>
            <a:lvl9pPr lvl="8">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272" name="Google Shape;272;p36"/>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273" name="Google Shape;273;p36"/>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gratulations">
  <p:cSld name="CUSTOM">
    <p:bg>
      <p:bgPr>
        <a:solidFill>
          <a:schemeClr val="dk1"/>
        </a:solidFill>
      </p:bgPr>
    </p:bg>
    <p:spTree>
      <p:nvGrpSpPr>
        <p:cNvPr id="274" name="Shape 274"/>
        <p:cNvGrpSpPr/>
        <p:nvPr/>
      </p:nvGrpSpPr>
      <p:grpSpPr>
        <a:xfrm>
          <a:off x="0" y="0"/>
          <a:ext cx="0" cy="0"/>
          <a:chOff x="0" y="0"/>
          <a:chExt cx="0" cy="0"/>
        </a:xfrm>
      </p:grpSpPr>
      <p:sp>
        <p:nvSpPr>
          <p:cNvPr id="275" name="Google Shape;275;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76" name="Google Shape;276;p37"/>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algn="ctr">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algn="ctr">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pic>
        <p:nvPicPr>
          <p:cNvPr id="277" name="Google Shape;277;p37"/>
          <p:cNvPicPr preferRelativeResize="0"/>
          <p:nvPr/>
        </p:nvPicPr>
        <p:blipFill rotWithShape="1">
          <a:blip r:embed="rId2">
            <a:alphaModFix/>
          </a:blip>
          <a:srcRect b="0" l="33932" r="0" t="42109"/>
          <a:stretch/>
        </p:blipFill>
        <p:spPr>
          <a:xfrm>
            <a:off x="4134550" y="2582150"/>
            <a:ext cx="5009449" cy="2561351"/>
          </a:xfrm>
          <a:prstGeom prst="rect">
            <a:avLst/>
          </a:prstGeom>
          <a:noFill/>
          <a:ln>
            <a:noFill/>
          </a:ln>
        </p:spPr>
      </p:pic>
      <p:sp>
        <p:nvSpPr>
          <p:cNvPr id="278" name="Google Shape;278;p37"/>
          <p:cNvSpPr txBox="1"/>
          <p:nvPr>
            <p:ph idx="1" type="subTitle"/>
          </p:nvPr>
        </p:nvSpPr>
        <p:spPr>
          <a:xfrm>
            <a:off x="413650" y="2582150"/>
            <a:ext cx="8520600" cy="393600"/>
          </a:xfrm>
          <a:prstGeom prst="rect">
            <a:avLst/>
          </a:prstGeom>
        </p:spPr>
        <p:txBody>
          <a:bodyPr anchorCtr="0" anchor="t" bIns="0" lIns="0" spcFirstLastPara="1" rIns="0" wrap="square" tIns="0">
            <a:noAutofit/>
          </a:bodyPr>
          <a:lstStyle>
            <a:lvl1pPr lv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1pPr>
            <a:lvl2pPr lvl="1"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2pPr>
            <a:lvl3pPr lvl="2"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3pPr>
            <a:lvl4pPr lvl="3"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4pPr>
            <a:lvl5pPr lvl="4"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5pPr>
            <a:lvl6pPr lvl="5"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6pPr>
            <a:lvl7pPr lvl="6"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7pPr>
            <a:lvl8pPr lvl="7"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8pPr>
            <a:lvl9pPr lvl="8"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9pPr>
          </a:lstStyle>
          <a:p/>
        </p:txBody>
      </p:sp>
      <p:pic>
        <p:nvPicPr>
          <p:cNvPr id="279" name="Google Shape;279;p37"/>
          <p:cNvPicPr preferRelativeResize="0"/>
          <p:nvPr/>
        </p:nvPicPr>
        <p:blipFill rotWithShape="1">
          <a:blip r:embed="rId2">
            <a:alphaModFix/>
          </a:blip>
          <a:srcRect b="40465" l="0" r="36191" t="0"/>
          <a:stretch/>
        </p:blipFill>
        <p:spPr>
          <a:xfrm>
            <a:off x="0" y="0"/>
            <a:ext cx="4838252" cy="2634049"/>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lide 1">
  <p:cSld name="TITLE_1_3">
    <p:bg>
      <p:bgPr>
        <a:solidFill>
          <a:srgbClr val="09100F"/>
        </a:solidFill>
      </p:bgPr>
    </p:bg>
    <p:spTree>
      <p:nvGrpSpPr>
        <p:cNvPr id="280" name="Shape 280"/>
        <p:cNvGrpSpPr/>
        <p:nvPr/>
      </p:nvGrpSpPr>
      <p:grpSpPr>
        <a:xfrm>
          <a:off x="0" y="0"/>
          <a:ext cx="0" cy="0"/>
          <a:chOff x="0" y="0"/>
          <a:chExt cx="0" cy="0"/>
        </a:xfrm>
      </p:grpSpPr>
      <p:sp>
        <p:nvSpPr>
          <p:cNvPr id="281" name="Google Shape;281;p38"/>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algn="ctr">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algn="ctr">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sp>
        <p:nvSpPr>
          <p:cNvPr id="282" name="Google Shape;282;p38"/>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1pPr>
            <a:lvl2pPr lvl="1"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2pPr>
            <a:lvl3pPr lvl="2"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3pPr>
            <a:lvl4pPr lvl="3"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4pPr>
            <a:lvl5pPr lvl="4"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5pPr>
            <a:lvl6pPr lvl="5"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6pPr>
            <a:lvl7pPr lvl="6"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7pPr>
            <a:lvl8pPr lvl="7"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8pPr>
            <a:lvl9pPr lvl="8"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9pPr>
          </a:lstStyle>
          <a:p/>
        </p:txBody>
      </p:sp>
      <p:cxnSp>
        <p:nvCxnSpPr>
          <p:cNvPr id="283" name="Google Shape;283;p38"/>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284" name="Google Shape;284;p38"/>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a:buNone/>
              <a:defRPr i="1" sz="1200">
                <a:solidFill>
                  <a:srgbClr val="F9F8F5"/>
                </a:solidFill>
                <a:latin typeface="Spectral Light"/>
                <a:ea typeface="Spectral Light"/>
                <a:cs typeface="Spectral Light"/>
                <a:sym typeface="Spectral Light"/>
              </a:defRPr>
            </a:lvl1pPr>
            <a:lvl2pPr lvl="1">
              <a:buNone/>
              <a:defRPr i="1" sz="1200">
                <a:solidFill>
                  <a:srgbClr val="F9F8F5"/>
                </a:solidFill>
                <a:latin typeface="Spectral Light"/>
                <a:ea typeface="Spectral Light"/>
                <a:cs typeface="Spectral Light"/>
                <a:sym typeface="Spectral Light"/>
              </a:defRPr>
            </a:lvl2pPr>
            <a:lvl3pPr lvl="2">
              <a:buNone/>
              <a:defRPr i="1" sz="1200">
                <a:solidFill>
                  <a:srgbClr val="F9F8F5"/>
                </a:solidFill>
                <a:latin typeface="Spectral Light"/>
                <a:ea typeface="Spectral Light"/>
                <a:cs typeface="Spectral Light"/>
                <a:sym typeface="Spectral Light"/>
              </a:defRPr>
            </a:lvl3pPr>
            <a:lvl4pPr lvl="3">
              <a:buNone/>
              <a:defRPr i="1" sz="1200">
                <a:solidFill>
                  <a:srgbClr val="F9F8F5"/>
                </a:solidFill>
                <a:latin typeface="Spectral Light"/>
                <a:ea typeface="Spectral Light"/>
                <a:cs typeface="Spectral Light"/>
                <a:sym typeface="Spectral Light"/>
              </a:defRPr>
            </a:lvl4pPr>
            <a:lvl5pPr lvl="4">
              <a:buNone/>
              <a:defRPr i="1" sz="1200">
                <a:solidFill>
                  <a:srgbClr val="F9F8F5"/>
                </a:solidFill>
                <a:latin typeface="Spectral Light"/>
                <a:ea typeface="Spectral Light"/>
                <a:cs typeface="Spectral Light"/>
                <a:sym typeface="Spectral Light"/>
              </a:defRPr>
            </a:lvl5pPr>
            <a:lvl6pPr lvl="5">
              <a:buNone/>
              <a:defRPr i="1" sz="1200">
                <a:solidFill>
                  <a:srgbClr val="F9F8F5"/>
                </a:solidFill>
                <a:latin typeface="Spectral Light"/>
                <a:ea typeface="Spectral Light"/>
                <a:cs typeface="Spectral Light"/>
                <a:sym typeface="Spectral Light"/>
              </a:defRPr>
            </a:lvl6pPr>
            <a:lvl7pPr lvl="6">
              <a:buNone/>
              <a:defRPr i="1" sz="1200">
                <a:solidFill>
                  <a:srgbClr val="F9F8F5"/>
                </a:solidFill>
                <a:latin typeface="Spectral Light"/>
                <a:ea typeface="Spectral Light"/>
                <a:cs typeface="Spectral Light"/>
                <a:sym typeface="Spectral Light"/>
              </a:defRPr>
            </a:lvl7pPr>
            <a:lvl8pPr lvl="7">
              <a:buNone/>
              <a:defRPr i="1" sz="1200">
                <a:solidFill>
                  <a:srgbClr val="F9F8F5"/>
                </a:solidFill>
                <a:latin typeface="Spectral Light"/>
                <a:ea typeface="Spectral Light"/>
                <a:cs typeface="Spectral Light"/>
                <a:sym typeface="Spectral Light"/>
              </a:defRPr>
            </a:lvl8pPr>
            <a:lvl9pPr lvl="8">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285" name="Google Shape;285;p38"/>
          <p:cNvSpPr txBox="1"/>
          <p:nvPr/>
        </p:nvSpPr>
        <p:spPr>
          <a:xfrm>
            <a:off x="2925450" y="154700"/>
            <a:ext cx="3522300" cy="162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 sz="1200">
                <a:solidFill>
                  <a:srgbClr val="F9F8F5"/>
                </a:solidFill>
                <a:latin typeface="Spectral Light"/>
                <a:ea typeface="Spectral Light"/>
                <a:cs typeface="Spectral Light"/>
                <a:sym typeface="Spectral Light"/>
              </a:rPr>
              <a:t>Name of course here</a:t>
            </a:r>
            <a:endParaRPr i="1" sz="1200">
              <a:solidFill>
                <a:srgbClr val="F9F8F5"/>
              </a:solidFill>
              <a:latin typeface="Spectral Light"/>
              <a:ea typeface="Spectral Light"/>
              <a:cs typeface="Spectral Light"/>
              <a:sym typeface="Spectral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pullout">
  <p:cSld name="TITLE_1_1">
    <p:bg>
      <p:bgPr>
        <a:solidFill>
          <a:srgbClr val="F9F8F5"/>
        </a:solidFill>
      </p:bgPr>
    </p:bg>
    <p:spTree>
      <p:nvGrpSpPr>
        <p:cNvPr id="27" name="Shape 27"/>
        <p:cNvGrpSpPr/>
        <p:nvPr/>
      </p:nvGrpSpPr>
      <p:grpSpPr>
        <a:xfrm>
          <a:off x="0" y="0"/>
          <a:ext cx="0" cy="0"/>
          <a:chOff x="0" y="0"/>
          <a:chExt cx="0" cy="0"/>
        </a:xfrm>
      </p:grpSpPr>
      <p:sp>
        <p:nvSpPr>
          <p:cNvPr id="28" name="Google Shape;28;p5"/>
          <p:cNvSpPr txBox="1"/>
          <p:nvPr>
            <p:ph type="ctrTitle"/>
          </p:nvPr>
        </p:nvSpPr>
        <p:spPr>
          <a:xfrm>
            <a:off x="413650" y="2273550"/>
            <a:ext cx="8436900" cy="596400"/>
          </a:xfrm>
          <a:prstGeom prst="rect">
            <a:avLst/>
          </a:prstGeom>
        </p:spPr>
        <p:txBody>
          <a:bodyPr anchorCtr="0" anchor="ctr" bIns="0" lIns="0" spcFirstLastPara="1" rIns="0" wrap="square" tIns="0">
            <a:noAutofit/>
          </a:bodyPr>
          <a:lstStyle>
            <a:lvl1pPr lvl="0" rtl="0" algn="ctr">
              <a:spcBef>
                <a:spcPts val="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1pPr>
            <a:lvl2pPr lvl="1"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2pPr>
            <a:lvl3pPr lvl="2"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3pPr>
            <a:lvl4pPr lvl="3"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4pPr>
            <a:lvl5pPr lvl="4"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5pPr>
            <a:lvl6pPr lvl="5"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6pPr>
            <a:lvl7pPr lvl="6"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7pPr>
            <a:lvl8pPr lvl="7"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8pPr>
            <a:lvl9pPr lvl="8" rtl="0" algn="ctr">
              <a:spcBef>
                <a:spcPts val="1000"/>
              </a:spcBef>
              <a:spcAft>
                <a:spcPts val="100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9pPr>
          </a:lstStyle>
          <a:p/>
        </p:txBody>
      </p:sp>
      <p:sp>
        <p:nvSpPr>
          <p:cNvPr id="29" name="Google Shape;29;p5"/>
          <p:cNvSpPr txBox="1"/>
          <p:nvPr>
            <p:ph idx="1" type="subTitle"/>
          </p:nvPr>
        </p:nvSpPr>
        <p:spPr>
          <a:xfrm>
            <a:off x="2370900" y="184450"/>
            <a:ext cx="44022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
        <p:nvSpPr>
          <p:cNvPr id="30" name="Google Shape;30;p5"/>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31" name="Google Shape;31;p5"/>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_1">
    <p:bg>
      <p:bgPr>
        <a:solidFill>
          <a:srgbClr val="F9F8F5"/>
        </a:solidFill>
      </p:bgPr>
    </p:bg>
    <p:spTree>
      <p:nvGrpSpPr>
        <p:cNvPr id="32" name="Shape 32"/>
        <p:cNvGrpSpPr/>
        <p:nvPr/>
      </p:nvGrpSpPr>
      <p:grpSpPr>
        <a:xfrm>
          <a:off x="0" y="0"/>
          <a:ext cx="0" cy="0"/>
          <a:chOff x="0" y="0"/>
          <a:chExt cx="0" cy="0"/>
        </a:xfrm>
      </p:grpSpPr>
      <p:sp>
        <p:nvSpPr>
          <p:cNvPr id="33" name="Google Shape;33;p6"/>
          <p:cNvSpPr txBox="1"/>
          <p:nvPr>
            <p:ph type="ctrTitle"/>
          </p:nvPr>
        </p:nvSpPr>
        <p:spPr>
          <a:xfrm>
            <a:off x="413650" y="2030150"/>
            <a:ext cx="8436900" cy="596400"/>
          </a:xfrm>
          <a:prstGeom prst="rect">
            <a:avLst/>
          </a:prstGeom>
        </p:spPr>
        <p:txBody>
          <a:bodyPr anchorCtr="0" anchor="ctr" bIns="0" lIns="0" spcFirstLastPara="1" rIns="0" wrap="square" tIns="0">
            <a:noAutofit/>
          </a:bodyPr>
          <a:lstStyle>
            <a:lvl1pPr lvl="0" rtl="0" algn="ctr">
              <a:spcBef>
                <a:spcPts val="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1pPr>
            <a:lvl2pPr lvl="1"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2pPr>
            <a:lvl3pPr lvl="2"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3pPr>
            <a:lvl4pPr lvl="3"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4pPr>
            <a:lvl5pPr lvl="4"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5pPr>
            <a:lvl6pPr lvl="5"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6pPr>
            <a:lvl7pPr lvl="6"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7pPr>
            <a:lvl8pPr lvl="7"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8pPr>
            <a:lvl9pPr lvl="8" rtl="0" algn="ctr">
              <a:spcBef>
                <a:spcPts val="1000"/>
              </a:spcBef>
              <a:spcAft>
                <a:spcPts val="100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9pPr>
          </a:lstStyle>
          <a:p/>
        </p:txBody>
      </p:sp>
      <p:sp>
        <p:nvSpPr>
          <p:cNvPr id="34" name="Google Shape;34;p6"/>
          <p:cNvSpPr txBox="1"/>
          <p:nvPr>
            <p:ph idx="1" type="subTitle"/>
          </p:nvPr>
        </p:nvSpPr>
        <p:spPr>
          <a:xfrm>
            <a:off x="413650" y="41831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09100F"/>
              </a:buClr>
              <a:buSzPts val="1400"/>
              <a:buFont typeface="Poppins Light"/>
              <a:buNone/>
              <a:defRPr sz="1400">
                <a:solidFill>
                  <a:srgbClr val="09100F"/>
                </a:solidFill>
                <a:latin typeface="Poppins Light"/>
                <a:ea typeface="Poppins Light"/>
                <a:cs typeface="Poppins Light"/>
                <a:sym typeface="Poppins Light"/>
              </a:defRPr>
            </a:lvl1pPr>
            <a:lvl2pPr lvl="1"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2pPr>
            <a:lvl3pPr lvl="2"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3pPr>
            <a:lvl4pPr lvl="3"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4pPr>
            <a:lvl5pPr lvl="4"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5pPr>
            <a:lvl6pPr lvl="5"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6pPr>
            <a:lvl7pPr lvl="6"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7pPr>
            <a:lvl8pPr lvl="7"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8pPr>
            <a:lvl9pPr lvl="8"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9pPr>
          </a:lstStyle>
          <a:p/>
        </p:txBody>
      </p:sp>
      <p:sp>
        <p:nvSpPr>
          <p:cNvPr id="35" name="Google Shape;35;p6"/>
          <p:cNvSpPr txBox="1"/>
          <p:nvPr>
            <p:ph idx="2" type="subTitle"/>
          </p:nvPr>
        </p:nvSpPr>
        <p:spPr>
          <a:xfrm>
            <a:off x="2370900" y="184450"/>
            <a:ext cx="44022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
        <p:nvSpPr>
          <p:cNvPr id="36" name="Google Shape;36;p6"/>
          <p:cNvSpPr txBox="1"/>
          <p:nvPr/>
        </p:nvSpPr>
        <p:spPr>
          <a:xfrm>
            <a:off x="413650" y="50675"/>
            <a:ext cx="1553400" cy="15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0">
                <a:solidFill>
                  <a:srgbClr val="F5F1E8"/>
                </a:solidFill>
                <a:latin typeface="Times New Roman"/>
                <a:ea typeface="Times New Roman"/>
                <a:cs typeface="Times New Roman"/>
                <a:sym typeface="Times New Roman"/>
              </a:rPr>
              <a:t>“</a:t>
            </a:r>
            <a:endParaRPr b="1" sz="20000">
              <a:solidFill>
                <a:srgbClr val="F5F1E8"/>
              </a:solidFill>
              <a:latin typeface="Times New Roman"/>
              <a:ea typeface="Times New Roman"/>
              <a:cs typeface="Times New Roman"/>
              <a:sym typeface="Times New Roman"/>
            </a:endParaRPr>
          </a:p>
        </p:txBody>
      </p:sp>
      <p:sp>
        <p:nvSpPr>
          <p:cNvPr id="37" name="Google Shape;37;p6"/>
          <p:cNvSpPr txBox="1"/>
          <p:nvPr/>
        </p:nvSpPr>
        <p:spPr>
          <a:xfrm rot="10800000">
            <a:off x="7297150" y="3688425"/>
            <a:ext cx="1553400" cy="15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0">
                <a:solidFill>
                  <a:srgbClr val="F5F1E8"/>
                </a:solidFill>
                <a:latin typeface="Times New Roman"/>
                <a:ea typeface="Times New Roman"/>
                <a:cs typeface="Times New Roman"/>
                <a:sym typeface="Times New Roman"/>
              </a:rPr>
              <a:t>“</a:t>
            </a:r>
            <a:endParaRPr b="1" sz="20000">
              <a:solidFill>
                <a:srgbClr val="F5F1E8"/>
              </a:solidFill>
              <a:latin typeface="Times New Roman"/>
              <a:ea typeface="Times New Roman"/>
              <a:cs typeface="Times New Roman"/>
              <a:sym typeface="Times New Roman"/>
            </a:endParaRPr>
          </a:p>
        </p:txBody>
      </p:sp>
      <p:sp>
        <p:nvSpPr>
          <p:cNvPr id="38" name="Google Shape;38;p6"/>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39" name="Google Shape;39;p6"/>
          <p:cNvCxnSpPr/>
          <p:nvPr/>
        </p:nvCxnSpPr>
        <p:spPr>
          <a:xfrm rot="10800000">
            <a:off x="353550" y="473550"/>
            <a:ext cx="84369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1" type="secHead">
  <p:cSld name="SECTION_HEADER">
    <p:bg>
      <p:bgPr>
        <a:solidFill>
          <a:srgbClr val="F9F8F5"/>
        </a:solidFill>
      </p:bgPr>
    </p:bg>
    <p:spTree>
      <p:nvGrpSpPr>
        <p:cNvPr id="40" name="Shape 40"/>
        <p:cNvGrpSpPr/>
        <p:nvPr/>
      </p:nvGrpSpPr>
      <p:grpSpPr>
        <a:xfrm>
          <a:off x="0" y="0"/>
          <a:ext cx="0" cy="0"/>
          <a:chOff x="0" y="0"/>
          <a:chExt cx="0" cy="0"/>
        </a:xfrm>
      </p:grpSpPr>
      <p:sp>
        <p:nvSpPr>
          <p:cNvPr id="41" name="Google Shape;41;p7"/>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a:spcBef>
                <a:spcPts val="0"/>
              </a:spcBef>
              <a:spcAft>
                <a:spcPts val="0"/>
              </a:spcAft>
              <a:buSzPts val="2800"/>
              <a:buFont typeface="Poppins Light"/>
              <a:buNone/>
              <a:defRPr>
                <a:latin typeface="Poppins Light"/>
                <a:ea typeface="Poppins Light"/>
                <a:cs typeface="Poppins Light"/>
                <a:sym typeface="Poppins Light"/>
              </a:defRPr>
            </a:lvl1pPr>
            <a:lvl2pPr lvl="1">
              <a:spcBef>
                <a:spcPts val="1000"/>
              </a:spcBef>
              <a:spcAft>
                <a:spcPts val="0"/>
              </a:spcAft>
              <a:buSzPts val="2800"/>
              <a:buFont typeface="Poppins Light"/>
              <a:buNone/>
              <a:defRPr>
                <a:latin typeface="Poppins Light"/>
                <a:ea typeface="Poppins Light"/>
                <a:cs typeface="Poppins Light"/>
                <a:sym typeface="Poppins Light"/>
              </a:defRPr>
            </a:lvl2pPr>
            <a:lvl3pPr lvl="2">
              <a:spcBef>
                <a:spcPts val="1000"/>
              </a:spcBef>
              <a:spcAft>
                <a:spcPts val="0"/>
              </a:spcAft>
              <a:buSzPts val="2800"/>
              <a:buFont typeface="Poppins Light"/>
              <a:buNone/>
              <a:defRPr>
                <a:latin typeface="Poppins Light"/>
                <a:ea typeface="Poppins Light"/>
                <a:cs typeface="Poppins Light"/>
                <a:sym typeface="Poppins Light"/>
              </a:defRPr>
            </a:lvl3pPr>
            <a:lvl4pPr lvl="3">
              <a:spcBef>
                <a:spcPts val="1000"/>
              </a:spcBef>
              <a:spcAft>
                <a:spcPts val="0"/>
              </a:spcAft>
              <a:buSzPts val="2800"/>
              <a:buFont typeface="Poppins Light"/>
              <a:buNone/>
              <a:defRPr>
                <a:latin typeface="Poppins Light"/>
                <a:ea typeface="Poppins Light"/>
                <a:cs typeface="Poppins Light"/>
                <a:sym typeface="Poppins Light"/>
              </a:defRPr>
            </a:lvl4pPr>
            <a:lvl5pPr lvl="4">
              <a:spcBef>
                <a:spcPts val="1000"/>
              </a:spcBef>
              <a:spcAft>
                <a:spcPts val="0"/>
              </a:spcAft>
              <a:buSzPts val="2800"/>
              <a:buFont typeface="Poppins Light"/>
              <a:buNone/>
              <a:defRPr>
                <a:latin typeface="Poppins Light"/>
                <a:ea typeface="Poppins Light"/>
                <a:cs typeface="Poppins Light"/>
                <a:sym typeface="Poppins Light"/>
              </a:defRPr>
            </a:lvl5pPr>
            <a:lvl6pPr lvl="5">
              <a:spcBef>
                <a:spcPts val="1000"/>
              </a:spcBef>
              <a:spcAft>
                <a:spcPts val="0"/>
              </a:spcAft>
              <a:buSzPts val="2800"/>
              <a:buFont typeface="Poppins Light"/>
              <a:buNone/>
              <a:defRPr>
                <a:latin typeface="Poppins Light"/>
                <a:ea typeface="Poppins Light"/>
                <a:cs typeface="Poppins Light"/>
                <a:sym typeface="Poppins Light"/>
              </a:defRPr>
            </a:lvl6pPr>
            <a:lvl7pPr lvl="6">
              <a:spcBef>
                <a:spcPts val="1000"/>
              </a:spcBef>
              <a:spcAft>
                <a:spcPts val="0"/>
              </a:spcAft>
              <a:buSzPts val="2800"/>
              <a:buFont typeface="Poppins Light"/>
              <a:buNone/>
              <a:defRPr>
                <a:latin typeface="Poppins Light"/>
                <a:ea typeface="Poppins Light"/>
                <a:cs typeface="Poppins Light"/>
                <a:sym typeface="Poppins Light"/>
              </a:defRPr>
            </a:lvl7pPr>
            <a:lvl8pPr lvl="7">
              <a:spcBef>
                <a:spcPts val="1000"/>
              </a:spcBef>
              <a:spcAft>
                <a:spcPts val="0"/>
              </a:spcAft>
              <a:buSzPts val="2800"/>
              <a:buFont typeface="Poppins Light"/>
              <a:buNone/>
              <a:defRPr>
                <a:latin typeface="Poppins Light"/>
                <a:ea typeface="Poppins Light"/>
                <a:cs typeface="Poppins Light"/>
                <a:sym typeface="Poppins Light"/>
              </a:defRPr>
            </a:lvl8pPr>
            <a:lvl9pPr lvl="8">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42" name="Google Shape;42;p7"/>
          <p:cNvSpPr txBox="1"/>
          <p:nvPr>
            <p:ph idx="1" type="subTitle"/>
          </p:nvPr>
        </p:nvSpPr>
        <p:spPr>
          <a:xfrm>
            <a:off x="413650" y="1461200"/>
            <a:ext cx="5068200" cy="2310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43" name="Google Shape;43;p7"/>
          <p:cNvSpPr txBox="1"/>
          <p:nvPr>
            <p:ph idx="2" type="body"/>
          </p:nvPr>
        </p:nvSpPr>
        <p:spPr>
          <a:xfrm>
            <a:off x="413650" y="2256975"/>
            <a:ext cx="84369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44" name="Google Shape;44;p7"/>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45" name="Google Shape;45;p7"/>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46" name="Google Shape;46;p7"/>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2">
  <p:cSld name="SECTION_HEADER_1">
    <p:bg>
      <p:bgPr>
        <a:solidFill>
          <a:srgbClr val="F9F8F5"/>
        </a:solidFill>
      </p:bgPr>
    </p:bg>
    <p:spTree>
      <p:nvGrpSpPr>
        <p:cNvPr id="47" name="Shape 47"/>
        <p:cNvGrpSpPr/>
        <p:nvPr/>
      </p:nvGrpSpPr>
      <p:grpSpPr>
        <a:xfrm>
          <a:off x="0" y="0"/>
          <a:ext cx="0" cy="0"/>
          <a:chOff x="0" y="0"/>
          <a:chExt cx="0" cy="0"/>
        </a:xfrm>
      </p:grpSpPr>
      <p:sp>
        <p:nvSpPr>
          <p:cNvPr id="48" name="Google Shape;48;p8"/>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cxnSp>
        <p:nvCxnSpPr>
          <p:cNvPr id="49" name="Google Shape;49;p8"/>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50" name="Google Shape;50;p8"/>
          <p:cNvSpPr txBox="1"/>
          <p:nvPr>
            <p:ph idx="1"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
        <p:nvSpPr>
          <p:cNvPr id="51" name="Google Shape;51;p8"/>
          <p:cNvSpPr txBox="1"/>
          <p:nvPr>
            <p:ph idx="2" type="subTitle"/>
          </p:nvPr>
        </p:nvSpPr>
        <p:spPr>
          <a:xfrm>
            <a:off x="413650" y="1876650"/>
            <a:ext cx="35787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52" name="Google Shape;52;p8"/>
          <p:cNvSpPr txBox="1"/>
          <p:nvPr>
            <p:ph idx="3" type="body"/>
          </p:nvPr>
        </p:nvSpPr>
        <p:spPr>
          <a:xfrm>
            <a:off x="413650" y="2256975"/>
            <a:ext cx="36597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53" name="Google Shape;53;p8"/>
          <p:cNvSpPr txBox="1"/>
          <p:nvPr>
            <p:ph idx="4" type="subTitle"/>
          </p:nvPr>
        </p:nvSpPr>
        <p:spPr>
          <a:xfrm>
            <a:off x="4983625" y="1876650"/>
            <a:ext cx="35787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54" name="Google Shape;54;p8"/>
          <p:cNvSpPr txBox="1"/>
          <p:nvPr>
            <p:ph idx="5" type="body"/>
          </p:nvPr>
        </p:nvSpPr>
        <p:spPr>
          <a:xfrm>
            <a:off x="4983625" y="2256975"/>
            <a:ext cx="36597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cxnSp>
        <p:nvCxnSpPr>
          <p:cNvPr id="55" name="Google Shape;55;p8"/>
          <p:cNvCxnSpPr/>
          <p:nvPr/>
        </p:nvCxnSpPr>
        <p:spPr>
          <a:xfrm>
            <a:off x="4632100" y="1876650"/>
            <a:ext cx="0" cy="2614200"/>
          </a:xfrm>
          <a:prstGeom prst="straightConnector1">
            <a:avLst/>
          </a:prstGeom>
          <a:noFill/>
          <a:ln cap="flat" cmpd="sng" w="9525">
            <a:solidFill>
              <a:srgbClr val="EFEFEF"/>
            </a:solidFill>
            <a:prstDash val="solid"/>
            <a:round/>
            <a:headEnd len="med" w="med" type="none"/>
            <a:tailEnd len="med" w="med" type="none"/>
          </a:ln>
        </p:spPr>
      </p:cxnSp>
      <p:sp>
        <p:nvSpPr>
          <p:cNvPr id="56" name="Google Shape;56;p8"/>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3">
  <p:cSld name="SECTION_HEADER_1_1">
    <p:bg>
      <p:bgPr>
        <a:solidFill>
          <a:srgbClr val="F9F8F5"/>
        </a:solidFill>
      </p:bgPr>
    </p:bg>
    <p:spTree>
      <p:nvGrpSpPr>
        <p:cNvPr id="57" name="Shape 57"/>
        <p:cNvGrpSpPr/>
        <p:nvPr/>
      </p:nvGrpSpPr>
      <p:grpSpPr>
        <a:xfrm>
          <a:off x="0" y="0"/>
          <a:ext cx="0" cy="0"/>
          <a:chOff x="0" y="0"/>
          <a:chExt cx="0" cy="0"/>
        </a:xfrm>
      </p:grpSpPr>
      <p:sp>
        <p:nvSpPr>
          <p:cNvPr id="58" name="Google Shape;58;p9"/>
          <p:cNvSpPr/>
          <p:nvPr/>
        </p:nvSpPr>
        <p:spPr>
          <a:xfrm>
            <a:off x="5958200" y="-22350"/>
            <a:ext cx="31920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 name="Google Shape;59;p9"/>
          <p:cNvSpPr txBox="1"/>
          <p:nvPr>
            <p:ph type="title"/>
          </p:nvPr>
        </p:nvSpPr>
        <p:spPr>
          <a:xfrm>
            <a:off x="413650" y="833575"/>
            <a:ext cx="50988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60" name="Google Shape;60;p9"/>
          <p:cNvSpPr txBox="1"/>
          <p:nvPr>
            <p:ph idx="1" type="subTitle"/>
          </p:nvPr>
        </p:nvSpPr>
        <p:spPr>
          <a:xfrm>
            <a:off x="6404050" y="1469950"/>
            <a:ext cx="2300100" cy="21969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1pPr>
            <a:lvl2pPr lvl="1"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2pPr>
            <a:lvl3pPr lvl="2"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3pPr>
            <a:lvl4pPr lvl="3"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4pPr>
            <a:lvl5pPr lvl="4"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5pPr>
            <a:lvl6pPr lvl="5"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6pPr>
            <a:lvl7pPr lvl="6"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7pPr>
            <a:lvl8pPr lvl="7"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8pPr>
            <a:lvl9pPr lvl="8"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9pPr>
          </a:lstStyle>
          <a:p/>
        </p:txBody>
      </p:sp>
      <p:sp>
        <p:nvSpPr>
          <p:cNvPr id="61" name="Google Shape;61;p9"/>
          <p:cNvSpPr txBox="1"/>
          <p:nvPr>
            <p:ph idx="2" type="body"/>
          </p:nvPr>
        </p:nvSpPr>
        <p:spPr>
          <a:xfrm>
            <a:off x="413650" y="1876650"/>
            <a:ext cx="36597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62" name="Google Shape;62;p9"/>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63" name="Google Shape;63;p9"/>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64" name="Google Shape;64;p9"/>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F9F8F5"/>
              </a:buClr>
              <a:buSzPts val="1200"/>
              <a:buFont typeface="Spectral Light"/>
              <a:buNone/>
              <a:defRPr i="1" sz="1200">
                <a:solidFill>
                  <a:srgbClr val="F9F8F5"/>
                </a:solidFill>
                <a:latin typeface="Spectral Light"/>
                <a:ea typeface="Spectral Light"/>
                <a:cs typeface="Spectral Light"/>
                <a:sym typeface="Spectral Light"/>
              </a:defRPr>
            </a:lvl1pPr>
            <a:lvl2pPr lvl="1"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2pPr>
            <a:lvl3pPr lvl="2"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3pPr>
            <a:lvl4pPr lvl="3"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4pPr>
            <a:lvl5pPr lvl="4"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5pPr>
            <a:lvl6pPr lvl="5"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6pPr>
            <a:lvl7pPr lvl="6"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7pPr>
            <a:lvl8pPr lvl="7"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8pPr>
            <a:lvl9pPr lvl="8"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urse timeline">
  <p:cSld name="SECTION_HEADER_1_1_3">
    <p:bg>
      <p:bgPr>
        <a:solidFill>
          <a:srgbClr val="F9F8F5"/>
        </a:solidFill>
      </p:bgPr>
    </p:bg>
    <p:spTree>
      <p:nvGrpSpPr>
        <p:cNvPr id="65" name="Shape 65"/>
        <p:cNvGrpSpPr/>
        <p:nvPr/>
      </p:nvGrpSpPr>
      <p:grpSpPr>
        <a:xfrm>
          <a:off x="0" y="0"/>
          <a:ext cx="0" cy="0"/>
          <a:chOff x="0" y="0"/>
          <a:chExt cx="0" cy="0"/>
        </a:xfrm>
      </p:grpSpPr>
      <p:sp>
        <p:nvSpPr>
          <p:cNvPr id="66" name="Google Shape;66;p10"/>
          <p:cNvSpPr/>
          <p:nvPr/>
        </p:nvSpPr>
        <p:spPr>
          <a:xfrm>
            <a:off x="4073350" y="-22350"/>
            <a:ext cx="50769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 name="Google Shape;67;p10"/>
          <p:cNvSpPr txBox="1"/>
          <p:nvPr>
            <p:ph type="title"/>
          </p:nvPr>
        </p:nvSpPr>
        <p:spPr>
          <a:xfrm>
            <a:off x="413650" y="2004600"/>
            <a:ext cx="2712600" cy="1134300"/>
          </a:xfrm>
          <a:prstGeom prst="rect">
            <a:avLst/>
          </a:prstGeom>
        </p:spPr>
        <p:txBody>
          <a:bodyPr anchorCtr="0" anchor="ctr"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68" name="Google Shape;68;p10"/>
          <p:cNvSpPr txBox="1"/>
          <p:nvPr>
            <p:ph idx="1" type="body"/>
          </p:nvPr>
        </p:nvSpPr>
        <p:spPr>
          <a:xfrm>
            <a:off x="4642150" y="1538825"/>
            <a:ext cx="4148400" cy="2282700"/>
          </a:xfrm>
          <a:prstGeom prst="rect">
            <a:avLst/>
          </a:prstGeom>
        </p:spPr>
        <p:txBody>
          <a:bodyPr anchorCtr="0" anchor="ctr"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69" name="Google Shape;69;p10"/>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70" name="Google Shape;70;p10"/>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71" name="Google Shape;71;p10"/>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F9F8F5"/>
              </a:buClr>
              <a:buSzPts val="1200"/>
              <a:buFont typeface="Spectral Light"/>
              <a:buNone/>
              <a:defRPr i="1" sz="1200">
                <a:solidFill>
                  <a:srgbClr val="F9F8F5"/>
                </a:solidFill>
                <a:latin typeface="Spectral Light"/>
                <a:ea typeface="Spectral Light"/>
                <a:cs typeface="Spectral Light"/>
                <a:sym typeface="Spectral Light"/>
              </a:defRPr>
            </a:lvl1pPr>
            <a:lvl2pPr lvl="1"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2pPr>
            <a:lvl3pPr lvl="2"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3pPr>
            <a:lvl4pPr lvl="3"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4pPr>
            <a:lvl5pPr lvl="4"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5pPr>
            <a:lvl6pPr lvl="5"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6pPr>
            <a:lvl7pPr lvl="6"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7pPr>
            <a:lvl8pPr lvl="7"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8pPr>
            <a:lvl9pPr lvl="8"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1.xml"/><Relationship Id="rId10" Type="http://schemas.openxmlformats.org/officeDocument/2006/relationships/slideLayout" Target="../slideLayouts/slideLayout30.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7" Type="http://schemas.openxmlformats.org/officeDocument/2006/relationships/theme" Target="../theme/theme1.xml"/><Relationship Id="rId16" Type="http://schemas.openxmlformats.org/officeDocument/2006/relationships/slideLayout" Target="../slideLayouts/slideLayout36.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0" lIns="0" spcFirstLastPara="1" rIns="0" wrap="square" tIns="0">
            <a:normAutofit/>
          </a:bodyPr>
          <a:lstStyle>
            <a:lvl1pPr lvl="0">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1pPr>
            <a:lvl2pPr lvl="1">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2pPr>
            <a:lvl3pPr lvl="2">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3pPr>
            <a:lvl4pPr lvl="3">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4pPr>
            <a:lvl5pPr lvl="4">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5pPr>
            <a:lvl6pPr lvl="5">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6pPr>
            <a:lvl7pPr lvl="6">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7pPr>
            <a:lvl8pPr lvl="7">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8pPr>
            <a:lvl9pPr lvl="8">
              <a:spcBef>
                <a:spcPts val="1000"/>
              </a:spcBef>
              <a:spcAft>
                <a:spcPts val="1000"/>
              </a:spcAft>
              <a:buClr>
                <a:srgbClr val="09100F"/>
              </a:buClr>
              <a:buSzPts val="2800"/>
              <a:buFont typeface="Poppins Light"/>
              <a:buNone/>
              <a:defRPr sz="2800">
                <a:solidFill>
                  <a:srgbClr val="09100F"/>
                </a:solidFill>
                <a:latin typeface="Poppins Light"/>
                <a:ea typeface="Poppins Light"/>
                <a:cs typeface="Poppins Light"/>
                <a:sym typeface="Poppins Ligh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0" lIns="0" spcFirstLastPara="1" rIns="0" wrap="square" tIns="0">
            <a:normAutofit/>
          </a:bodyPr>
          <a:lstStyle>
            <a:lvl1pPr indent="-317500" lvl="0" marL="457200">
              <a:lnSpc>
                <a:spcPct val="115000"/>
              </a:lnSpc>
              <a:spcBef>
                <a:spcPts val="0"/>
              </a:spcBef>
              <a:spcAft>
                <a:spcPts val="0"/>
              </a:spcAft>
              <a:buClr>
                <a:srgbClr val="09100F"/>
              </a:buClr>
              <a:buSzPts val="1400"/>
              <a:buFont typeface="Poppins"/>
              <a:buChar char="●"/>
              <a:defRPr>
                <a:solidFill>
                  <a:srgbClr val="09100F"/>
                </a:solidFill>
                <a:latin typeface="Poppins"/>
                <a:ea typeface="Poppins"/>
                <a:cs typeface="Poppins"/>
                <a:sym typeface="Poppins"/>
              </a:defRPr>
            </a:lvl1pPr>
            <a:lvl2pPr indent="-317500" lvl="1" marL="9144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a:lnSpc>
                <a:spcPct val="115000"/>
              </a:lnSpc>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62" name="Shape 162"/>
        <p:cNvGrpSpPr/>
        <p:nvPr/>
      </p:nvGrpSpPr>
      <p:grpSpPr>
        <a:xfrm>
          <a:off x="0" y="0"/>
          <a:ext cx="0" cy="0"/>
          <a:chOff x="0" y="0"/>
          <a:chExt cx="0" cy="0"/>
        </a:xfrm>
      </p:grpSpPr>
      <p:sp>
        <p:nvSpPr>
          <p:cNvPr id="163" name="Google Shape;163;p22"/>
          <p:cNvSpPr txBox="1"/>
          <p:nvPr>
            <p:ph type="title"/>
          </p:nvPr>
        </p:nvSpPr>
        <p:spPr>
          <a:xfrm>
            <a:off x="311700" y="445025"/>
            <a:ext cx="8520600" cy="572700"/>
          </a:xfrm>
          <a:prstGeom prst="rect">
            <a:avLst/>
          </a:prstGeom>
          <a:noFill/>
          <a:ln>
            <a:noFill/>
          </a:ln>
        </p:spPr>
        <p:txBody>
          <a:bodyPr anchorCtr="0" anchor="t" bIns="0" lIns="0" spcFirstLastPara="1" rIns="0" wrap="square" tIns="0">
            <a:normAutofit/>
          </a:bodyPr>
          <a:lstStyle>
            <a:lvl1pPr lvl="0">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1pPr>
            <a:lvl2pPr lvl="1">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2pPr>
            <a:lvl3pPr lvl="2">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3pPr>
            <a:lvl4pPr lvl="3">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4pPr>
            <a:lvl5pPr lvl="4">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5pPr>
            <a:lvl6pPr lvl="5">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6pPr>
            <a:lvl7pPr lvl="6">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7pPr>
            <a:lvl8pPr lvl="7">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8pPr>
            <a:lvl9pPr lvl="8">
              <a:spcBef>
                <a:spcPts val="1000"/>
              </a:spcBef>
              <a:spcAft>
                <a:spcPts val="1000"/>
              </a:spcAft>
              <a:buClr>
                <a:srgbClr val="09100F"/>
              </a:buClr>
              <a:buSzPts val="2800"/>
              <a:buFont typeface="Poppins Light"/>
              <a:buNone/>
              <a:defRPr sz="2800">
                <a:solidFill>
                  <a:srgbClr val="09100F"/>
                </a:solidFill>
                <a:latin typeface="Poppins Light"/>
                <a:ea typeface="Poppins Light"/>
                <a:cs typeface="Poppins Light"/>
                <a:sym typeface="Poppins Light"/>
              </a:defRPr>
            </a:lvl9pPr>
          </a:lstStyle>
          <a:p/>
        </p:txBody>
      </p:sp>
      <p:sp>
        <p:nvSpPr>
          <p:cNvPr id="164" name="Google Shape;164;p22"/>
          <p:cNvSpPr txBox="1"/>
          <p:nvPr>
            <p:ph idx="1" type="body"/>
          </p:nvPr>
        </p:nvSpPr>
        <p:spPr>
          <a:xfrm>
            <a:off x="311700" y="1152475"/>
            <a:ext cx="8520600" cy="3416400"/>
          </a:xfrm>
          <a:prstGeom prst="rect">
            <a:avLst/>
          </a:prstGeom>
          <a:noFill/>
          <a:ln>
            <a:noFill/>
          </a:ln>
        </p:spPr>
        <p:txBody>
          <a:bodyPr anchorCtr="0" anchor="t" bIns="0" lIns="0" spcFirstLastPara="1" rIns="0" wrap="square" tIns="0">
            <a:normAutofit/>
          </a:bodyPr>
          <a:lstStyle>
            <a:lvl1pPr indent="-317500" lvl="0" marL="457200">
              <a:lnSpc>
                <a:spcPct val="115000"/>
              </a:lnSpc>
              <a:spcBef>
                <a:spcPts val="0"/>
              </a:spcBef>
              <a:spcAft>
                <a:spcPts val="0"/>
              </a:spcAft>
              <a:buClr>
                <a:srgbClr val="09100F"/>
              </a:buClr>
              <a:buSzPts val="1400"/>
              <a:buFont typeface="Poppins"/>
              <a:buChar char="●"/>
              <a:defRPr>
                <a:solidFill>
                  <a:srgbClr val="09100F"/>
                </a:solidFill>
                <a:latin typeface="Poppins"/>
                <a:ea typeface="Poppins"/>
                <a:cs typeface="Poppins"/>
                <a:sym typeface="Poppins"/>
              </a:defRPr>
            </a:lvl1pPr>
            <a:lvl2pPr indent="-317500" lvl="1" marL="9144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a:lnSpc>
                <a:spcPct val="115000"/>
              </a:lnSpc>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165" name="Google Shape;165;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6.png"/><Relationship Id="rId13" Type="http://schemas.openxmlformats.org/officeDocument/2006/relationships/image" Target="../media/image7.png"/><Relationship Id="rId12"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14.png"/><Relationship Id="rId14"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5.png"/><Relationship Id="rId7" Type="http://schemas.openxmlformats.org/officeDocument/2006/relationships/image" Target="../media/image13.png"/><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www.productmarketingalliance.com/how-to-use-chatgpt-for-product-marketing/#chatgpt-prompts-for-competitive-analysis" TargetMode="External"/><Relationship Id="rId4" Type="http://schemas.openxmlformats.org/officeDocument/2006/relationships/image" Target="../media/image14.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9"/>
          <p:cNvSpPr txBox="1"/>
          <p:nvPr>
            <p:ph type="ctrTitle"/>
          </p:nvPr>
        </p:nvSpPr>
        <p:spPr>
          <a:xfrm>
            <a:off x="413650" y="1814650"/>
            <a:ext cx="8520600" cy="596400"/>
          </a:xfrm>
          <a:prstGeom prst="rect">
            <a:avLst/>
          </a:prstGeom>
        </p:spPr>
        <p:txBody>
          <a:bodyPr anchorCtr="0" anchor="b" bIns="0" lIns="0" spcFirstLastPara="1" rIns="0" wrap="square" tIns="0">
            <a:noAutofit/>
          </a:bodyPr>
          <a:lstStyle/>
          <a:p>
            <a:pPr indent="0" lvl="0" marL="0" rtl="0" algn="l">
              <a:spcBef>
                <a:spcPts val="0"/>
              </a:spcBef>
              <a:spcAft>
                <a:spcPts val="1000"/>
              </a:spcAft>
              <a:buNone/>
            </a:pPr>
            <a:r>
              <a:rPr lang="en"/>
              <a:t>Best AI tools for GTM</a:t>
            </a:r>
            <a:endParaRPr/>
          </a:p>
        </p:txBody>
      </p:sp>
      <p:sp>
        <p:nvSpPr>
          <p:cNvPr id="291" name="Google Shape;291;p39"/>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2025</a:t>
            </a:r>
            <a:endParaRPr/>
          </a:p>
        </p:txBody>
      </p:sp>
      <p:sp>
        <p:nvSpPr>
          <p:cNvPr id="292" name="Google Shape;292;p39"/>
          <p:cNvSpPr txBox="1"/>
          <p:nvPr>
            <p:ph idx="4294967295" type="subTitle"/>
          </p:nvPr>
        </p:nvSpPr>
        <p:spPr>
          <a:xfrm>
            <a:off x="4388250" y="184450"/>
            <a:ext cx="4402200" cy="162900"/>
          </a:xfrm>
          <a:prstGeom prst="rect">
            <a:avLst/>
          </a:prstGeom>
        </p:spPr>
        <p:txBody>
          <a:bodyPr anchorCtr="0" anchor="t" bIns="0" lIns="0" spcFirstLastPara="1" rIns="0" wrap="square" tIns="0">
            <a:normAutofit fontScale="77500" lnSpcReduction="20000"/>
          </a:bodyPr>
          <a:lstStyle/>
          <a:p>
            <a:pPr indent="0" lvl="0" marL="0" rtl="0" algn="l">
              <a:spcBef>
                <a:spcPts val="0"/>
              </a:spcBef>
              <a:spcAft>
                <a:spcPts val="1000"/>
              </a:spcAft>
              <a:buNone/>
            </a:pPr>
            <a:r>
              <a:rPr lang="en"/>
              <a:t>Name of course here</a:t>
            </a:r>
            <a:endParaRPr/>
          </a:p>
        </p:txBody>
      </p:sp>
      <p:cxnSp>
        <p:nvCxnSpPr>
          <p:cNvPr id="293" name="Google Shape;293;p39"/>
          <p:cNvCxnSpPr/>
          <p:nvPr/>
        </p:nvCxnSpPr>
        <p:spPr>
          <a:xfrm rot="10800000">
            <a:off x="413650" y="2571750"/>
            <a:ext cx="6293700" cy="0"/>
          </a:xfrm>
          <a:prstGeom prst="straightConnector1">
            <a:avLst/>
          </a:prstGeom>
          <a:noFill/>
          <a:ln cap="flat" cmpd="sng" w="9525">
            <a:solidFill>
              <a:srgbClr val="EFEFEF"/>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0"/>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Best AI tools for GTM 2025</a:t>
            </a:r>
            <a:endParaRPr/>
          </a:p>
        </p:txBody>
      </p:sp>
      <p:graphicFrame>
        <p:nvGraphicFramePr>
          <p:cNvPr id="299" name="Google Shape;299;p40"/>
          <p:cNvGraphicFramePr/>
          <p:nvPr/>
        </p:nvGraphicFramePr>
        <p:xfrm>
          <a:off x="406142" y="1473369"/>
          <a:ext cx="3000000" cy="3000000"/>
        </p:xfrm>
        <a:graphic>
          <a:graphicData uri="http://schemas.openxmlformats.org/drawingml/2006/table">
            <a:tbl>
              <a:tblPr bandRow="1" firstRow="1">
                <a:noFill/>
                <a:tableStyleId>{CF2EFD2C-918E-4650-93FC-F5F9675BC03B}</a:tableStyleId>
              </a:tblPr>
              <a:tblGrid>
                <a:gridCol w="1735275"/>
                <a:gridCol w="6701625"/>
              </a:tblGrid>
              <a:tr h="383300">
                <a:tc>
                  <a:txBody>
                    <a:bodyPr/>
                    <a:lstStyle/>
                    <a:p>
                      <a:pPr indent="0" lvl="0" marL="0" rtl="0" algn="l">
                        <a:spcBef>
                          <a:spcPts val="0"/>
                        </a:spcBef>
                        <a:spcAft>
                          <a:spcPts val="0"/>
                        </a:spcAft>
                        <a:buNone/>
                      </a:pPr>
                      <a:r>
                        <a:rPr lang="en" sz="1100">
                          <a:latin typeface="Poppins"/>
                          <a:ea typeface="Poppins"/>
                          <a:cs typeface="Poppins"/>
                          <a:sym typeface="Poppins"/>
                        </a:rPr>
                        <a:t>Category</a:t>
                      </a:r>
                      <a:endParaRPr sz="1100">
                        <a:solidFill>
                          <a:srgbClr val="FFFFFF"/>
                        </a:solidFill>
                        <a:latin typeface="Poppins"/>
                        <a:ea typeface="Poppins"/>
                        <a:cs typeface="Poppins"/>
                        <a:sym typeface="Poppins"/>
                      </a:endParaRPr>
                    </a:p>
                  </a:txBody>
                  <a:tcPr marT="91425" marB="91425" marR="91450" marL="91450" anchor="ctr">
                    <a:lnB cap="flat" cmpd="sng" w="9525">
                      <a:solidFill>
                        <a:srgbClr val="FFFFFF"/>
                      </a:solidFill>
                      <a:prstDash val="solid"/>
                      <a:round/>
                      <a:headEnd len="sm" w="sm" type="none"/>
                      <a:tailEnd len="sm" w="sm" type="none"/>
                    </a:lnB>
                    <a:solidFill>
                      <a:srgbClr val="000000"/>
                    </a:solidFill>
                  </a:tcPr>
                </a:tc>
                <a:tc>
                  <a:txBody>
                    <a:bodyPr/>
                    <a:lstStyle/>
                    <a:p>
                      <a:pPr indent="0" lvl="0" marL="0" rtl="0" algn="l">
                        <a:spcBef>
                          <a:spcPts val="0"/>
                        </a:spcBef>
                        <a:spcAft>
                          <a:spcPts val="0"/>
                        </a:spcAft>
                        <a:buNone/>
                      </a:pPr>
                      <a:r>
                        <a:rPr lang="en" sz="1100">
                          <a:latin typeface="Poppins"/>
                          <a:ea typeface="Poppins"/>
                          <a:cs typeface="Poppins"/>
                          <a:sym typeface="Poppins"/>
                        </a:rPr>
                        <a:t>AI tool options</a:t>
                      </a:r>
                      <a:endParaRPr sz="1100">
                        <a:latin typeface="Poppins"/>
                        <a:ea typeface="Poppins"/>
                        <a:cs typeface="Poppins"/>
                        <a:sym typeface="Poppins"/>
                      </a:endParaRPr>
                    </a:p>
                  </a:txBody>
                  <a:tcPr marT="91425" marB="91425" marR="91450" marL="91450" anchor="ctr">
                    <a:lnB cap="flat" cmpd="sng" w="9525">
                      <a:solidFill>
                        <a:srgbClr val="FFFFFF"/>
                      </a:solidFill>
                      <a:prstDash val="solid"/>
                      <a:round/>
                      <a:headEnd len="sm" w="sm" type="none"/>
                      <a:tailEnd len="sm" w="sm" type="none"/>
                    </a:lnB>
                    <a:solidFill>
                      <a:srgbClr val="000000"/>
                    </a:solidFill>
                  </a:tcPr>
                </a:tc>
              </a:tr>
              <a:tr h="505550">
                <a:tc>
                  <a:txBody>
                    <a:bodyPr/>
                    <a:lstStyle/>
                    <a:p>
                      <a:pPr indent="0" lvl="0" marL="0" marR="0" rtl="0" algn="l">
                        <a:lnSpc>
                          <a:spcPct val="115000"/>
                        </a:lnSpc>
                        <a:spcBef>
                          <a:spcPts val="0"/>
                        </a:spcBef>
                        <a:spcAft>
                          <a:spcPts val="0"/>
                        </a:spcAft>
                        <a:buNone/>
                      </a:pPr>
                      <a:r>
                        <a:rPr b="1" lang="en" sz="900">
                          <a:latin typeface="Poppins"/>
                          <a:ea typeface="Poppins"/>
                          <a:cs typeface="Poppins"/>
                          <a:sym typeface="Poppins"/>
                        </a:rPr>
                        <a:t>Market research</a:t>
                      </a:r>
                      <a:endParaRPr b="1" sz="900">
                        <a:latin typeface="Poppins"/>
                        <a:ea typeface="Poppins"/>
                        <a:cs typeface="Poppins"/>
                        <a:sym typeface="Poppins"/>
                      </a:endParaRPr>
                    </a:p>
                  </a:txBody>
                  <a:tcPr marT="45700" marB="45700" marR="91450" marL="91425" anchor="ct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96519" lvl="0" marL="1463040" rtl="0" algn="l">
                        <a:spcBef>
                          <a:spcPts val="0"/>
                        </a:spcBef>
                        <a:spcAft>
                          <a:spcPts val="0"/>
                        </a:spcAft>
                        <a:buSzPts val="800"/>
                        <a:buFont typeface="Poppins"/>
                        <a:buChar char="●"/>
                      </a:pPr>
                      <a:r>
                        <a:rPr b="1" lang="en" sz="800">
                          <a:latin typeface="Poppins"/>
                          <a:ea typeface="Poppins"/>
                          <a:cs typeface="Poppins"/>
                          <a:sym typeface="Poppins"/>
                        </a:rPr>
                        <a:t>Perplexity: </a:t>
                      </a:r>
                      <a:r>
                        <a:rPr lang="en" sz="800">
                          <a:latin typeface="Poppins"/>
                          <a:ea typeface="Poppins"/>
                          <a:cs typeface="Poppins"/>
                          <a:sym typeface="Poppins"/>
                        </a:rPr>
                        <a:t>AI-powered research assistant for instant answers and insights.</a:t>
                      </a:r>
                      <a:endParaRPr sz="800">
                        <a:latin typeface="Poppins"/>
                        <a:ea typeface="Poppins"/>
                        <a:cs typeface="Poppins"/>
                        <a:sym typeface="Poppins"/>
                      </a:endParaRPr>
                    </a:p>
                    <a:p>
                      <a:pPr indent="-96519" lvl="0" marL="1463040" rtl="0" algn="l">
                        <a:spcBef>
                          <a:spcPts val="1000"/>
                        </a:spcBef>
                        <a:spcAft>
                          <a:spcPts val="1000"/>
                        </a:spcAft>
                        <a:buSzPts val="800"/>
                        <a:buFont typeface="Poppins"/>
                        <a:buChar char="●"/>
                      </a:pPr>
                      <a:r>
                        <a:rPr b="1" lang="en" sz="800">
                          <a:latin typeface="Poppins"/>
                          <a:ea typeface="Poppins"/>
                          <a:cs typeface="Poppins"/>
                          <a:sym typeface="Poppins"/>
                        </a:rPr>
                        <a:t>SimilarWeb: </a:t>
                      </a:r>
                      <a:r>
                        <a:rPr lang="en" sz="800">
                          <a:latin typeface="Poppins"/>
                          <a:ea typeface="Poppins"/>
                          <a:cs typeface="Poppins"/>
                          <a:sym typeface="Poppins"/>
                        </a:rPr>
                        <a:t>Market analysis and web traffic insights.</a:t>
                      </a:r>
                      <a:endParaRPr sz="800">
                        <a:latin typeface="Poppins"/>
                        <a:ea typeface="Poppins"/>
                        <a:cs typeface="Poppins"/>
                        <a:sym typeface="Poppins"/>
                      </a:endParaRPr>
                    </a:p>
                  </a:txBody>
                  <a:tcPr marT="45700" marB="45700" marR="91450" marL="91450" anchor="ct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r>
              <a:tr h="505550">
                <a:tc>
                  <a:txBody>
                    <a:bodyPr/>
                    <a:lstStyle/>
                    <a:p>
                      <a:pPr indent="0" lvl="0" marL="0" rtl="0" algn="l">
                        <a:spcBef>
                          <a:spcPts val="0"/>
                        </a:spcBef>
                        <a:spcAft>
                          <a:spcPts val="0"/>
                        </a:spcAft>
                        <a:buNone/>
                      </a:pPr>
                      <a:r>
                        <a:rPr b="1" lang="en" sz="900">
                          <a:latin typeface="Poppins"/>
                          <a:ea typeface="Poppins"/>
                          <a:cs typeface="Poppins"/>
                          <a:sym typeface="Poppins"/>
                        </a:rPr>
                        <a:t>Customer insights</a:t>
                      </a:r>
                      <a:endParaRPr b="1" sz="900">
                        <a:latin typeface="Poppins"/>
                        <a:ea typeface="Poppins"/>
                        <a:cs typeface="Poppins"/>
                        <a:sym typeface="Poppins"/>
                      </a:endParaRPr>
                    </a:p>
                  </a:txBody>
                  <a:tcPr marT="45700" marB="45700" marR="91450" marL="914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9F8F5"/>
                    </a:solidFill>
                  </a:tcPr>
                </a:tc>
                <a:tc>
                  <a:txBody>
                    <a:bodyPr/>
                    <a:lstStyle/>
                    <a:p>
                      <a:pPr indent="-96519" lvl="0" marL="1463040" rtl="0" algn="l">
                        <a:spcBef>
                          <a:spcPts val="0"/>
                        </a:spcBef>
                        <a:spcAft>
                          <a:spcPts val="0"/>
                        </a:spcAft>
                        <a:buSzPts val="800"/>
                        <a:buFont typeface="Poppins"/>
                        <a:buChar char="●"/>
                      </a:pPr>
                      <a:r>
                        <a:rPr b="1" lang="en" sz="800">
                          <a:latin typeface="Poppins"/>
                          <a:ea typeface="Poppins"/>
                          <a:cs typeface="Poppins"/>
                          <a:sym typeface="Poppins"/>
                        </a:rPr>
                        <a:t>Gravite: </a:t>
                      </a:r>
                      <a:r>
                        <a:rPr lang="en" sz="800">
                          <a:latin typeface="Poppins"/>
                          <a:ea typeface="Poppins"/>
                          <a:cs typeface="Poppins"/>
                          <a:sym typeface="Poppins"/>
                        </a:rPr>
                        <a:t>AI-driven customer sentiment and feedback.</a:t>
                      </a:r>
                      <a:endParaRPr sz="800">
                        <a:latin typeface="Poppins"/>
                        <a:ea typeface="Poppins"/>
                        <a:cs typeface="Poppins"/>
                        <a:sym typeface="Poppins"/>
                      </a:endParaRPr>
                    </a:p>
                    <a:p>
                      <a:pPr indent="-96519" lvl="0" marL="1463040" rtl="0" algn="l">
                        <a:spcBef>
                          <a:spcPts val="1000"/>
                        </a:spcBef>
                        <a:spcAft>
                          <a:spcPts val="1000"/>
                        </a:spcAft>
                        <a:buSzPts val="800"/>
                        <a:buFont typeface="Poppins"/>
                        <a:buChar char="●"/>
                      </a:pPr>
                      <a:r>
                        <a:rPr b="1" lang="en" sz="800">
                          <a:latin typeface="Poppins"/>
                          <a:ea typeface="Poppins"/>
                          <a:cs typeface="Poppins"/>
                          <a:sym typeface="Poppins"/>
                        </a:rPr>
                        <a:t>Meltwater:</a:t>
                      </a:r>
                      <a:r>
                        <a:rPr lang="en" sz="800">
                          <a:latin typeface="Poppins"/>
                          <a:ea typeface="Poppins"/>
                          <a:cs typeface="Poppins"/>
                          <a:sym typeface="Poppins"/>
                        </a:rPr>
                        <a:t> Compiled customer behavior insights.</a:t>
                      </a:r>
                      <a:endParaRPr sz="800">
                        <a:latin typeface="Poppins"/>
                        <a:ea typeface="Poppins"/>
                        <a:cs typeface="Poppins"/>
                        <a:sym typeface="Poppins"/>
                      </a:endParaRPr>
                    </a:p>
                  </a:txBody>
                  <a:tcPr marT="45700" marB="45700"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9F8F5"/>
                    </a:solidFill>
                  </a:tcPr>
                </a:tc>
              </a:tr>
              <a:tr h="505550">
                <a:tc>
                  <a:txBody>
                    <a:bodyPr/>
                    <a:lstStyle/>
                    <a:p>
                      <a:pPr indent="0" lvl="0" marL="0" marR="0" rtl="0" algn="l">
                        <a:lnSpc>
                          <a:spcPct val="115000"/>
                        </a:lnSpc>
                        <a:spcBef>
                          <a:spcPts val="0"/>
                        </a:spcBef>
                        <a:spcAft>
                          <a:spcPts val="0"/>
                        </a:spcAft>
                        <a:buNone/>
                      </a:pPr>
                      <a:r>
                        <a:rPr b="1" lang="en" sz="900">
                          <a:latin typeface="Poppins"/>
                          <a:ea typeface="Poppins"/>
                          <a:cs typeface="Poppins"/>
                          <a:sym typeface="Poppins"/>
                        </a:rPr>
                        <a:t>Messaging &amp; positioning</a:t>
                      </a:r>
                      <a:endParaRPr b="1" sz="900">
                        <a:latin typeface="Poppins"/>
                        <a:ea typeface="Poppins"/>
                        <a:cs typeface="Poppins"/>
                        <a:sym typeface="Poppins"/>
                      </a:endParaRPr>
                    </a:p>
                  </a:txBody>
                  <a:tcPr marT="45700" marB="45700" marR="91450" marL="91425" anchor="ct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96519" lvl="0" marL="1463040" rtl="0" algn="l">
                        <a:spcBef>
                          <a:spcPts val="0"/>
                        </a:spcBef>
                        <a:spcAft>
                          <a:spcPts val="0"/>
                        </a:spcAft>
                        <a:buSzPts val="800"/>
                        <a:buFont typeface="Poppins"/>
                        <a:buChar char="●"/>
                      </a:pPr>
                      <a:r>
                        <a:rPr b="1" lang="en" sz="800">
                          <a:latin typeface="Poppins"/>
                          <a:ea typeface="Poppins"/>
                          <a:cs typeface="Poppins"/>
                          <a:sym typeface="Poppins"/>
                        </a:rPr>
                        <a:t>PMM-GPT: </a:t>
                      </a:r>
                      <a:r>
                        <a:rPr lang="en" sz="800">
                          <a:latin typeface="Poppins"/>
                          <a:ea typeface="Poppins"/>
                          <a:cs typeface="Poppins"/>
                          <a:sym typeface="Poppins"/>
                        </a:rPr>
                        <a:t>AI for messaging optimization, persona insights, and go-to-market support.</a:t>
                      </a:r>
                      <a:endParaRPr sz="800">
                        <a:latin typeface="Poppins"/>
                        <a:ea typeface="Poppins"/>
                        <a:cs typeface="Poppins"/>
                        <a:sym typeface="Poppins"/>
                      </a:endParaRPr>
                    </a:p>
                    <a:p>
                      <a:pPr indent="-96519" lvl="0" marL="1463040" rtl="0" algn="l">
                        <a:spcBef>
                          <a:spcPts val="1000"/>
                        </a:spcBef>
                        <a:spcAft>
                          <a:spcPts val="1000"/>
                        </a:spcAft>
                        <a:buSzPts val="800"/>
                        <a:buFont typeface="Poppins"/>
                        <a:buChar char="●"/>
                      </a:pPr>
                      <a:r>
                        <a:rPr b="1" lang="en" sz="800">
                          <a:latin typeface="Poppins"/>
                          <a:ea typeface="Poppins"/>
                          <a:cs typeface="Poppins"/>
                          <a:sym typeface="Poppins"/>
                        </a:rPr>
                        <a:t>EasyGen: </a:t>
                      </a:r>
                      <a:r>
                        <a:rPr lang="en" sz="800">
                          <a:latin typeface="Poppins"/>
                          <a:ea typeface="Poppins"/>
                          <a:cs typeface="Poppins"/>
                          <a:sym typeface="Poppins"/>
                        </a:rPr>
                        <a:t>AI-driven post creation for LinkedIn. </a:t>
                      </a:r>
                      <a:endParaRPr sz="800">
                        <a:latin typeface="Poppins"/>
                        <a:ea typeface="Poppins"/>
                        <a:cs typeface="Poppins"/>
                        <a:sym typeface="Poppins"/>
                      </a:endParaRPr>
                    </a:p>
                  </a:txBody>
                  <a:tcPr marT="45700" marB="45700" marR="91450" marL="91450" anchor="ct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r>
              <a:tr h="505550">
                <a:tc>
                  <a:txBody>
                    <a:bodyPr/>
                    <a:lstStyle/>
                    <a:p>
                      <a:pPr indent="0" lvl="0" marL="0" rtl="0" algn="l">
                        <a:spcBef>
                          <a:spcPts val="0"/>
                        </a:spcBef>
                        <a:spcAft>
                          <a:spcPts val="0"/>
                        </a:spcAft>
                        <a:buNone/>
                      </a:pPr>
                      <a:r>
                        <a:rPr b="1" lang="en" sz="900">
                          <a:latin typeface="Poppins"/>
                          <a:ea typeface="Poppins"/>
                          <a:cs typeface="Poppins"/>
                          <a:sym typeface="Poppins"/>
                        </a:rPr>
                        <a:t>Competitive intelligence</a:t>
                      </a:r>
                      <a:endParaRPr b="1" sz="900">
                        <a:latin typeface="Poppins"/>
                        <a:ea typeface="Poppins"/>
                        <a:cs typeface="Poppins"/>
                        <a:sym typeface="Poppins"/>
                      </a:endParaRPr>
                    </a:p>
                  </a:txBody>
                  <a:tcPr marT="45700" marB="45700" marR="91450" marL="914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9F8F5"/>
                    </a:solidFill>
                  </a:tcPr>
                </a:tc>
                <a:tc>
                  <a:txBody>
                    <a:bodyPr/>
                    <a:lstStyle/>
                    <a:p>
                      <a:pPr indent="-96519" lvl="0" marL="1463040" rtl="0" algn="l">
                        <a:spcBef>
                          <a:spcPts val="0"/>
                        </a:spcBef>
                        <a:spcAft>
                          <a:spcPts val="0"/>
                        </a:spcAft>
                        <a:buSzPts val="800"/>
                        <a:buFont typeface="Poppins"/>
                        <a:buChar char="●"/>
                      </a:pPr>
                      <a:r>
                        <a:rPr b="1" lang="en" sz="800">
                          <a:latin typeface="Poppins"/>
                          <a:ea typeface="Poppins"/>
                          <a:cs typeface="Poppins"/>
                          <a:sym typeface="Poppins"/>
                        </a:rPr>
                        <a:t>ChatGPT: </a:t>
                      </a:r>
                      <a:r>
                        <a:rPr lang="en" sz="800">
                          <a:latin typeface="Poppins"/>
                          <a:ea typeface="Poppins"/>
                          <a:cs typeface="Poppins"/>
                          <a:sym typeface="Poppins"/>
                        </a:rPr>
                        <a:t>Gathers insights (with real-time browsing enabled.)</a:t>
                      </a:r>
                      <a:endParaRPr sz="800">
                        <a:latin typeface="Poppins"/>
                        <a:ea typeface="Poppins"/>
                        <a:cs typeface="Poppins"/>
                        <a:sym typeface="Poppins"/>
                      </a:endParaRPr>
                    </a:p>
                    <a:p>
                      <a:pPr indent="-96519" lvl="0" marL="1463040" rtl="0" algn="l">
                        <a:spcBef>
                          <a:spcPts val="1000"/>
                        </a:spcBef>
                        <a:spcAft>
                          <a:spcPts val="1000"/>
                        </a:spcAft>
                        <a:buSzPts val="800"/>
                        <a:buFont typeface="Poppins"/>
                        <a:buChar char="●"/>
                      </a:pPr>
                      <a:r>
                        <a:rPr b="1" lang="en" sz="800">
                          <a:latin typeface="Poppins"/>
                          <a:ea typeface="Poppins"/>
                          <a:cs typeface="Poppins"/>
                          <a:sym typeface="Poppins"/>
                        </a:rPr>
                        <a:t>Feedly: </a:t>
                      </a:r>
                      <a:r>
                        <a:rPr lang="en" sz="800">
                          <a:latin typeface="Poppins"/>
                          <a:ea typeface="Poppins"/>
                          <a:cs typeface="Poppins"/>
                          <a:sym typeface="Poppins"/>
                        </a:rPr>
                        <a:t>Uses AI to source and filter competitive intelligence</a:t>
                      </a:r>
                      <a:endParaRPr sz="800">
                        <a:latin typeface="Poppins"/>
                        <a:ea typeface="Poppins"/>
                        <a:cs typeface="Poppins"/>
                        <a:sym typeface="Poppins"/>
                      </a:endParaRPr>
                    </a:p>
                  </a:txBody>
                  <a:tcPr marT="45700" marB="45700"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9F8F5"/>
                    </a:solidFill>
                  </a:tcPr>
                </a:tc>
              </a:tr>
              <a:tr h="505550">
                <a:tc>
                  <a:txBody>
                    <a:bodyPr/>
                    <a:lstStyle/>
                    <a:p>
                      <a:pPr indent="0" lvl="0" marL="0" rtl="0" algn="l">
                        <a:spcBef>
                          <a:spcPts val="0"/>
                        </a:spcBef>
                        <a:spcAft>
                          <a:spcPts val="0"/>
                        </a:spcAft>
                        <a:buNone/>
                      </a:pPr>
                      <a:r>
                        <a:rPr b="1" lang="en" sz="900">
                          <a:latin typeface="Poppins"/>
                          <a:ea typeface="Poppins"/>
                          <a:cs typeface="Poppins"/>
                          <a:sym typeface="Poppins"/>
                        </a:rPr>
                        <a:t>Sales enablement</a:t>
                      </a:r>
                      <a:endParaRPr b="1" sz="900">
                        <a:latin typeface="Poppins"/>
                        <a:ea typeface="Poppins"/>
                        <a:cs typeface="Poppins"/>
                        <a:sym typeface="Poppins"/>
                      </a:endParaRPr>
                    </a:p>
                  </a:txBody>
                  <a:tcPr marT="45700" marB="45700" marR="91450" marL="91425" anchor="ct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96519" lvl="0" marL="1463040" rtl="0" algn="l">
                        <a:spcBef>
                          <a:spcPts val="0"/>
                        </a:spcBef>
                        <a:spcAft>
                          <a:spcPts val="0"/>
                        </a:spcAft>
                        <a:buSzPts val="800"/>
                        <a:buFont typeface="Poppins"/>
                        <a:buChar char="●"/>
                      </a:pPr>
                      <a:r>
                        <a:rPr b="1" lang="en" sz="800">
                          <a:latin typeface="Poppins"/>
                          <a:ea typeface="Poppins"/>
                          <a:cs typeface="Poppins"/>
                          <a:sym typeface="Poppins"/>
                        </a:rPr>
                        <a:t>Crystal Knows: </a:t>
                      </a:r>
                      <a:r>
                        <a:rPr lang="en" sz="800">
                          <a:latin typeface="Poppins"/>
                          <a:ea typeface="Poppins"/>
                          <a:cs typeface="Poppins"/>
                          <a:sym typeface="Poppins"/>
                        </a:rPr>
                        <a:t>AI analyzes prospect behavior and personality traits.</a:t>
                      </a:r>
                      <a:endParaRPr sz="800">
                        <a:latin typeface="Poppins"/>
                        <a:ea typeface="Poppins"/>
                        <a:cs typeface="Poppins"/>
                        <a:sym typeface="Poppins"/>
                      </a:endParaRPr>
                    </a:p>
                    <a:p>
                      <a:pPr indent="-96519" lvl="0" marL="1463040" rtl="0" algn="l">
                        <a:spcBef>
                          <a:spcPts val="1000"/>
                        </a:spcBef>
                        <a:spcAft>
                          <a:spcPts val="1000"/>
                        </a:spcAft>
                        <a:buSzPts val="800"/>
                        <a:buFont typeface="Poppins"/>
                        <a:buChar char="●"/>
                      </a:pPr>
                      <a:r>
                        <a:rPr b="1" lang="en" sz="800">
                          <a:latin typeface="Poppins"/>
                          <a:ea typeface="Poppins"/>
                          <a:cs typeface="Poppins"/>
                          <a:sym typeface="Poppins"/>
                        </a:rPr>
                        <a:t>Turtl: </a:t>
                      </a:r>
                      <a:r>
                        <a:rPr lang="en" sz="800">
                          <a:latin typeface="Poppins"/>
                          <a:ea typeface="Poppins"/>
                          <a:cs typeface="Poppins"/>
                          <a:sym typeface="Poppins"/>
                        </a:rPr>
                        <a:t>AI-based personalized sales content and engagement tracking.</a:t>
                      </a:r>
                      <a:endParaRPr sz="800">
                        <a:latin typeface="Poppins"/>
                        <a:ea typeface="Poppins"/>
                        <a:cs typeface="Poppins"/>
                        <a:sym typeface="Poppins"/>
                      </a:endParaRPr>
                    </a:p>
                  </a:txBody>
                  <a:tcPr marT="45700" marB="45700" marR="91450" marL="91425" anchor="ct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r>
              <a:tr h="505550">
                <a:tc>
                  <a:txBody>
                    <a:bodyPr/>
                    <a:lstStyle/>
                    <a:p>
                      <a:pPr indent="0" lvl="0" marL="0" rtl="0" algn="l">
                        <a:spcBef>
                          <a:spcPts val="0"/>
                        </a:spcBef>
                        <a:spcAft>
                          <a:spcPts val="0"/>
                        </a:spcAft>
                        <a:buNone/>
                      </a:pPr>
                      <a:r>
                        <a:rPr b="1" lang="en" sz="900">
                          <a:latin typeface="Poppins"/>
                          <a:ea typeface="Poppins"/>
                          <a:cs typeface="Poppins"/>
                          <a:sym typeface="Poppins"/>
                        </a:rPr>
                        <a:t>Campaign optimization</a:t>
                      </a:r>
                      <a:endParaRPr b="1" sz="900">
                        <a:latin typeface="Poppins"/>
                        <a:ea typeface="Poppins"/>
                        <a:cs typeface="Poppins"/>
                        <a:sym typeface="Poppins"/>
                      </a:endParaRPr>
                    </a:p>
                  </a:txBody>
                  <a:tcPr marT="45700" marB="45700" marR="91450" marL="914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9F8F5"/>
                    </a:solidFill>
                  </a:tcPr>
                </a:tc>
                <a:tc>
                  <a:txBody>
                    <a:bodyPr/>
                    <a:lstStyle/>
                    <a:p>
                      <a:pPr indent="-96519" lvl="0" marL="1463040" rtl="0" algn="l">
                        <a:spcBef>
                          <a:spcPts val="0"/>
                        </a:spcBef>
                        <a:spcAft>
                          <a:spcPts val="0"/>
                        </a:spcAft>
                        <a:buSzPts val="800"/>
                        <a:buFont typeface="Poppins"/>
                        <a:buChar char="●"/>
                      </a:pPr>
                      <a:r>
                        <a:rPr b="1" lang="en" sz="800">
                          <a:latin typeface="Poppins"/>
                          <a:ea typeface="Poppins"/>
                          <a:cs typeface="Poppins"/>
                          <a:sym typeface="Poppins"/>
                        </a:rPr>
                        <a:t>HubSpot AI:</a:t>
                      </a:r>
                      <a:r>
                        <a:rPr lang="en" sz="800">
                          <a:latin typeface="Poppins"/>
                          <a:ea typeface="Poppins"/>
                          <a:cs typeface="Poppins"/>
                          <a:sym typeface="Poppins"/>
                        </a:rPr>
                        <a:t> Automates campaign optimization and customer journey mapping.</a:t>
                      </a:r>
                      <a:endParaRPr sz="800">
                        <a:latin typeface="Poppins"/>
                        <a:ea typeface="Poppins"/>
                        <a:cs typeface="Poppins"/>
                        <a:sym typeface="Poppins"/>
                      </a:endParaRPr>
                    </a:p>
                    <a:p>
                      <a:pPr indent="-96519" lvl="0" marL="1463040" rtl="0" algn="l">
                        <a:spcBef>
                          <a:spcPts val="1000"/>
                        </a:spcBef>
                        <a:spcAft>
                          <a:spcPts val="1000"/>
                        </a:spcAft>
                        <a:buSzPts val="800"/>
                        <a:buFont typeface="Poppins"/>
                        <a:buChar char="●"/>
                      </a:pPr>
                      <a:r>
                        <a:rPr b="1" lang="en" sz="800">
                          <a:latin typeface="Poppins"/>
                          <a:ea typeface="Poppins"/>
                          <a:cs typeface="Poppins"/>
                          <a:sym typeface="Poppins"/>
                        </a:rPr>
                        <a:t>MarketMuse: </a:t>
                      </a:r>
                      <a:r>
                        <a:rPr lang="en" sz="800">
                          <a:latin typeface="Poppins"/>
                          <a:ea typeface="Poppins"/>
                          <a:cs typeface="Poppins"/>
                          <a:sym typeface="Poppins"/>
                        </a:rPr>
                        <a:t>AI-driven content planning and strategy optimization.</a:t>
                      </a:r>
                      <a:endParaRPr sz="800">
                        <a:latin typeface="Poppins"/>
                        <a:ea typeface="Poppins"/>
                        <a:cs typeface="Poppins"/>
                        <a:sym typeface="Poppins"/>
                      </a:endParaRPr>
                    </a:p>
                  </a:txBody>
                  <a:tcPr marT="45700" marB="45700"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9F8F5"/>
                    </a:solidFill>
                  </a:tcPr>
                </a:tc>
              </a:tr>
            </a:tbl>
          </a:graphicData>
        </a:graphic>
      </p:graphicFrame>
      <p:pic>
        <p:nvPicPr>
          <p:cNvPr id="300" name="Google Shape;300;p40" title="Similarweb_logo.png"/>
          <p:cNvPicPr preferRelativeResize="0"/>
          <p:nvPr/>
        </p:nvPicPr>
        <p:blipFill>
          <a:blip r:embed="rId3">
            <a:alphaModFix/>
          </a:blip>
          <a:stretch>
            <a:fillRect/>
          </a:stretch>
        </p:blipFill>
        <p:spPr>
          <a:xfrm>
            <a:off x="2228225" y="2097791"/>
            <a:ext cx="919874" cy="228850"/>
          </a:xfrm>
          <a:prstGeom prst="rect">
            <a:avLst/>
          </a:prstGeom>
          <a:noFill/>
          <a:ln>
            <a:noFill/>
          </a:ln>
        </p:spPr>
      </p:pic>
      <p:pic>
        <p:nvPicPr>
          <p:cNvPr id="301" name="Google Shape;301;p40" title="Perplexity AI.png"/>
          <p:cNvPicPr preferRelativeResize="0"/>
          <p:nvPr/>
        </p:nvPicPr>
        <p:blipFill>
          <a:blip r:embed="rId4">
            <a:alphaModFix/>
          </a:blip>
          <a:stretch>
            <a:fillRect/>
          </a:stretch>
        </p:blipFill>
        <p:spPr>
          <a:xfrm>
            <a:off x="2293086" y="1924813"/>
            <a:ext cx="722228" cy="162900"/>
          </a:xfrm>
          <a:prstGeom prst="rect">
            <a:avLst/>
          </a:prstGeom>
          <a:noFill/>
          <a:ln>
            <a:noFill/>
          </a:ln>
        </p:spPr>
      </p:pic>
      <p:pic>
        <p:nvPicPr>
          <p:cNvPr id="302" name="Google Shape;302;p40" title="PMA_thought_leaders_template.png"/>
          <p:cNvPicPr preferRelativeResize="0"/>
          <p:nvPr/>
        </p:nvPicPr>
        <p:blipFill rotWithShape="1">
          <a:blip r:embed="rId5">
            <a:alphaModFix/>
          </a:blip>
          <a:srcRect b="42471" l="18158" r="16572" t="39010"/>
          <a:stretch/>
        </p:blipFill>
        <p:spPr>
          <a:xfrm>
            <a:off x="2305375" y="2416792"/>
            <a:ext cx="668984" cy="189813"/>
          </a:xfrm>
          <a:prstGeom prst="rect">
            <a:avLst/>
          </a:prstGeom>
          <a:noFill/>
          <a:ln>
            <a:noFill/>
          </a:ln>
        </p:spPr>
      </p:pic>
      <p:pic>
        <p:nvPicPr>
          <p:cNvPr id="303" name="Google Shape;303;p40" title="Meltwater.png"/>
          <p:cNvPicPr preferRelativeResize="0"/>
          <p:nvPr/>
        </p:nvPicPr>
        <p:blipFill>
          <a:blip r:embed="rId6">
            <a:alphaModFix/>
          </a:blip>
          <a:stretch>
            <a:fillRect/>
          </a:stretch>
        </p:blipFill>
        <p:spPr>
          <a:xfrm>
            <a:off x="2293075" y="2681552"/>
            <a:ext cx="750130" cy="87500"/>
          </a:xfrm>
          <a:prstGeom prst="rect">
            <a:avLst/>
          </a:prstGeom>
          <a:noFill/>
          <a:ln>
            <a:noFill/>
          </a:ln>
        </p:spPr>
      </p:pic>
      <p:pic>
        <p:nvPicPr>
          <p:cNvPr id="304" name="Google Shape;304;p40" title="PMA FULL LOGO PRIMARY (ON WHITE).png"/>
          <p:cNvPicPr preferRelativeResize="0"/>
          <p:nvPr/>
        </p:nvPicPr>
        <p:blipFill>
          <a:blip r:embed="rId7">
            <a:alphaModFix/>
          </a:blip>
          <a:stretch>
            <a:fillRect/>
          </a:stretch>
        </p:blipFill>
        <p:spPr>
          <a:xfrm>
            <a:off x="2305375" y="2935675"/>
            <a:ext cx="746076" cy="166851"/>
          </a:xfrm>
          <a:prstGeom prst="rect">
            <a:avLst/>
          </a:prstGeom>
          <a:noFill/>
          <a:ln>
            <a:noFill/>
          </a:ln>
        </p:spPr>
      </p:pic>
      <p:pic>
        <p:nvPicPr>
          <p:cNvPr id="305" name="Google Shape;305;p40" title="EasyGen.png"/>
          <p:cNvPicPr preferRelativeResize="0"/>
          <p:nvPr/>
        </p:nvPicPr>
        <p:blipFill>
          <a:blip r:embed="rId8">
            <a:alphaModFix/>
          </a:blip>
          <a:stretch>
            <a:fillRect/>
          </a:stretch>
        </p:blipFill>
        <p:spPr>
          <a:xfrm>
            <a:off x="2293075" y="3154345"/>
            <a:ext cx="162900" cy="162900"/>
          </a:xfrm>
          <a:prstGeom prst="rect">
            <a:avLst/>
          </a:prstGeom>
          <a:noFill/>
          <a:ln>
            <a:noFill/>
          </a:ln>
        </p:spPr>
      </p:pic>
      <p:pic>
        <p:nvPicPr>
          <p:cNvPr id="306" name="Google Shape;306;p40" title="Open AI .png"/>
          <p:cNvPicPr preferRelativeResize="0"/>
          <p:nvPr/>
        </p:nvPicPr>
        <p:blipFill>
          <a:blip r:embed="rId9">
            <a:alphaModFix/>
          </a:blip>
          <a:stretch>
            <a:fillRect/>
          </a:stretch>
        </p:blipFill>
        <p:spPr>
          <a:xfrm>
            <a:off x="2293075" y="3432763"/>
            <a:ext cx="551025" cy="149601"/>
          </a:xfrm>
          <a:prstGeom prst="rect">
            <a:avLst/>
          </a:prstGeom>
          <a:noFill/>
          <a:ln>
            <a:noFill/>
          </a:ln>
        </p:spPr>
      </p:pic>
      <p:pic>
        <p:nvPicPr>
          <p:cNvPr id="307" name="Google Shape;307;p40" title="Feedly.png"/>
          <p:cNvPicPr preferRelativeResize="0"/>
          <p:nvPr/>
        </p:nvPicPr>
        <p:blipFill>
          <a:blip r:embed="rId10">
            <a:alphaModFix/>
          </a:blip>
          <a:stretch>
            <a:fillRect/>
          </a:stretch>
        </p:blipFill>
        <p:spPr>
          <a:xfrm>
            <a:off x="2305364" y="3638592"/>
            <a:ext cx="551025" cy="160866"/>
          </a:xfrm>
          <a:prstGeom prst="rect">
            <a:avLst/>
          </a:prstGeom>
          <a:noFill/>
          <a:ln>
            <a:noFill/>
          </a:ln>
        </p:spPr>
      </p:pic>
      <p:pic>
        <p:nvPicPr>
          <p:cNvPr id="308" name="Google Shape;308;p40" title="Crystal Knows.png"/>
          <p:cNvPicPr preferRelativeResize="0"/>
          <p:nvPr/>
        </p:nvPicPr>
        <p:blipFill>
          <a:blip r:embed="rId11">
            <a:alphaModFix/>
          </a:blip>
          <a:stretch>
            <a:fillRect/>
          </a:stretch>
        </p:blipFill>
        <p:spPr>
          <a:xfrm>
            <a:off x="2293075" y="3946125"/>
            <a:ext cx="601199" cy="149925"/>
          </a:xfrm>
          <a:prstGeom prst="rect">
            <a:avLst/>
          </a:prstGeom>
          <a:noFill/>
          <a:ln>
            <a:noFill/>
          </a:ln>
        </p:spPr>
      </p:pic>
      <p:pic>
        <p:nvPicPr>
          <p:cNvPr id="309" name="Google Shape;309;p40" title="Turtl-1.png"/>
          <p:cNvPicPr preferRelativeResize="0"/>
          <p:nvPr/>
        </p:nvPicPr>
        <p:blipFill>
          <a:blip r:embed="rId12">
            <a:alphaModFix/>
          </a:blip>
          <a:stretch>
            <a:fillRect/>
          </a:stretch>
        </p:blipFill>
        <p:spPr>
          <a:xfrm>
            <a:off x="2293073" y="4180149"/>
            <a:ext cx="350575" cy="119425"/>
          </a:xfrm>
          <a:prstGeom prst="rect">
            <a:avLst/>
          </a:prstGeom>
          <a:noFill/>
          <a:ln>
            <a:noFill/>
          </a:ln>
        </p:spPr>
      </p:pic>
      <p:pic>
        <p:nvPicPr>
          <p:cNvPr id="310" name="Google Shape;310;p40" title="Breeze-Logotype-Horizontal_RGB-Gradient 2.png"/>
          <p:cNvPicPr preferRelativeResize="0"/>
          <p:nvPr/>
        </p:nvPicPr>
        <p:blipFill>
          <a:blip r:embed="rId13">
            <a:alphaModFix/>
          </a:blip>
          <a:stretch>
            <a:fillRect/>
          </a:stretch>
        </p:blipFill>
        <p:spPr>
          <a:xfrm>
            <a:off x="2293075" y="4437023"/>
            <a:ext cx="583572" cy="164974"/>
          </a:xfrm>
          <a:prstGeom prst="rect">
            <a:avLst/>
          </a:prstGeom>
          <a:noFill/>
          <a:ln>
            <a:noFill/>
          </a:ln>
        </p:spPr>
      </p:pic>
      <p:pic>
        <p:nvPicPr>
          <p:cNvPr id="311" name="Google Shape;311;p40" title="Marketmuse logo.png"/>
          <p:cNvPicPr preferRelativeResize="0"/>
          <p:nvPr/>
        </p:nvPicPr>
        <p:blipFill>
          <a:blip r:embed="rId14">
            <a:alphaModFix/>
          </a:blip>
          <a:stretch>
            <a:fillRect/>
          </a:stretch>
        </p:blipFill>
        <p:spPr>
          <a:xfrm>
            <a:off x="2293072" y="4645789"/>
            <a:ext cx="919876" cy="1801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1"/>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Best AI tools for GTM 2025</a:t>
            </a:r>
            <a:endParaRPr/>
          </a:p>
        </p:txBody>
      </p:sp>
      <p:sp>
        <p:nvSpPr>
          <p:cNvPr id="317" name="Google Shape;317;p41"/>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Market research </a:t>
            </a:r>
            <a:endParaRPr/>
          </a:p>
        </p:txBody>
      </p:sp>
      <p:sp>
        <p:nvSpPr>
          <p:cNvPr id="318" name="Google Shape;318;p41"/>
          <p:cNvSpPr txBox="1"/>
          <p:nvPr>
            <p:ph idx="2" type="body"/>
          </p:nvPr>
        </p:nvSpPr>
        <p:spPr>
          <a:xfrm>
            <a:off x="413650" y="1989175"/>
            <a:ext cx="3659700" cy="2550600"/>
          </a:xfrm>
          <a:prstGeom prst="rect">
            <a:avLst/>
          </a:prstGeom>
        </p:spPr>
        <p:txBody>
          <a:bodyPr anchorCtr="0" anchor="t" bIns="0" lIns="0" spcFirstLastPara="1" rIns="0" wrap="square" tIns="0">
            <a:noAutofit/>
          </a:bodyPr>
          <a:lstStyle/>
          <a:p>
            <a:pPr indent="0" lvl="0" marL="0" rtl="0" algn="l">
              <a:spcBef>
                <a:spcPts val="1200"/>
              </a:spcBef>
              <a:spcAft>
                <a:spcPts val="0"/>
              </a:spcAft>
              <a:buNone/>
            </a:pPr>
            <a:r>
              <a:rPr b="1" lang="en" sz="1100">
                <a:solidFill>
                  <a:srgbClr val="000000"/>
                </a:solidFill>
              </a:rPr>
              <a:t>Overview</a:t>
            </a:r>
            <a:r>
              <a:rPr lang="en" sz="1100">
                <a:solidFill>
                  <a:srgbClr val="000000"/>
                </a:solidFill>
              </a:rPr>
              <a:t>: Perplexity is an AI-powered research assistant that delivers instant answers and insights from the web, making it ideal for quick market overviews and research.</a:t>
            </a:r>
            <a:endParaRPr sz="1100">
              <a:solidFill>
                <a:srgbClr val="000000"/>
              </a:solidFill>
            </a:endParaRPr>
          </a:p>
          <a:p>
            <a:pPr indent="0" lvl="0" marL="0" rtl="0" algn="l">
              <a:spcBef>
                <a:spcPts val="1200"/>
              </a:spcBef>
              <a:spcAft>
                <a:spcPts val="0"/>
              </a:spcAft>
              <a:buNone/>
            </a:pPr>
            <a:r>
              <a:rPr b="1" lang="en" sz="1100">
                <a:solidFill>
                  <a:srgbClr val="000000"/>
                </a:solidFill>
              </a:rPr>
              <a:t>How to use</a:t>
            </a:r>
            <a:r>
              <a:rPr lang="en" sz="1100">
                <a:solidFill>
                  <a:srgbClr val="000000"/>
                </a:solidFill>
              </a:rPr>
              <a:t>: Use Perplexity to quickly gather data on market trends, customer preferences, and industry news by asking concise questions.</a:t>
            </a:r>
            <a:endParaRPr sz="1100">
              <a:solidFill>
                <a:srgbClr val="000000"/>
              </a:solidFill>
            </a:endParaRPr>
          </a:p>
          <a:p>
            <a:pPr indent="0" lvl="0" marL="0" rtl="0" algn="l">
              <a:spcBef>
                <a:spcPts val="1200"/>
              </a:spcBef>
              <a:spcAft>
                <a:spcPts val="0"/>
              </a:spcAft>
              <a:buNone/>
            </a:pPr>
            <a:r>
              <a:rPr b="1" lang="en" sz="1100">
                <a:solidFill>
                  <a:srgbClr val="000000"/>
                </a:solidFill>
              </a:rPr>
              <a:t>Example prompt</a:t>
            </a:r>
            <a:r>
              <a:rPr lang="en" sz="1100">
                <a:solidFill>
                  <a:srgbClr val="000000"/>
                </a:solidFill>
              </a:rPr>
              <a:t>: "What are the top three emerging trends in [your industry]?"</a:t>
            </a:r>
            <a:endParaRPr sz="1100">
              <a:solidFill>
                <a:srgbClr val="000000"/>
              </a:solidFill>
            </a:endParaRPr>
          </a:p>
          <a:p>
            <a:pPr indent="0" lvl="0" marL="0" rtl="0" algn="l">
              <a:spcBef>
                <a:spcPts val="1200"/>
              </a:spcBef>
              <a:spcAft>
                <a:spcPts val="1200"/>
              </a:spcAft>
              <a:buNone/>
            </a:pPr>
            <a:r>
              <a:rPr b="1" lang="en" sz="1100">
                <a:solidFill>
                  <a:srgbClr val="000000"/>
                </a:solidFill>
              </a:rPr>
              <a:t>Pricing</a:t>
            </a:r>
            <a:r>
              <a:rPr lang="en" sz="1100">
                <a:solidFill>
                  <a:srgbClr val="000000"/>
                </a:solidFill>
              </a:rPr>
              <a:t>: Free (premium plans available)</a:t>
            </a:r>
            <a:endParaRPr/>
          </a:p>
        </p:txBody>
      </p:sp>
      <p:sp>
        <p:nvSpPr>
          <p:cNvPr id="319" name="Google Shape;319;p41"/>
          <p:cNvSpPr txBox="1"/>
          <p:nvPr>
            <p:ph idx="4294967295" type="body"/>
          </p:nvPr>
        </p:nvSpPr>
        <p:spPr>
          <a:xfrm>
            <a:off x="4983625" y="1989075"/>
            <a:ext cx="3659700" cy="25506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b="1" lang="en" sz="1100">
                <a:solidFill>
                  <a:srgbClr val="000000"/>
                </a:solidFill>
              </a:rPr>
              <a:t>Overview</a:t>
            </a:r>
            <a:r>
              <a:rPr lang="en" sz="1100">
                <a:solidFill>
                  <a:srgbClr val="000000"/>
                </a:solidFill>
              </a:rPr>
              <a:t>: SimilarWeb offers market intelligence to assess market size, growth, competition, and consumer trends, helping you identify growth opportunities.</a:t>
            </a:r>
            <a:endParaRPr sz="1100">
              <a:solidFill>
                <a:srgbClr val="000000"/>
              </a:solidFill>
            </a:endParaRPr>
          </a:p>
          <a:p>
            <a:pPr indent="0" lvl="0" marL="0" rtl="0" algn="l">
              <a:spcBef>
                <a:spcPts val="1000"/>
              </a:spcBef>
              <a:spcAft>
                <a:spcPts val="0"/>
              </a:spcAft>
              <a:buNone/>
            </a:pPr>
            <a:r>
              <a:rPr b="1" lang="en" sz="1100">
                <a:solidFill>
                  <a:srgbClr val="000000"/>
                </a:solidFill>
              </a:rPr>
              <a:t>How to use</a:t>
            </a:r>
            <a:r>
              <a:rPr lang="en" sz="1100">
                <a:solidFill>
                  <a:srgbClr val="000000"/>
                </a:solidFill>
              </a:rPr>
              <a:t>: Use it to evaluate markets, segments, and emerging trends, and analyze competitors' performance, cost efficiency, and brand strength.</a:t>
            </a:r>
            <a:endParaRPr sz="1100">
              <a:solidFill>
                <a:srgbClr val="000000"/>
              </a:solidFill>
            </a:endParaRPr>
          </a:p>
          <a:p>
            <a:pPr indent="0" lvl="0" marL="0" rtl="0" algn="l">
              <a:spcBef>
                <a:spcPts val="1000"/>
              </a:spcBef>
              <a:spcAft>
                <a:spcPts val="1000"/>
              </a:spcAft>
              <a:buNone/>
            </a:pPr>
            <a:r>
              <a:rPr b="1" lang="en" sz="1100">
                <a:solidFill>
                  <a:srgbClr val="000000"/>
                </a:solidFill>
              </a:rPr>
              <a:t>Pricing</a:t>
            </a:r>
            <a:r>
              <a:rPr lang="en" sz="1100">
                <a:solidFill>
                  <a:srgbClr val="000000"/>
                </a:solidFill>
              </a:rPr>
              <a:t>: Starts at $199/month</a:t>
            </a:r>
            <a:endParaRPr b="1" sz="1100">
              <a:solidFill>
                <a:srgbClr val="000000"/>
              </a:solidFill>
            </a:endParaRPr>
          </a:p>
        </p:txBody>
      </p:sp>
      <p:sp>
        <p:nvSpPr>
          <p:cNvPr id="320" name="Google Shape;320;p41"/>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pic>
        <p:nvPicPr>
          <p:cNvPr id="321" name="Google Shape;321;p41" title="Perplexity AI.png"/>
          <p:cNvPicPr preferRelativeResize="0"/>
          <p:nvPr/>
        </p:nvPicPr>
        <p:blipFill>
          <a:blip r:embed="rId3">
            <a:alphaModFix/>
          </a:blip>
          <a:stretch>
            <a:fillRect/>
          </a:stretch>
        </p:blipFill>
        <p:spPr>
          <a:xfrm>
            <a:off x="413637" y="1446314"/>
            <a:ext cx="1745103" cy="393600"/>
          </a:xfrm>
          <a:prstGeom prst="rect">
            <a:avLst/>
          </a:prstGeom>
          <a:noFill/>
          <a:ln>
            <a:noFill/>
          </a:ln>
        </p:spPr>
      </p:pic>
      <p:pic>
        <p:nvPicPr>
          <p:cNvPr id="322" name="Google Shape;322;p41" title="Similarweb_logo.png"/>
          <p:cNvPicPr preferRelativeResize="0"/>
          <p:nvPr/>
        </p:nvPicPr>
        <p:blipFill>
          <a:blip r:embed="rId4">
            <a:alphaModFix/>
          </a:blip>
          <a:stretch>
            <a:fillRect/>
          </a:stretch>
        </p:blipFill>
        <p:spPr>
          <a:xfrm>
            <a:off x="4831225" y="1446322"/>
            <a:ext cx="2339586" cy="582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2"/>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Best AI tools for GTM 2025</a:t>
            </a:r>
            <a:endParaRPr/>
          </a:p>
        </p:txBody>
      </p:sp>
      <p:sp>
        <p:nvSpPr>
          <p:cNvPr id="328" name="Google Shape;328;p42"/>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Customer insights </a:t>
            </a:r>
            <a:endParaRPr/>
          </a:p>
        </p:txBody>
      </p:sp>
      <p:sp>
        <p:nvSpPr>
          <p:cNvPr id="329" name="Google Shape;329;p42"/>
          <p:cNvSpPr txBox="1"/>
          <p:nvPr>
            <p:ph idx="2" type="body"/>
          </p:nvPr>
        </p:nvSpPr>
        <p:spPr>
          <a:xfrm>
            <a:off x="413650" y="1989175"/>
            <a:ext cx="3659700" cy="2550600"/>
          </a:xfrm>
          <a:prstGeom prst="rect">
            <a:avLst/>
          </a:prstGeom>
        </p:spPr>
        <p:txBody>
          <a:bodyPr anchorCtr="0" anchor="t" bIns="0" lIns="0" spcFirstLastPara="1" rIns="0" wrap="square" tIns="0">
            <a:noAutofit/>
          </a:bodyPr>
          <a:lstStyle/>
          <a:p>
            <a:pPr indent="0" lvl="0" marL="0" rtl="0" algn="l">
              <a:spcBef>
                <a:spcPts val="1200"/>
              </a:spcBef>
              <a:spcAft>
                <a:spcPts val="0"/>
              </a:spcAft>
              <a:buNone/>
            </a:pPr>
            <a:r>
              <a:rPr b="1" lang="en" sz="1100">
                <a:solidFill>
                  <a:srgbClr val="000000"/>
                </a:solidFill>
              </a:rPr>
              <a:t>Overview</a:t>
            </a:r>
            <a:r>
              <a:rPr lang="en" sz="1100">
                <a:solidFill>
                  <a:srgbClr val="000000"/>
                </a:solidFill>
              </a:rPr>
              <a:t>: </a:t>
            </a:r>
            <a:r>
              <a:rPr lang="en" sz="1100">
                <a:solidFill>
                  <a:srgbClr val="000000"/>
                </a:solidFill>
              </a:rPr>
              <a:t>Gravite uses AI to analyze customer sentiment and feedback, offering valuable insights to improve customer experience.</a:t>
            </a:r>
            <a:endParaRPr sz="1100">
              <a:solidFill>
                <a:srgbClr val="000000"/>
              </a:solidFill>
            </a:endParaRPr>
          </a:p>
          <a:p>
            <a:pPr indent="0" lvl="0" marL="0" rtl="0" algn="l">
              <a:spcBef>
                <a:spcPts val="1200"/>
              </a:spcBef>
              <a:spcAft>
                <a:spcPts val="0"/>
              </a:spcAft>
              <a:buNone/>
            </a:pPr>
            <a:r>
              <a:rPr b="1" lang="en" sz="1100">
                <a:solidFill>
                  <a:srgbClr val="000000"/>
                </a:solidFill>
              </a:rPr>
              <a:t>How to use</a:t>
            </a:r>
            <a:r>
              <a:rPr lang="en" sz="1100">
                <a:solidFill>
                  <a:srgbClr val="000000"/>
                </a:solidFill>
              </a:rPr>
              <a:t>: </a:t>
            </a:r>
            <a:r>
              <a:rPr lang="en" sz="1100">
                <a:solidFill>
                  <a:srgbClr val="000000"/>
                </a:solidFill>
              </a:rPr>
              <a:t>Collect customer feedback from multiple channels (e.g., surveys, social media) and use Gravite to identify sentiment trends, key pain points, and satisfaction levels.</a:t>
            </a:r>
            <a:endParaRPr sz="1100">
              <a:solidFill>
                <a:srgbClr val="000000"/>
              </a:solidFill>
            </a:endParaRPr>
          </a:p>
          <a:p>
            <a:pPr indent="0" lvl="0" marL="0" rtl="0" algn="l">
              <a:spcBef>
                <a:spcPts val="1200"/>
              </a:spcBef>
              <a:spcAft>
                <a:spcPts val="1200"/>
              </a:spcAft>
              <a:buNone/>
            </a:pPr>
            <a:r>
              <a:rPr b="1" lang="en" sz="1100">
                <a:solidFill>
                  <a:srgbClr val="000000"/>
                </a:solidFill>
              </a:rPr>
              <a:t>Pricing</a:t>
            </a:r>
            <a:r>
              <a:rPr lang="en" sz="1100">
                <a:solidFill>
                  <a:srgbClr val="000000"/>
                </a:solidFill>
              </a:rPr>
              <a:t>: </a:t>
            </a:r>
            <a:r>
              <a:rPr lang="en" sz="1100">
                <a:solidFill>
                  <a:srgbClr val="000000"/>
                </a:solidFill>
              </a:rPr>
              <a:t>Custom (contact for details)</a:t>
            </a:r>
            <a:endParaRPr/>
          </a:p>
        </p:txBody>
      </p:sp>
      <p:sp>
        <p:nvSpPr>
          <p:cNvPr id="330" name="Google Shape;330;p42"/>
          <p:cNvSpPr txBox="1"/>
          <p:nvPr>
            <p:ph idx="4294967295" type="body"/>
          </p:nvPr>
        </p:nvSpPr>
        <p:spPr>
          <a:xfrm>
            <a:off x="4983625" y="1989075"/>
            <a:ext cx="3659700" cy="25506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b="1" lang="en" sz="1100">
                <a:solidFill>
                  <a:srgbClr val="000000"/>
                </a:solidFill>
              </a:rPr>
              <a:t>Overview: </a:t>
            </a:r>
            <a:r>
              <a:rPr lang="en" sz="1100">
                <a:solidFill>
                  <a:srgbClr val="000000"/>
                </a:solidFill>
              </a:rPr>
              <a:t>Meltwater uses AI to compile customer behavior insights from media and social platforms, providing comprehensive customer intelligence.</a:t>
            </a:r>
            <a:endParaRPr sz="1100">
              <a:solidFill>
                <a:srgbClr val="000000"/>
              </a:solidFill>
            </a:endParaRPr>
          </a:p>
          <a:p>
            <a:pPr indent="0" lvl="0" marL="0" rtl="0" algn="l">
              <a:spcBef>
                <a:spcPts val="1000"/>
              </a:spcBef>
              <a:spcAft>
                <a:spcPts val="0"/>
              </a:spcAft>
              <a:buNone/>
            </a:pPr>
            <a:r>
              <a:rPr b="1" lang="en" sz="1100">
                <a:solidFill>
                  <a:srgbClr val="000000"/>
                </a:solidFill>
              </a:rPr>
              <a:t>How to use: </a:t>
            </a:r>
            <a:r>
              <a:rPr lang="en" sz="1100">
                <a:solidFill>
                  <a:srgbClr val="000000"/>
                </a:solidFill>
              </a:rPr>
              <a:t>Monitor social media and news mentions to track customer sentiment and competitor actions, adjusting your GTM strategy accordingly.</a:t>
            </a:r>
            <a:endParaRPr sz="1100">
              <a:solidFill>
                <a:srgbClr val="000000"/>
              </a:solidFill>
            </a:endParaRPr>
          </a:p>
          <a:p>
            <a:pPr indent="0" lvl="0" marL="0" rtl="0" algn="l">
              <a:spcBef>
                <a:spcPts val="1000"/>
              </a:spcBef>
              <a:spcAft>
                <a:spcPts val="1000"/>
              </a:spcAft>
              <a:buNone/>
            </a:pPr>
            <a:r>
              <a:rPr b="1" lang="en" sz="1100">
                <a:solidFill>
                  <a:srgbClr val="000000"/>
                </a:solidFill>
              </a:rPr>
              <a:t>Pricing: </a:t>
            </a:r>
            <a:r>
              <a:rPr lang="en" sz="1100">
                <a:solidFill>
                  <a:srgbClr val="000000"/>
                </a:solidFill>
              </a:rPr>
              <a:t>Starts at $99/month</a:t>
            </a:r>
            <a:endParaRPr sz="1100">
              <a:solidFill>
                <a:srgbClr val="000000"/>
              </a:solidFill>
            </a:endParaRPr>
          </a:p>
        </p:txBody>
      </p:sp>
      <p:sp>
        <p:nvSpPr>
          <p:cNvPr id="331" name="Google Shape;331;p42"/>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pic>
        <p:nvPicPr>
          <p:cNvPr id="332" name="Google Shape;332;p42" title="PMA_thought_leaders_template.png"/>
          <p:cNvPicPr preferRelativeResize="0"/>
          <p:nvPr/>
        </p:nvPicPr>
        <p:blipFill rotWithShape="1">
          <a:blip r:embed="rId3">
            <a:alphaModFix/>
          </a:blip>
          <a:srcRect b="42471" l="18158" r="16572" t="39010"/>
          <a:stretch/>
        </p:blipFill>
        <p:spPr>
          <a:xfrm>
            <a:off x="413650" y="1438651"/>
            <a:ext cx="1387252" cy="393601"/>
          </a:xfrm>
          <a:prstGeom prst="rect">
            <a:avLst/>
          </a:prstGeom>
          <a:noFill/>
          <a:ln>
            <a:noFill/>
          </a:ln>
        </p:spPr>
      </p:pic>
      <p:pic>
        <p:nvPicPr>
          <p:cNvPr id="333" name="Google Shape;333;p42" title="Meltwater.png"/>
          <p:cNvPicPr preferRelativeResize="0"/>
          <p:nvPr/>
        </p:nvPicPr>
        <p:blipFill>
          <a:blip r:embed="rId4">
            <a:alphaModFix/>
          </a:blip>
          <a:stretch>
            <a:fillRect/>
          </a:stretch>
        </p:blipFill>
        <p:spPr>
          <a:xfrm>
            <a:off x="4983625" y="1438650"/>
            <a:ext cx="2738799" cy="319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3"/>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Best AI tools for GTM 2025</a:t>
            </a:r>
            <a:endParaRPr/>
          </a:p>
        </p:txBody>
      </p:sp>
      <p:sp>
        <p:nvSpPr>
          <p:cNvPr id="339" name="Google Shape;339;p43"/>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Positioning and messaging</a:t>
            </a:r>
            <a:endParaRPr/>
          </a:p>
        </p:txBody>
      </p:sp>
      <p:sp>
        <p:nvSpPr>
          <p:cNvPr id="340" name="Google Shape;340;p43"/>
          <p:cNvSpPr txBox="1"/>
          <p:nvPr>
            <p:ph idx="2" type="body"/>
          </p:nvPr>
        </p:nvSpPr>
        <p:spPr>
          <a:xfrm>
            <a:off x="413650" y="1989175"/>
            <a:ext cx="3659700" cy="2550600"/>
          </a:xfrm>
          <a:prstGeom prst="rect">
            <a:avLst/>
          </a:prstGeom>
        </p:spPr>
        <p:txBody>
          <a:bodyPr anchorCtr="0" anchor="t" bIns="0" lIns="0" spcFirstLastPara="1" rIns="0" wrap="square" tIns="0">
            <a:noAutofit/>
          </a:bodyPr>
          <a:lstStyle/>
          <a:p>
            <a:pPr indent="0" lvl="0" marL="0" rtl="0" algn="l">
              <a:spcBef>
                <a:spcPts val="1200"/>
              </a:spcBef>
              <a:spcAft>
                <a:spcPts val="0"/>
              </a:spcAft>
              <a:buNone/>
            </a:pPr>
            <a:r>
              <a:rPr b="1" lang="en" sz="1100">
                <a:solidFill>
                  <a:srgbClr val="000000"/>
                </a:solidFill>
              </a:rPr>
              <a:t>Overview</a:t>
            </a:r>
            <a:r>
              <a:rPr lang="en" sz="1100">
                <a:solidFill>
                  <a:srgbClr val="000000"/>
                </a:solidFill>
              </a:rPr>
              <a:t>: </a:t>
            </a:r>
            <a:r>
              <a:rPr lang="en" sz="1100">
                <a:solidFill>
                  <a:srgbClr val="000000"/>
                </a:solidFill>
              </a:rPr>
              <a:t>PMM-GPT is an AI tool tailored for product marketing, offering insights on messaging optimization, persona development, and GTM support.</a:t>
            </a:r>
            <a:endParaRPr sz="1100">
              <a:solidFill>
                <a:srgbClr val="000000"/>
              </a:solidFill>
            </a:endParaRPr>
          </a:p>
          <a:p>
            <a:pPr indent="0" lvl="0" marL="0" rtl="0" algn="l">
              <a:spcBef>
                <a:spcPts val="1200"/>
              </a:spcBef>
              <a:spcAft>
                <a:spcPts val="0"/>
              </a:spcAft>
              <a:buNone/>
            </a:pPr>
            <a:r>
              <a:rPr b="1" lang="en" sz="1100">
                <a:solidFill>
                  <a:srgbClr val="000000"/>
                </a:solidFill>
              </a:rPr>
              <a:t>How to use</a:t>
            </a:r>
            <a:r>
              <a:rPr lang="en" sz="1100">
                <a:solidFill>
                  <a:srgbClr val="000000"/>
                </a:solidFill>
              </a:rPr>
              <a:t>: Use PMM-GPT to refine your product messaging based on persona insights and generate multiple messaging variants.</a:t>
            </a:r>
            <a:endParaRPr sz="1100">
              <a:solidFill>
                <a:srgbClr val="000000"/>
              </a:solidFill>
            </a:endParaRPr>
          </a:p>
          <a:p>
            <a:pPr indent="0" lvl="0" marL="0" rtl="0" algn="l">
              <a:spcBef>
                <a:spcPts val="1200"/>
              </a:spcBef>
              <a:spcAft>
                <a:spcPts val="0"/>
              </a:spcAft>
              <a:buNone/>
            </a:pPr>
            <a:r>
              <a:rPr b="1" lang="en" sz="1100">
                <a:solidFill>
                  <a:srgbClr val="000000"/>
                </a:solidFill>
              </a:rPr>
              <a:t>Example prompt</a:t>
            </a:r>
            <a:r>
              <a:rPr lang="en" sz="1100">
                <a:solidFill>
                  <a:srgbClr val="000000"/>
                </a:solidFill>
              </a:rPr>
              <a:t>: "Generate a messaging framework for our new [product type] targeting [customer persona]."</a:t>
            </a:r>
            <a:endParaRPr sz="1100">
              <a:solidFill>
                <a:srgbClr val="000000"/>
              </a:solidFill>
            </a:endParaRPr>
          </a:p>
          <a:p>
            <a:pPr indent="0" lvl="0" marL="0" rtl="0" algn="l">
              <a:spcBef>
                <a:spcPts val="1200"/>
              </a:spcBef>
              <a:spcAft>
                <a:spcPts val="1200"/>
              </a:spcAft>
              <a:buNone/>
            </a:pPr>
            <a:r>
              <a:rPr b="1" lang="en" sz="1100">
                <a:solidFill>
                  <a:srgbClr val="000000"/>
                </a:solidFill>
              </a:rPr>
              <a:t>Pricing</a:t>
            </a:r>
            <a:r>
              <a:rPr lang="en" sz="1100">
                <a:solidFill>
                  <a:srgbClr val="000000"/>
                </a:solidFill>
              </a:rPr>
              <a:t>: Free, with enhanced features for PMA members</a:t>
            </a:r>
            <a:endParaRPr/>
          </a:p>
        </p:txBody>
      </p:sp>
      <p:sp>
        <p:nvSpPr>
          <p:cNvPr id="341" name="Google Shape;341;p43"/>
          <p:cNvSpPr txBox="1"/>
          <p:nvPr>
            <p:ph idx="4294967295" type="body"/>
          </p:nvPr>
        </p:nvSpPr>
        <p:spPr>
          <a:xfrm>
            <a:off x="4983625" y="1989075"/>
            <a:ext cx="3659700" cy="25506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b="1" lang="en" sz="1100">
                <a:solidFill>
                  <a:srgbClr val="000000"/>
                </a:solidFill>
              </a:rPr>
              <a:t>Overview: </a:t>
            </a:r>
            <a:r>
              <a:rPr lang="en" sz="1100">
                <a:solidFill>
                  <a:srgbClr val="000000"/>
                </a:solidFill>
              </a:rPr>
              <a:t>EasyGen helps you craft LinkedIn messages tailored for specific audiences, optimizing engagement.</a:t>
            </a:r>
            <a:endParaRPr sz="1100">
              <a:solidFill>
                <a:srgbClr val="000000"/>
              </a:solidFill>
            </a:endParaRPr>
          </a:p>
          <a:p>
            <a:pPr indent="0" lvl="0" marL="0" rtl="0" algn="l">
              <a:spcBef>
                <a:spcPts val="1000"/>
              </a:spcBef>
              <a:spcAft>
                <a:spcPts val="0"/>
              </a:spcAft>
              <a:buNone/>
            </a:pPr>
            <a:r>
              <a:rPr b="1" lang="en" sz="1100">
                <a:solidFill>
                  <a:srgbClr val="000000"/>
                </a:solidFill>
              </a:rPr>
              <a:t>How to use: </a:t>
            </a:r>
            <a:r>
              <a:rPr lang="en" sz="1100">
                <a:solidFill>
                  <a:srgbClr val="000000"/>
                </a:solidFill>
              </a:rPr>
              <a:t>Set up your account so EasyGen understands your industry, audience, and goals. Then start generating posts based on images or prompts.</a:t>
            </a:r>
            <a:endParaRPr sz="1100">
              <a:solidFill>
                <a:srgbClr val="000000"/>
              </a:solidFill>
            </a:endParaRPr>
          </a:p>
          <a:p>
            <a:pPr indent="0" lvl="0" marL="0" rtl="0" algn="l">
              <a:spcBef>
                <a:spcPts val="1000"/>
              </a:spcBef>
              <a:spcAft>
                <a:spcPts val="1000"/>
              </a:spcAft>
              <a:buNone/>
            </a:pPr>
            <a:r>
              <a:rPr b="1" lang="en" sz="1100">
                <a:solidFill>
                  <a:srgbClr val="000000"/>
                </a:solidFill>
              </a:rPr>
              <a:t>Pricing: </a:t>
            </a:r>
            <a:r>
              <a:rPr lang="en" sz="1100">
                <a:solidFill>
                  <a:srgbClr val="000000"/>
                </a:solidFill>
              </a:rPr>
              <a:t>$59.99/month</a:t>
            </a:r>
            <a:endParaRPr sz="1100">
              <a:solidFill>
                <a:srgbClr val="000000"/>
              </a:solidFill>
            </a:endParaRPr>
          </a:p>
        </p:txBody>
      </p:sp>
      <p:sp>
        <p:nvSpPr>
          <p:cNvPr id="342" name="Google Shape;342;p43"/>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pic>
        <p:nvPicPr>
          <p:cNvPr id="343" name="Google Shape;343;p43" title="PMA FULL LOGO PRIMARY (ON WHITE).png"/>
          <p:cNvPicPr preferRelativeResize="0"/>
          <p:nvPr/>
        </p:nvPicPr>
        <p:blipFill>
          <a:blip r:embed="rId3">
            <a:alphaModFix/>
          </a:blip>
          <a:stretch>
            <a:fillRect/>
          </a:stretch>
        </p:blipFill>
        <p:spPr>
          <a:xfrm>
            <a:off x="413650" y="1472500"/>
            <a:ext cx="1759985" cy="393599"/>
          </a:xfrm>
          <a:prstGeom prst="rect">
            <a:avLst/>
          </a:prstGeom>
          <a:noFill/>
          <a:ln>
            <a:noFill/>
          </a:ln>
        </p:spPr>
      </p:pic>
      <p:pic>
        <p:nvPicPr>
          <p:cNvPr id="344" name="Google Shape;344;p43" title="EasyGen.png"/>
          <p:cNvPicPr preferRelativeResize="0"/>
          <p:nvPr/>
        </p:nvPicPr>
        <p:blipFill>
          <a:blip r:embed="rId4">
            <a:alphaModFix/>
          </a:blip>
          <a:stretch>
            <a:fillRect/>
          </a:stretch>
        </p:blipFill>
        <p:spPr>
          <a:xfrm>
            <a:off x="4983625" y="1472500"/>
            <a:ext cx="393600" cy="393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4"/>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Best AI tools for GTM 2025</a:t>
            </a:r>
            <a:endParaRPr/>
          </a:p>
        </p:txBody>
      </p:sp>
      <p:sp>
        <p:nvSpPr>
          <p:cNvPr id="350" name="Google Shape;350;p44"/>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Competitive intelligence</a:t>
            </a:r>
            <a:endParaRPr/>
          </a:p>
        </p:txBody>
      </p:sp>
      <p:sp>
        <p:nvSpPr>
          <p:cNvPr id="351" name="Google Shape;351;p44"/>
          <p:cNvSpPr txBox="1"/>
          <p:nvPr>
            <p:ph idx="2" type="body"/>
          </p:nvPr>
        </p:nvSpPr>
        <p:spPr>
          <a:xfrm>
            <a:off x="413650" y="1989175"/>
            <a:ext cx="3659700" cy="2550600"/>
          </a:xfrm>
          <a:prstGeom prst="rect">
            <a:avLst/>
          </a:prstGeom>
        </p:spPr>
        <p:txBody>
          <a:bodyPr anchorCtr="0" anchor="t" bIns="0" lIns="0" spcFirstLastPara="1" rIns="0" wrap="square" tIns="0">
            <a:noAutofit/>
          </a:bodyPr>
          <a:lstStyle/>
          <a:p>
            <a:pPr indent="0" lvl="0" marL="0" rtl="0" algn="l">
              <a:spcBef>
                <a:spcPts val="1200"/>
              </a:spcBef>
              <a:spcAft>
                <a:spcPts val="0"/>
              </a:spcAft>
              <a:buNone/>
            </a:pPr>
            <a:r>
              <a:rPr b="1" lang="en" sz="1100">
                <a:solidFill>
                  <a:srgbClr val="000000"/>
                </a:solidFill>
              </a:rPr>
              <a:t>Overview: </a:t>
            </a:r>
            <a:r>
              <a:rPr lang="en" sz="1100">
                <a:solidFill>
                  <a:srgbClr val="000000"/>
                </a:solidFill>
              </a:rPr>
              <a:t>ChatGPT is an AI model that can assist with gathering insights through real-time browsing, summarizing market data, and analyzing competitor moves.</a:t>
            </a:r>
            <a:endParaRPr b="1" sz="1100">
              <a:solidFill>
                <a:srgbClr val="000000"/>
              </a:solidFill>
            </a:endParaRPr>
          </a:p>
          <a:p>
            <a:pPr indent="0" lvl="0" marL="0" rtl="0" algn="l">
              <a:spcBef>
                <a:spcPts val="1200"/>
              </a:spcBef>
              <a:spcAft>
                <a:spcPts val="0"/>
              </a:spcAft>
              <a:buNone/>
            </a:pPr>
            <a:r>
              <a:rPr b="1" lang="en" sz="1100">
                <a:solidFill>
                  <a:srgbClr val="000000"/>
                </a:solidFill>
              </a:rPr>
              <a:t>How to use: </a:t>
            </a:r>
            <a:r>
              <a:rPr lang="en" sz="1100">
                <a:solidFill>
                  <a:srgbClr val="000000"/>
                </a:solidFill>
              </a:rPr>
              <a:t>Use ChatGPT to gather competitive intelligence by asking for competitor analysis or tracking shifts in the market.</a:t>
            </a:r>
            <a:endParaRPr b="1" sz="1100">
              <a:solidFill>
                <a:srgbClr val="000000"/>
              </a:solidFill>
            </a:endParaRPr>
          </a:p>
          <a:p>
            <a:pPr indent="0" lvl="0" marL="0" rtl="0" algn="l">
              <a:spcBef>
                <a:spcPts val="1200"/>
              </a:spcBef>
              <a:spcAft>
                <a:spcPts val="0"/>
              </a:spcAft>
              <a:buNone/>
            </a:pPr>
            <a:r>
              <a:rPr b="1" lang="en" sz="1100">
                <a:solidFill>
                  <a:srgbClr val="000000"/>
                </a:solidFill>
              </a:rPr>
              <a:t>Example prompt: </a:t>
            </a:r>
            <a:r>
              <a:rPr lang="en" sz="1100">
                <a:solidFill>
                  <a:srgbClr val="000000"/>
                </a:solidFill>
              </a:rPr>
              <a:t>See </a:t>
            </a:r>
            <a:r>
              <a:rPr i="1" lang="en" sz="1100" u="sng">
                <a:solidFill>
                  <a:schemeClr val="hlink"/>
                </a:solidFill>
                <a:hlinkClick r:id="rId3"/>
              </a:rPr>
              <a:t>How to use ChatGPT for product marketing</a:t>
            </a:r>
            <a:r>
              <a:rPr i="1" lang="en" sz="1100">
                <a:solidFill>
                  <a:srgbClr val="000000"/>
                </a:solidFill>
              </a:rPr>
              <a:t>.</a:t>
            </a:r>
            <a:endParaRPr i="1" sz="1100">
              <a:solidFill>
                <a:srgbClr val="000000"/>
              </a:solidFill>
            </a:endParaRPr>
          </a:p>
          <a:p>
            <a:pPr indent="0" lvl="0" marL="0" rtl="0" algn="l">
              <a:spcBef>
                <a:spcPts val="1200"/>
              </a:spcBef>
              <a:spcAft>
                <a:spcPts val="1200"/>
              </a:spcAft>
              <a:buNone/>
            </a:pPr>
            <a:r>
              <a:rPr b="1" lang="en" sz="1100">
                <a:solidFill>
                  <a:srgbClr val="000000"/>
                </a:solidFill>
              </a:rPr>
              <a:t>Pricing:</a:t>
            </a:r>
            <a:r>
              <a:rPr lang="en" sz="1100">
                <a:solidFill>
                  <a:srgbClr val="000000"/>
                </a:solidFill>
              </a:rPr>
              <a:t> Free (Pro version available for $20/month)</a:t>
            </a:r>
            <a:endParaRPr sz="1100">
              <a:solidFill>
                <a:srgbClr val="000000"/>
              </a:solidFill>
            </a:endParaRPr>
          </a:p>
        </p:txBody>
      </p:sp>
      <p:sp>
        <p:nvSpPr>
          <p:cNvPr id="352" name="Google Shape;352;p44"/>
          <p:cNvSpPr txBox="1"/>
          <p:nvPr>
            <p:ph idx="4294967295" type="body"/>
          </p:nvPr>
        </p:nvSpPr>
        <p:spPr>
          <a:xfrm>
            <a:off x="4983625" y="1989075"/>
            <a:ext cx="3659700" cy="25506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b="1" lang="en" sz="1100">
                <a:solidFill>
                  <a:srgbClr val="000000"/>
                </a:solidFill>
              </a:rPr>
              <a:t>Overview</a:t>
            </a:r>
            <a:r>
              <a:rPr lang="en" sz="1100">
                <a:solidFill>
                  <a:srgbClr val="000000"/>
                </a:solidFill>
              </a:rPr>
              <a:t>: Feedly Market Intelligence uses AI to source and filter competitive intelligence, bringing you the latest insights from a variety of online sources.</a:t>
            </a:r>
            <a:endParaRPr sz="1100">
              <a:solidFill>
                <a:srgbClr val="000000"/>
              </a:solidFill>
            </a:endParaRPr>
          </a:p>
          <a:p>
            <a:pPr indent="0" lvl="0" marL="0" rtl="0" algn="l">
              <a:spcBef>
                <a:spcPts val="1000"/>
              </a:spcBef>
              <a:spcAft>
                <a:spcPts val="0"/>
              </a:spcAft>
              <a:buNone/>
            </a:pPr>
            <a:r>
              <a:rPr b="1" lang="en" sz="1100">
                <a:solidFill>
                  <a:srgbClr val="000000"/>
                </a:solidFill>
              </a:rPr>
              <a:t>How to use</a:t>
            </a:r>
            <a:r>
              <a:rPr lang="en" sz="1100">
                <a:solidFill>
                  <a:srgbClr val="000000"/>
                </a:solidFill>
              </a:rPr>
              <a:t>: Set up feeds related to your competitors or industry, and Feedly will curate the latest news and trends. AI </a:t>
            </a:r>
            <a:r>
              <a:rPr lang="en" sz="1100">
                <a:solidFill>
                  <a:srgbClr val="000000"/>
                </a:solidFill>
              </a:rPr>
              <a:t>functionalities</a:t>
            </a:r>
            <a:r>
              <a:rPr lang="en" sz="1100">
                <a:solidFill>
                  <a:srgbClr val="000000"/>
                </a:solidFill>
              </a:rPr>
              <a:t> will then help you quickly analyze, summarize, and extract signals from the sources.</a:t>
            </a:r>
            <a:endParaRPr sz="1100">
              <a:solidFill>
                <a:srgbClr val="000000"/>
              </a:solidFill>
            </a:endParaRPr>
          </a:p>
          <a:p>
            <a:pPr indent="0" lvl="0" marL="0" rtl="0" algn="l">
              <a:spcBef>
                <a:spcPts val="1000"/>
              </a:spcBef>
              <a:spcAft>
                <a:spcPts val="0"/>
              </a:spcAft>
              <a:buNone/>
            </a:pPr>
            <a:r>
              <a:rPr b="1" lang="en" sz="1100">
                <a:solidFill>
                  <a:srgbClr val="000000"/>
                </a:solidFill>
              </a:rPr>
              <a:t>Pricing</a:t>
            </a:r>
            <a:r>
              <a:rPr lang="en" sz="1100">
                <a:solidFill>
                  <a:srgbClr val="000000"/>
                </a:solidFill>
              </a:rPr>
              <a:t>: Team plans start at $1,600/month</a:t>
            </a:r>
            <a:endParaRPr sz="1100">
              <a:solidFill>
                <a:srgbClr val="000000"/>
              </a:solidFill>
            </a:endParaRPr>
          </a:p>
          <a:p>
            <a:pPr indent="0" lvl="0" marL="0" rtl="0" algn="l">
              <a:spcBef>
                <a:spcPts val="1000"/>
              </a:spcBef>
              <a:spcAft>
                <a:spcPts val="1000"/>
              </a:spcAft>
              <a:buNone/>
            </a:pPr>
            <a:r>
              <a:t/>
            </a:r>
            <a:endParaRPr b="1" sz="1100">
              <a:solidFill>
                <a:srgbClr val="000000"/>
              </a:solidFill>
            </a:endParaRPr>
          </a:p>
        </p:txBody>
      </p:sp>
      <p:sp>
        <p:nvSpPr>
          <p:cNvPr id="353" name="Google Shape;353;p44"/>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pic>
        <p:nvPicPr>
          <p:cNvPr id="354" name="Google Shape;354;p44" title="Open AI .png"/>
          <p:cNvPicPr preferRelativeResize="0"/>
          <p:nvPr/>
        </p:nvPicPr>
        <p:blipFill>
          <a:blip r:embed="rId4">
            <a:alphaModFix/>
          </a:blip>
          <a:stretch>
            <a:fillRect/>
          </a:stretch>
        </p:blipFill>
        <p:spPr>
          <a:xfrm>
            <a:off x="413650" y="1431367"/>
            <a:ext cx="1449755" cy="393600"/>
          </a:xfrm>
          <a:prstGeom prst="rect">
            <a:avLst/>
          </a:prstGeom>
          <a:noFill/>
          <a:ln>
            <a:noFill/>
          </a:ln>
        </p:spPr>
      </p:pic>
      <p:pic>
        <p:nvPicPr>
          <p:cNvPr id="355" name="Google Shape;355;p44" title="Feedly.png"/>
          <p:cNvPicPr preferRelativeResize="0"/>
          <p:nvPr/>
        </p:nvPicPr>
        <p:blipFill>
          <a:blip r:embed="rId5">
            <a:alphaModFix/>
          </a:blip>
          <a:stretch>
            <a:fillRect/>
          </a:stretch>
        </p:blipFill>
        <p:spPr>
          <a:xfrm>
            <a:off x="4983640" y="1431364"/>
            <a:ext cx="1348358" cy="393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5"/>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Best AI tools for GTM 2025</a:t>
            </a:r>
            <a:endParaRPr/>
          </a:p>
        </p:txBody>
      </p:sp>
      <p:sp>
        <p:nvSpPr>
          <p:cNvPr id="361" name="Google Shape;361;p45"/>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Sales enablement</a:t>
            </a:r>
            <a:endParaRPr/>
          </a:p>
        </p:txBody>
      </p:sp>
      <p:sp>
        <p:nvSpPr>
          <p:cNvPr id="362" name="Google Shape;362;p45"/>
          <p:cNvSpPr txBox="1"/>
          <p:nvPr>
            <p:ph idx="2" type="body"/>
          </p:nvPr>
        </p:nvSpPr>
        <p:spPr>
          <a:xfrm>
            <a:off x="413650" y="1989175"/>
            <a:ext cx="3659700" cy="2550600"/>
          </a:xfrm>
          <a:prstGeom prst="rect">
            <a:avLst/>
          </a:prstGeom>
        </p:spPr>
        <p:txBody>
          <a:bodyPr anchorCtr="0" anchor="t" bIns="0" lIns="0" spcFirstLastPara="1" rIns="0" wrap="square" tIns="0">
            <a:noAutofit/>
          </a:bodyPr>
          <a:lstStyle/>
          <a:p>
            <a:pPr indent="0" lvl="0" marL="0" rtl="0" algn="l">
              <a:spcBef>
                <a:spcPts val="1200"/>
              </a:spcBef>
              <a:spcAft>
                <a:spcPts val="0"/>
              </a:spcAft>
              <a:buNone/>
            </a:pPr>
            <a:r>
              <a:rPr b="1" lang="en" sz="1100">
                <a:solidFill>
                  <a:srgbClr val="000000"/>
                </a:solidFill>
              </a:rPr>
              <a:t>Overview</a:t>
            </a:r>
            <a:r>
              <a:rPr lang="en" sz="1100">
                <a:solidFill>
                  <a:srgbClr val="000000"/>
                </a:solidFill>
              </a:rPr>
              <a:t>: Crystal Knows uses AI to analyze public data (LinkedIn, Google, etc.) to assess personality traits and communication styles, providing insights for better engagement.</a:t>
            </a:r>
            <a:endParaRPr sz="1100">
              <a:solidFill>
                <a:srgbClr val="000000"/>
              </a:solidFill>
            </a:endParaRPr>
          </a:p>
          <a:p>
            <a:pPr indent="0" lvl="0" marL="0" rtl="0" algn="l">
              <a:spcBef>
                <a:spcPts val="1200"/>
              </a:spcBef>
              <a:spcAft>
                <a:spcPts val="0"/>
              </a:spcAft>
              <a:buNone/>
            </a:pPr>
            <a:r>
              <a:rPr b="1" lang="en" sz="1100">
                <a:solidFill>
                  <a:srgbClr val="000000"/>
                </a:solidFill>
              </a:rPr>
              <a:t>How to use</a:t>
            </a:r>
            <a:r>
              <a:rPr lang="en" sz="1100">
                <a:solidFill>
                  <a:srgbClr val="000000"/>
                </a:solidFill>
              </a:rPr>
              <a:t>: Use Crystal’s Chrome extension to view personality profiles on LinkedIn and get communication tips. It integrates with CRMs like Salesforce and HubSpot for real-time insights, helping you create personalized messaging and improve team collaboration.</a:t>
            </a:r>
            <a:endParaRPr sz="1100">
              <a:solidFill>
                <a:srgbClr val="000000"/>
              </a:solidFill>
            </a:endParaRPr>
          </a:p>
          <a:p>
            <a:pPr indent="0" lvl="0" marL="0" rtl="0" algn="l">
              <a:spcBef>
                <a:spcPts val="1200"/>
              </a:spcBef>
              <a:spcAft>
                <a:spcPts val="1200"/>
              </a:spcAft>
              <a:buNone/>
            </a:pPr>
            <a:r>
              <a:rPr b="1" lang="en" sz="1100">
                <a:solidFill>
                  <a:srgbClr val="000000"/>
                </a:solidFill>
              </a:rPr>
              <a:t>Pricing</a:t>
            </a:r>
            <a:r>
              <a:rPr lang="en" sz="1100">
                <a:solidFill>
                  <a:srgbClr val="000000"/>
                </a:solidFill>
              </a:rPr>
              <a:t>: Free plan available. Premium plans start at $49/month.</a:t>
            </a:r>
            <a:endParaRPr b="1" sz="1100">
              <a:solidFill>
                <a:srgbClr val="000000"/>
              </a:solidFill>
            </a:endParaRPr>
          </a:p>
        </p:txBody>
      </p:sp>
      <p:sp>
        <p:nvSpPr>
          <p:cNvPr id="363" name="Google Shape;363;p45"/>
          <p:cNvSpPr txBox="1"/>
          <p:nvPr>
            <p:ph idx="4294967295" type="body"/>
          </p:nvPr>
        </p:nvSpPr>
        <p:spPr>
          <a:xfrm>
            <a:off x="4983625" y="1989075"/>
            <a:ext cx="3659700" cy="25506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b="1" lang="en" sz="1100">
                <a:solidFill>
                  <a:srgbClr val="000000"/>
                </a:solidFill>
              </a:rPr>
              <a:t>Overview</a:t>
            </a:r>
            <a:r>
              <a:rPr lang="en" sz="1100">
                <a:solidFill>
                  <a:srgbClr val="000000"/>
                </a:solidFill>
              </a:rPr>
              <a:t>: Turtl is an AI tool that creates personalized sales content and tracks engagement, making it easier to optimize sales presentations.</a:t>
            </a:r>
            <a:endParaRPr sz="1100">
              <a:solidFill>
                <a:srgbClr val="000000"/>
              </a:solidFill>
            </a:endParaRPr>
          </a:p>
          <a:p>
            <a:pPr indent="0" lvl="0" marL="0" rtl="0" algn="l">
              <a:spcBef>
                <a:spcPts val="1000"/>
              </a:spcBef>
              <a:spcAft>
                <a:spcPts val="0"/>
              </a:spcAft>
              <a:buNone/>
            </a:pPr>
            <a:r>
              <a:rPr b="1" lang="en" sz="1100">
                <a:solidFill>
                  <a:srgbClr val="000000"/>
                </a:solidFill>
              </a:rPr>
              <a:t>How to use</a:t>
            </a:r>
            <a:r>
              <a:rPr lang="en" sz="1100">
                <a:solidFill>
                  <a:srgbClr val="000000"/>
                </a:solidFill>
              </a:rPr>
              <a:t>: Create personalized content like pitch decks, proposals, and playbooks, then track how prospects interact with the content.</a:t>
            </a:r>
            <a:endParaRPr sz="1100">
              <a:solidFill>
                <a:srgbClr val="000000"/>
              </a:solidFill>
            </a:endParaRPr>
          </a:p>
          <a:p>
            <a:pPr indent="0" lvl="0" marL="0" rtl="0" algn="l">
              <a:spcBef>
                <a:spcPts val="1000"/>
              </a:spcBef>
              <a:spcAft>
                <a:spcPts val="1000"/>
              </a:spcAft>
              <a:buNone/>
            </a:pPr>
            <a:r>
              <a:rPr b="1" lang="en" sz="1100">
                <a:solidFill>
                  <a:srgbClr val="000000"/>
                </a:solidFill>
              </a:rPr>
              <a:t>Pricing</a:t>
            </a:r>
            <a:r>
              <a:rPr lang="en" sz="1100">
                <a:solidFill>
                  <a:srgbClr val="000000"/>
                </a:solidFill>
              </a:rPr>
              <a:t>: Custom pricing (contact for details)</a:t>
            </a:r>
            <a:endParaRPr b="1" sz="1100">
              <a:solidFill>
                <a:srgbClr val="000000"/>
              </a:solidFill>
            </a:endParaRPr>
          </a:p>
        </p:txBody>
      </p:sp>
      <p:sp>
        <p:nvSpPr>
          <p:cNvPr id="364" name="Google Shape;364;p45"/>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pic>
        <p:nvPicPr>
          <p:cNvPr id="365" name="Google Shape;365;p45" title="Crystal Knows.png"/>
          <p:cNvPicPr preferRelativeResize="0"/>
          <p:nvPr/>
        </p:nvPicPr>
        <p:blipFill>
          <a:blip r:embed="rId3">
            <a:alphaModFix/>
          </a:blip>
          <a:stretch>
            <a:fillRect/>
          </a:stretch>
        </p:blipFill>
        <p:spPr>
          <a:xfrm>
            <a:off x="413650" y="1484675"/>
            <a:ext cx="1463752" cy="365025"/>
          </a:xfrm>
          <a:prstGeom prst="rect">
            <a:avLst/>
          </a:prstGeom>
          <a:noFill/>
          <a:ln>
            <a:noFill/>
          </a:ln>
        </p:spPr>
      </p:pic>
      <p:pic>
        <p:nvPicPr>
          <p:cNvPr id="366" name="Google Shape;366;p45" title="Turtl-1.png"/>
          <p:cNvPicPr preferRelativeResize="0"/>
          <p:nvPr/>
        </p:nvPicPr>
        <p:blipFill>
          <a:blip r:embed="rId4">
            <a:alphaModFix/>
          </a:blip>
          <a:stretch>
            <a:fillRect/>
          </a:stretch>
        </p:blipFill>
        <p:spPr>
          <a:xfrm>
            <a:off x="4983629" y="1484677"/>
            <a:ext cx="1071540" cy="365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6"/>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Best AI tools for GTM 2025</a:t>
            </a:r>
            <a:endParaRPr/>
          </a:p>
        </p:txBody>
      </p:sp>
      <p:sp>
        <p:nvSpPr>
          <p:cNvPr id="372" name="Google Shape;372;p46"/>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Campaign optimization</a:t>
            </a:r>
            <a:endParaRPr/>
          </a:p>
        </p:txBody>
      </p:sp>
      <p:sp>
        <p:nvSpPr>
          <p:cNvPr id="373" name="Google Shape;373;p46"/>
          <p:cNvSpPr txBox="1"/>
          <p:nvPr>
            <p:ph idx="2" type="body"/>
          </p:nvPr>
        </p:nvSpPr>
        <p:spPr>
          <a:xfrm>
            <a:off x="413650" y="1989175"/>
            <a:ext cx="3659700" cy="2550600"/>
          </a:xfrm>
          <a:prstGeom prst="rect">
            <a:avLst/>
          </a:prstGeom>
        </p:spPr>
        <p:txBody>
          <a:bodyPr anchorCtr="0" anchor="t" bIns="0" lIns="0" spcFirstLastPara="1" rIns="0" wrap="square" tIns="0">
            <a:noAutofit/>
          </a:bodyPr>
          <a:lstStyle/>
          <a:p>
            <a:pPr indent="0" lvl="0" marL="0" rtl="0" algn="l">
              <a:spcBef>
                <a:spcPts val="1200"/>
              </a:spcBef>
              <a:spcAft>
                <a:spcPts val="0"/>
              </a:spcAft>
              <a:buNone/>
            </a:pPr>
            <a:r>
              <a:rPr b="1" lang="en" sz="1100">
                <a:solidFill>
                  <a:srgbClr val="000000"/>
                </a:solidFill>
              </a:rPr>
              <a:t>Overview</a:t>
            </a:r>
            <a:r>
              <a:rPr lang="en" sz="1100">
                <a:solidFill>
                  <a:srgbClr val="000000"/>
                </a:solidFill>
              </a:rPr>
              <a:t>: Breeze (HubSpot’s AI solution) helps automate marketing campaigns, optimize lead generation, and enhance overall campaign performance.</a:t>
            </a:r>
            <a:endParaRPr sz="1100">
              <a:solidFill>
                <a:srgbClr val="000000"/>
              </a:solidFill>
            </a:endParaRPr>
          </a:p>
          <a:p>
            <a:pPr indent="0" lvl="0" marL="0" rtl="0" algn="l">
              <a:spcBef>
                <a:spcPts val="1200"/>
              </a:spcBef>
              <a:spcAft>
                <a:spcPts val="0"/>
              </a:spcAft>
              <a:buNone/>
            </a:pPr>
            <a:r>
              <a:rPr b="1" lang="en" sz="1100">
                <a:solidFill>
                  <a:srgbClr val="000000"/>
                </a:solidFill>
              </a:rPr>
              <a:t>How to use</a:t>
            </a:r>
            <a:r>
              <a:rPr lang="en" sz="1100">
                <a:solidFill>
                  <a:srgbClr val="000000"/>
                </a:solidFill>
              </a:rPr>
              <a:t>: Breeze automates email content, personalizes customer experiences, and provides insights into buyer intent and sales reporting. Use it to optimize marketing funnels, generate qualified leads, and ensure you’re targeting the right audience.</a:t>
            </a:r>
            <a:endParaRPr sz="1100">
              <a:solidFill>
                <a:srgbClr val="000000"/>
              </a:solidFill>
            </a:endParaRPr>
          </a:p>
          <a:p>
            <a:pPr indent="0" lvl="0" marL="0" rtl="0" algn="l">
              <a:spcBef>
                <a:spcPts val="1200"/>
              </a:spcBef>
              <a:spcAft>
                <a:spcPts val="0"/>
              </a:spcAft>
              <a:buNone/>
            </a:pPr>
            <a:r>
              <a:rPr b="1" lang="en" sz="1100">
                <a:solidFill>
                  <a:srgbClr val="000000"/>
                </a:solidFill>
              </a:rPr>
              <a:t>Pricing</a:t>
            </a:r>
            <a:r>
              <a:rPr lang="en" sz="1100">
                <a:solidFill>
                  <a:srgbClr val="000000"/>
                </a:solidFill>
              </a:rPr>
              <a:t>: Starts at $702/month as part of the Marketing Hub Professional package</a:t>
            </a:r>
            <a:endParaRPr sz="1100">
              <a:solidFill>
                <a:srgbClr val="000000"/>
              </a:solidFill>
            </a:endParaRPr>
          </a:p>
          <a:p>
            <a:pPr indent="0" lvl="0" marL="0" rtl="0" algn="l">
              <a:spcBef>
                <a:spcPts val="1200"/>
              </a:spcBef>
              <a:spcAft>
                <a:spcPts val="1200"/>
              </a:spcAft>
              <a:buNone/>
            </a:pPr>
            <a:r>
              <a:t/>
            </a:r>
            <a:endParaRPr b="1" sz="1100">
              <a:solidFill>
                <a:srgbClr val="000000"/>
              </a:solidFill>
            </a:endParaRPr>
          </a:p>
        </p:txBody>
      </p:sp>
      <p:sp>
        <p:nvSpPr>
          <p:cNvPr id="374" name="Google Shape;374;p46"/>
          <p:cNvSpPr txBox="1"/>
          <p:nvPr>
            <p:ph idx="4294967295" type="body"/>
          </p:nvPr>
        </p:nvSpPr>
        <p:spPr>
          <a:xfrm>
            <a:off x="4983625" y="1989075"/>
            <a:ext cx="3659700" cy="25506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b="1" lang="en" sz="1100">
                <a:solidFill>
                  <a:srgbClr val="000000"/>
                </a:solidFill>
              </a:rPr>
              <a:t>Overview</a:t>
            </a:r>
            <a:r>
              <a:rPr lang="en" sz="1100">
                <a:solidFill>
                  <a:srgbClr val="000000"/>
                </a:solidFill>
              </a:rPr>
              <a:t>: MarketMuse is an AI-driven content strategy platform that helps marketers plan, optimize, and rank content effectively.</a:t>
            </a:r>
            <a:endParaRPr sz="1100">
              <a:solidFill>
                <a:srgbClr val="000000"/>
              </a:solidFill>
            </a:endParaRPr>
          </a:p>
          <a:p>
            <a:pPr indent="0" lvl="0" marL="0" rtl="0" algn="l">
              <a:spcBef>
                <a:spcPts val="1000"/>
              </a:spcBef>
              <a:spcAft>
                <a:spcPts val="0"/>
              </a:spcAft>
              <a:buNone/>
            </a:pPr>
            <a:r>
              <a:rPr b="1" lang="en" sz="1100">
                <a:solidFill>
                  <a:srgbClr val="000000"/>
                </a:solidFill>
              </a:rPr>
              <a:t>How to use</a:t>
            </a:r>
            <a:r>
              <a:rPr lang="en" sz="1100">
                <a:solidFill>
                  <a:srgbClr val="000000"/>
                </a:solidFill>
              </a:rPr>
              <a:t>: Leverage MarketMuse to develop data-driven content plans that improve search engine rankings and user engagement.</a:t>
            </a:r>
            <a:endParaRPr sz="1100">
              <a:solidFill>
                <a:srgbClr val="000000"/>
              </a:solidFill>
            </a:endParaRPr>
          </a:p>
          <a:p>
            <a:pPr indent="0" lvl="0" marL="0" rtl="0" algn="l">
              <a:spcBef>
                <a:spcPts val="1000"/>
              </a:spcBef>
              <a:spcAft>
                <a:spcPts val="1000"/>
              </a:spcAft>
              <a:buNone/>
            </a:pPr>
            <a:r>
              <a:rPr b="1" lang="en" sz="1100">
                <a:solidFill>
                  <a:srgbClr val="000000"/>
                </a:solidFill>
              </a:rPr>
              <a:t>Pricing</a:t>
            </a:r>
            <a:r>
              <a:rPr lang="en" sz="1100">
                <a:solidFill>
                  <a:srgbClr val="000000"/>
                </a:solidFill>
              </a:rPr>
              <a:t>: </a:t>
            </a:r>
            <a:r>
              <a:rPr lang="en" sz="1100">
                <a:solidFill>
                  <a:srgbClr val="000000"/>
                </a:solidFill>
              </a:rPr>
              <a:t>Free plan available. Premium plans start at $99/month.</a:t>
            </a:r>
            <a:endParaRPr b="1" sz="1100">
              <a:solidFill>
                <a:srgbClr val="000000"/>
              </a:solidFill>
            </a:endParaRPr>
          </a:p>
        </p:txBody>
      </p:sp>
      <p:sp>
        <p:nvSpPr>
          <p:cNvPr id="375" name="Google Shape;375;p46"/>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pic>
        <p:nvPicPr>
          <p:cNvPr id="376" name="Google Shape;376;p46" title="Breeze-Logotype-Horizontal_RGB-Gradient 2.png"/>
          <p:cNvPicPr preferRelativeResize="0"/>
          <p:nvPr/>
        </p:nvPicPr>
        <p:blipFill>
          <a:blip r:embed="rId3">
            <a:alphaModFix/>
          </a:blip>
          <a:stretch>
            <a:fillRect/>
          </a:stretch>
        </p:blipFill>
        <p:spPr>
          <a:xfrm>
            <a:off x="413650" y="1490699"/>
            <a:ext cx="1639562" cy="463500"/>
          </a:xfrm>
          <a:prstGeom prst="rect">
            <a:avLst/>
          </a:prstGeom>
          <a:noFill/>
          <a:ln>
            <a:noFill/>
          </a:ln>
        </p:spPr>
      </p:pic>
      <p:pic>
        <p:nvPicPr>
          <p:cNvPr id="377" name="Google Shape;377;p46" title="Marketmuse logo.png"/>
          <p:cNvPicPr preferRelativeResize="0"/>
          <p:nvPr/>
        </p:nvPicPr>
        <p:blipFill>
          <a:blip r:embed="rId4">
            <a:alphaModFix/>
          </a:blip>
          <a:stretch>
            <a:fillRect/>
          </a:stretch>
        </p:blipFill>
        <p:spPr>
          <a:xfrm>
            <a:off x="4907425" y="1490699"/>
            <a:ext cx="2366723" cy="46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9100F"/>
      </a:dk1>
      <a:lt1>
        <a:srgbClr val="F9F8F5"/>
      </a:lt1>
      <a:dk2>
        <a:srgbClr val="09100F"/>
      </a:dk2>
      <a:lt2>
        <a:srgbClr val="F9F8F5"/>
      </a:lt2>
      <a:accent1>
        <a:srgbClr val="09100F"/>
      </a:accent1>
      <a:accent2>
        <a:srgbClr val="F9F8F5"/>
      </a:accent2>
      <a:accent3>
        <a:srgbClr val="F5F1E8"/>
      </a:accent3>
      <a:accent4>
        <a:srgbClr val="B5B7B7"/>
      </a:accent4>
      <a:accent5>
        <a:srgbClr val="6C706F"/>
      </a:accent5>
      <a:accent6>
        <a:srgbClr val="09100F"/>
      </a:accent6>
      <a:hlink>
        <a:srgbClr val="1155C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9100F"/>
      </a:dk1>
      <a:lt1>
        <a:srgbClr val="F9F8F5"/>
      </a:lt1>
      <a:dk2>
        <a:srgbClr val="09100F"/>
      </a:dk2>
      <a:lt2>
        <a:srgbClr val="F9F8F5"/>
      </a:lt2>
      <a:accent1>
        <a:srgbClr val="09100F"/>
      </a:accent1>
      <a:accent2>
        <a:srgbClr val="F9F8F5"/>
      </a:accent2>
      <a:accent3>
        <a:srgbClr val="F5F1E8"/>
      </a:accent3>
      <a:accent4>
        <a:srgbClr val="B5B7B7"/>
      </a:accent4>
      <a:accent5>
        <a:srgbClr val="6C706F"/>
      </a:accent5>
      <a:accent6>
        <a:srgbClr val="09100F"/>
      </a:accent6>
      <a:hlink>
        <a:srgbClr val="1155C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